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4" r:id="rId1"/>
    <p:sldMasterId id="2147483685" r:id="rId2"/>
  </p:sldMasterIdLst>
  <p:notesMasterIdLst>
    <p:notesMasterId r:id="rId55"/>
  </p:notesMasterIdLst>
  <p:sldIdLst>
    <p:sldId id="256" r:id="rId3"/>
    <p:sldId id="261" r:id="rId4"/>
    <p:sldId id="270" r:id="rId5"/>
    <p:sldId id="316" r:id="rId6"/>
    <p:sldId id="317" r:id="rId7"/>
    <p:sldId id="318" r:id="rId8"/>
    <p:sldId id="313" r:id="rId9"/>
    <p:sldId id="312" r:id="rId10"/>
    <p:sldId id="314" r:id="rId11"/>
    <p:sldId id="315" r:id="rId12"/>
    <p:sldId id="283" r:id="rId13"/>
    <p:sldId id="320" r:id="rId14"/>
    <p:sldId id="263" r:id="rId15"/>
    <p:sldId id="319" r:id="rId16"/>
    <p:sldId id="257" r:id="rId17"/>
    <p:sldId id="258" r:id="rId18"/>
    <p:sldId id="259" r:id="rId19"/>
    <p:sldId id="260" r:id="rId20"/>
    <p:sldId id="262" r:id="rId21"/>
    <p:sldId id="264" r:id="rId22"/>
    <p:sldId id="265" r:id="rId23"/>
    <p:sldId id="266" r:id="rId24"/>
    <p:sldId id="267" r:id="rId25"/>
    <p:sldId id="268" r:id="rId26"/>
    <p:sldId id="269" r:id="rId27"/>
    <p:sldId id="271" r:id="rId28"/>
    <p:sldId id="272" r:id="rId29"/>
    <p:sldId id="273" r:id="rId30"/>
    <p:sldId id="274" r:id="rId31"/>
    <p:sldId id="275" r:id="rId32"/>
    <p:sldId id="276" r:id="rId33"/>
    <p:sldId id="277" r:id="rId34"/>
    <p:sldId id="278" r:id="rId35"/>
    <p:sldId id="279" r:id="rId36"/>
    <p:sldId id="280" r:id="rId37"/>
    <p:sldId id="284" r:id="rId38"/>
    <p:sldId id="285" r:id="rId39"/>
    <p:sldId id="286" r:id="rId40"/>
    <p:sldId id="287" r:id="rId41"/>
    <p:sldId id="288" r:id="rId42"/>
    <p:sldId id="289" r:id="rId43"/>
    <p:sldId id="290" r:id="rId44"/>
    <p:sldId id="291" r:id="rId45"/>
    <p:sldId id="292" r:id="rId46"/>
    <p:sldId id="293" r:id="rId47"/>
    <p:sldId id="294" r:id="rId48"/>
    <p:sldId id="304" r:id="rId49"/>
    <p:sldId id="305" r:id="rId50"/>
    <p:sldId id="306" r:id="rId51"/>
    <p:sldId id="307" r:id="rId52"/>
    <p:sldId id="308" r:id="rId53"/>
    <p:sldId id="310" r:id="rId5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241C73-4CF5-4247-8E82-960F7032A328}">
  <a:tblStyle styleId="{41241C73-4CF5-4247-8E82-960F7032A32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32" autoAdjust="0"/>
    <p:restoredTop sz="94660"/>
  </p:normalViewPr>
  <p:slideViewPr>
    <p:cSldViewPr snapToGrid="0">
      <p:cViewPr varScale="1">
        <p:scale>
          <a:sx n="93" d="100"/>
          <a:sy n="93" d="100"/>
        </p:scale>
        <p:origin x="762" y="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jpg>
</file>

<file path=ppt/media/image10.jpg>
</file>

<file path=ppt/media/image11.png>
</file>

<file path=ppt/media/image12.jpg>
</file>

<file path=ppt/media/image13.jpg>
</file>

<file path=ppt/media/image2.pn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9952278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10066b48594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10066b48594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29099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8"/>
        <p:cNvGrpSpPr/>
        <p:nvPr/>
      </p:nvGrpSpPr>
      <p:grpSpPr>
        <a:xfrm>
          <a:off x="0" y="0"/>
          <a:ext cx="0" cy="0"/>
          <a:chOff x="0" y="0"/>
          <a:chExt cx="0" cy="0"/>
        </a:xfrm>
      </p:grpSpPr>
      <p:sp>
        <p:nvSpPr>
          <p:cNvPr id="3829" name="Google Shape;3829;gfa52f083e5_1_4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0" name="Google Shape;3830;gfa52f083e5_1_4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5392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3"/>
        <p:cNvGrpSpPr/>
        <p:nvPr/>
      </p:nvGrpSpPr>
      <p:grpSpPr>
        <a:xfrm>
          <a:off x="0" y="0"/>
          <a:ext cx="0" cy="0"/>
          <a:chOff x="0" y="0"/>
          <a:chExt cx="0" cy="0"/>
        </a:xfrm>
      </p:grpSpPr>
      <p:sp>
        <p:nvSpPr>
          <p:cNvPr id="3964" name="Google Shape;3964;gfa52f083e5_1_4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5" name="Google Shape;3965;gfa52f083e5_1_4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647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5429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5"/>
        <p:cNvGrpSpPr/>
        <p:nvPr/>
      </p:nvGrpSpPr>
      <p:grpSpPr>
        <a:xfrm>
          <a:off x="0" y="0"/>
          <a:ext cx="0" cy="0"/>
          <a:chOff x="0" y="0"/>
          <a:chExt cx="0" cy="0"/>
        </a:xfrm>
      </p:grpSpPr>
      <p:sp>
        <p:nvSpPr>
          <p:cNvPr id="2086" name="Google Shape;2086;gfa52f083e5_1_7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7" name="Google Shape;2087;gfa52f083e5_1_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8135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8633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6"/>
        <p:cNvGrpSpPr/>
        <p:nvPr/>
      </p:nvGrpSpPr>
      <p:grpSpPr>
        <a:xfrm>
          <a:off x="0" y="0"/>
          <a:ext cx="0" cy="0"/>
          <a:chOff x="0" y="0"/>
          <a:chExt cx="0" cy="0"/>
        </a:xfrm>
      </p:grpSpPr>
      <p:sp>
        <p:nvSpPr>
          <p:cNvPr id="1737" name="Google Shape;1737;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8" name="Google Shape;1738;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8451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8"/>
        <p:cNvGrpSpPr/>
        <p:nvPr/>
      </p:nvGrpSpPr>
      <p:grpSpPr>
        <a:xfrm>
          <a:off x="0" y="0"/>
          <a:ext cx="0" cy="0"/>
          <a:chOff x="0" y="0"/>
          <a:chExt cx="0" cy="0"/>
        </a:xfrm>
      </p:grpSpPr>
      <p:sp>
        <p:nvSpPr>
          <p:cNvPr id="1779" name="Google Shape;1779;gfa52f083e5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0" name="Google Shape;1780;gfa52f083e5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87551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8"/>
        <p:cNvGrpSpPr/>
        <p:nvPr/>
      </p:nvGrpSpPr>
      <p:grpSpPr>
        <a:xfrm>
          <a:off x="0" y="0"/>
          <a:ext cx="0" cy="0"/>
          <a:chOff x="0" y="0"/>
          <a:chExt cx="0" cy="0"/>
        </a:xfrm>
      </p:grpSpPr>
      <p:sp>
        <p:nvSpPr>
          <p:cNvPr id="1879" name="Google Shape;1879;g99f2f57a71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0" name="Google Shape;1880;g99f2f57a71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86259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1"/>
        <p:cNvGrpSpPr/>
        <p:nvPr/>
      </p:nvGrpSpPr>
      <p:grpSpPr>
        <a:xfrm>
          <a:off x="0" y="0"/>
          <a:ext cx="0" cy="0"/>
          <a:chOff x="0" y="0"/>
          <a:chExt cx="0" cy="0"/>
        </a:xfrm>
      </p:grpSpPr>
      <p:sp>
        <p:nvSpPr>
          <p:cNvPr id="1922" name="Google Shape;1922;gfa52f083e5_1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3" name="Google Shape;1923;gfa52f083e5_1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62004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fa52f083e5_1_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fa52f083e5_1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0011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00596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6"/>
        <p:cNvGrpSpPr/>
        <p:nvPr/>
      </p:nvGrpSpPr>
      <p:grpSpPr>
        <a:xfrm>
          <a:off x="0" y="0"/>
          <a:ext cx="0" cy="0"/>
          <a:chOff x="0" y="0"/>
          <a:chExt cx="0" cy="0"/>
        </a:xfrm>
      </p:grpSpPr>
      <p:sp>
        <p:nvSpPr>
          <p:cNvPr id="2167" name="Google Shape;2167;gfa52f083e5_1_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8" name="Google Shape;2168;gfa52f083e5_1_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31878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1"/>
        <p:cNvGrpSpPr/>
        <p:nvPr/>
      </p:nvGrpSpPr>
      <p:grpSpPr>
        <a:xfrm>
          <a:off x="0" y="0"/>
          <a:ext cx="0" cy="0"/>
          <a:chOff x="0" y="0"/>
          <a:chExt cx="0" cy="0"/>
        </a:xfrm>
      </p:grpSpPr>
      <p:sp>
        <p:nvSpPr>
          <p:cNvPr id="2272" name="Google Shape;2272;gfa52f083e5_1_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3" name="Google Shape;2273;gfa52f083e5_1_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1954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7"/>
        <p:cNvGrpSpPr/>
        <p:nvPr/>
      </p:nvGrpSpPr>
      <p:grpSpPr>
        <a:xfrm>
          <a:off x="0" y="0"/>
          <a:ext cx="0" cy="0"/>
          <a:chOff x="0" y="0"/>
          <a:chExt cx="0" cy="0"/>
        </a:xfrm>
      </p:grpSpPr>
      <p:sp>
        <p:nvSpPr>
          <p:cNvPr id="2358" name="Google Shape;2358;gfa52f083e5_1_7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9" name="Google Shape;2359;gfa52f083e5_1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9808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3"/>
        <p:cNvGrpSpPr/>
        <p:nvPr/>
      </p:nvGrpSpPr>
      <p:grpSpPr>
        <a:xfrm>
          <a:off x="0" y="0"/>
          <a:ext cx="0" cy="0"/>
          <a:chOff x="0" y="0"/>
          <a:chExt cx="0" cy="0"/>
        </a:xfrm>
      </p:grpSpPr>
      <p:sp>
        <p:nvSpPr>
          <p:cNvPr id="2414" name="Google Shape;2414;gfa52f083e5_1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5" name="Google Shape;2415;gfa52f083e5_1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68332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7"/>
        <p:cNvGrpSpPr/>
        <p:nvPr/>
      </p:nvGrpSpPr>
      <p:grpSpPr>
        <a:xfrm>
          <a:off x="0" y="0"/>
          <a:ext cx="0" cy="0"/>
          <a:chOff x="0" y="0"/>
          <a:chExt cx="0" cy="0"/>
        </a:xfrm>
      </p:grpSpPr>
      <p:sp>
        <p:nvSpPr>
          <p:cNvPr id="2478" name="Google Shape;2478;gfa52f083e5_1_7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9" name="Google Shape;2479;gfa52f083e5_1_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07637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2"/>
        <p:cNvGrpSpPr/>
        <p:nvPr/>
      </p:nvGrpSpPr>
      <p:grpSpPr>
        <a:xfrm>
          <a:off x="0" y="0"/>
          <a:ext cx="0" cy="0"/>
          <a:chOff x="0" y="0"/>
          <a:chExt cx="0" cy="0"/>
        </a:xfrm>
      </p:grpSpPr>
      <p:sp>
        <p:nvSpPr>
          <p:cNvPr id="2553" name="Google Shape;2553;gfa52f083e5_1_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4" name="Google Shape;2554;gfa52f083e5_1_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95393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0"/>
        <p:cNvGrpSpPr/>
        <p:nvPr/>
      </p:nvGrpSpPr>
      <p:grpSpPr>
        <a:xfrm>
          <a:off x="0" y="0"/>
          <a:ext cx="0" cy="0"/>
          <a:chOff x="0" y="0"/>
          <a:chExt cx="0" cy="0"/>
        </a:xfrm>
      </p:grpSpPr>
      <p:sp>
        <p:nvSpPr>
          <p:cNvPr id="2831" name="Google Shape;2831;gfa52f083e5_1_8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2" name="Google Shape;2832;gfa52f083e5_1_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317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1"/>
        <p:cNvGrpSpPr/>
        <p:nvPr/>
      </p:nvGrpSpPr>
      <p:grpSpPr>
        <a:xfrm>
          <a:off x="0" y="0"/>
          <a:ext cx="0" cy="0"/>
          <a:chOff x="0" y="0"/>
          <a:chExt cx="0" cy="0"/>
        </a:xfrm>
      </p:grpSpPr>
      <p:sp>
        <p:nvSpPr>
          <p:cNvPr id="2912" name="Google Shape;2912;gfa52f083e5_1_8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3" name="Google Shape;2913;gfa52f083e5_1_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09687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fa52f083e5_1_4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fa52f083e5_1_4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36441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4"/>
        <p:cNvGrpSpPr/>
        <p:nvPr/>
      </p:nvGrpSpPr>
      <p:grpSpPr>
        <a:xfrm>
          <a:off x="0" y="0"/>
          <a:ext cx="0" cy="0"/>
          <a:chOff x="0" y="0"/>
          <a:chExt cx="0" cy="0"/>
        </a:xfrm>
      </p:grpSpPr>
      <p:sp>
        <p:nvSpPr>
          <p:cNvPr id="3075" name="Google Shape;3075;gfa52f083e5_1_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6" name="Google Shape;3076;gfa52f083e5_1_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328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2"/>
        <p:cNvGrpSpPr/>
        <p:nvPr/>
      </p:nvGrpSpPr>
      <p:grpSpPr>
        <a:xfrm>
          <a:off x="0" y="0"/>
          <a:ext cx="0" cy="0"/>
          <a:chOff x="0" y="0"/>
          <a:chExt cx="0" cy="0"/>
        </a:xfrm>
      </p:grpSpPr>
      <p:sp>
        <p:nvSpPr>
          <p:cNvPr id="2733" name="Google Shape;2733;gfa52f083e5_1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4" name="Google Shape;2734;gfa52f083e5_1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0248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6"/>
        <p:cNvGrpSpPr/>
        <p:nvPr/>
      </p:nvGrpSpPr>
      <p:grpSpPr>
        <a:xfrm>
          <a:off x="0" y="0"/>
          <a:ext cx="0" cy="0"/>
          <a:chOff x="0" y="0"/>
          <a:chExt cx="0" cy="0"/>
        </a:xfrm>
      </p:grpSpPr>
      <p:sp>
        <p:nvSpPr>
          <p:cNvPr id="3207" name="Google Shape;3207;gfc37b4f08d_1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8" name="Google Shape;3208;gfc37b4f08d_1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05909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6"/>
        <p:cNvGrpSpPr/>
        <p:nvPr/>
      </p:nvGrpSpPr>
      <p:grpSpPr>
        <a:xfrm>
          <a:off x="0" y="0"/>
          <a:ext cx="0" cy="0"/>
          <a:chOff x="0" y="0"/>
          <a:chExt cx="0" cy="0"/>
        </a:xfrm>
      </p:grpSpPr>
      <p:sp>
        <p:nvSpPr>
          <p:cNvPr id="3297" name="Google Shape;3297;gfc37b4f08d_1_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8" name="Google Shape;3298;gfc37b4f08d_1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84086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8"/>
        <p:cNvGrpSpPr/>
        <p:nvPr/>
      </p:nvGrpSpPr>
      <p:grpSpPr>
        <a:xfrm>
          <a:off x="0" y="0"/>
          <a:ext cx="0" cy="0"/>
          <a:chOff x="0" y="0"/>
          <a:chExt cx="0" cy="0"/>
        </a:xfrm>
      </p:grpSpPr>
      <p:sp>
        <p:nvSpPr>
          <p:cNvPr id="3369" name="Google Shape;3369;gfc37b4f08d_1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0" name="Google Shape;3370;gfc37b4f08d_1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62896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fa52f083e5_1_4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fa52f083e5_1_4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2588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4"/>
        <p:cNvGrpSpPr/>
        <p:nvPr/>
      </p:nvGrpSpPr>
      <p:grpSpPr>
        <a:xfrm>
          <a:off x="0" y="0"/>
          <a:ext cx="0" cy="0"/>
          <a:chOff x="0" y="0"/>
          <a:chExt cx="0" cy="0"/>
        </a:xfrm>
      </p:grpSpPr>
      <p:sp>
        <p:nvSpPr>
          <p:cNvPr id="3585" name="Google Shape;3585;gfc37b4f08d_1_1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6" name="Google Shape;3586;gfc37b4f08d_1_1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96362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3"/>
        <p:cNvGrpSpPr/>
        <p:nvPr/>
      </p:nvGrpSpPr>
      <p:grpSpPr>
        <a:xfrm>
          <a:off x="0" y="0"/>
          <a:ext cx="0" cy="0"/>
          <a:chOff x="0" y="0"/>
          <a:chExt cx="0" cy="0"/>
        </a:xfrm>
      </p:grpSpPr>
      <p:sp>
        <p:nvSpPr>
          <p:cNvPr id="3664" name="Google Shape;3664;gfc37b4f08d_1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5" name="Google Shape;3665;gfc37b4f08d_1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579608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3"/>
        <p:cNvGrpSpPr/>
        <p:nvPr/>
      </p:nvGrpSpPr>
      <p:grpSpPr>
        <a:xfrm>
          <a:off x="0" y="0"/>
          <a:ext cx="0" cy="0"/>
          <a:chOff x="0" y="0"/>
          <a:chExt cx="0" cy="0"/>
        </a:xfrm>
      </p:grpSpPr>
      <p:sp>
        <p:nvSpPr>
          <p:cNvPr id="4024" name="Google Shape;4024;gfa52f083e5_1_4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5" name="Google Shape;4025;gfa52f083e5_1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15059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9"/>
        <p:cNvGrpSpPr/>
        <p:nvPr/>
      </p:nvGrpSpPr>
      <p:grpSpPr>
        <a:xfrm>
          <a:off x="0" y="0"/>
          <a:ext cx="0" cy="0"/>
          <a:chOff x="0" y="0"/>
          <a:chExt cx="0" cy="0"/>
        </a:xfrm>
      </p:grpSpPr>
      <p:sp>
        <p:nvSpPr>
          <p:cNvPr id="4100" name="Google Shape;4100;gfc37b4f08d_1_1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1" name="Google Shape;4101;gfc37b4f08d_1_1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03320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4"/>
        <p:cNvGrpSpPr/>
        <p:nvPr/>
      </p:nvGrpSpPr>
      <p:grpSpPr>
        <a:xfrm>
          <a:off x="0" y="0"/>
          <a:ext cx="0" cy="0"/>
          <a:chOff x="0" y="0"/>
          <a:chExt cx="0" cy="0"/>
        </a:xfrm>
      </p:grpSpPr>
      <p:sp>
        <p:nvSpPr>
          <p:cNvPr id="4165" name="Google Shape;4165;gfc37b4f08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6" name="Google Shape;4166;gfc37b4f08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560780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4"/>
        <p:cNvGrpSpPr/>
        <p:nvPr/>
      </p:nvGrpSpPr>
      <p:grpSpPr>
        <a:xfrm>
          <a:off x="0" y="0"/>
          <a:ext cx="0" cy="0"/>
          <a:chOff x="0" y="0"/>
          <a:chExt cx="0" cy="0"/>
        </a:xfrm>
      </p:grpSpPr>
      <p:sp>
        <p:nvSpPr>
          <p:cNvPr id="4385" name="Google Shape;4385;gfc37b4f08d_1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6" name="Google Shape;4386;gfc37b4f08d_1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84281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50607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7"/>
        <p:cNvGrpSpPr/>
        <p:nvPr/>
      </p:nvGrpSpPr>
      <p:grpSpPr>
        <a:xfrm>
          <a:off x="0" y="0"/>
          <a:ext cx="0" cy="0"/>
          <a:chOff x="0" y="0"/>
          <a:chExt cx="0" cy="0"/>
        </a:xfrm>
      </p:grpSpPr>
      <p:sp>
        <p:nvSpPr>
          <p:cNvPr id="4448" name="Google Shape;4448;gfc37b4f08d_1_2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9" name="Google Shape;4449;gfc37b4f08d_1_2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26628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2"/>
        <p:cNvGrpSpPr/>
        <p:nvPr/>
      </p:nvGrpSpPr>
      <p:grpSpPr>
        <a:xfrm>
          <a:off x="0" y="0"/>
          <a:ext cx="0" cy="0"/>
          <a:chOff x="0" y="0"/>
          <a:chExt cx="0" cy="0"/>
        </a:xfrm>
      </p:grpSpPr>
      <p:sp>
        <p:nvSpPr>
          <p:cNvPr id="4543" name="Google Shape;4543;gfc37b4f08d_1_2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4" name="Google Shape;4544;gfc37b4f08d_1_2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81964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1"/>
        <p:cNvGrpSpPr/>
        <p:nvPr/>
      </p:nvGrpSpPr>
      <p:grpSpPr>
        <a:xfrm>
          <a:off x="0" y="0"/>
          <a:ext cx="0" cy="0"/>
          <a:chOff x="0" y="0"/>
          <a:chExt cx="0" cy="0"/>
        </a:xfrm>
      </p:grpSpPr>
      <p:sp>
        <p:nvSpPr>
          <p:cNvPr id="4592" name="Google Shape;4592;gfc37b4f08d_1_1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3" name="Google Shape;4593;gfc37b4f08d_1_1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5926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6"/>
        <p:cNvGrpSpPr/>
        <p:nvPr/>
      </p:nvGrpSpPr>
      <p:grpSpPr>
        <a:xfrm>
          <a:off x="0" y="0"/>
          <a:ext cx="0" cy="0"/>
          <a:chOff x="0" y="0"/>
          <a:chExt cx="0" cy="0"/>
        </a:xfrm>
      </p:grpSpPr>
      <p:sp>
        <p:nvSpPr>
          <p:cNvPr id="4937" name="Google Shape;4937;gfa52f083e5_1_1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8" name="Google Shape;4938;gfa52f083e5_1_1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462405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6"/>
        <p:cNvGrpSpPr/>
        <p:nvPr/>
      </p:nvGrpSpPr>
      <p:grpSpPr>
        <a:xfrm>
          <a:off x="0" y="0"/>
          <a:ext cx="0" cy="0"/>
          <a:chOff x="0" y="0"/>
          <a:chExt cx="0" cy="0"/>
        </a:xfrm>
      </p:grpSpPr>
      <p:sp>
        <p:nvSpPr>
          <p:cNvPr id="5337" name="Google Shape;5337;gfc37b4f08d_1_19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8" name="Google Shape;5338;gfc37b4f08d_1_1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55102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2"/>
        <p:cNvGrpSpPr/>
        <p:nvPr/>
      </p:nvGrpSpPr>
      <p:grpSpPr>
        <a:xfrm>
          <a:off x="0" y="0"/>
          <a:ext cx="0" cy="0"/>
          <a:chOff x="0" y="0"/>
          <a:chExt cx="0" cy="0"/>
        </a:xfrm>
      </p:grpSpPr>
      <p:sp>
        <p:nvSpPr>
          <p:cNvPr id="5683" name="Google Shape;5683;gfc37b4f08d_1_19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4" name="Google Shape;5684;gfc37b4f08d_1_1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80851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9"/>
        <p:cNvGrpSpPr/>
        <p:nvPr/>
      </p:nvGrpSpPr>
      <p:grpSpPr>
        <a:xfrm>
          <a:off x="0" y="0"/>
          <a:ext cx="0" cy="0"/>
          <a:chOff x="0" y="0"/>
          <a:chExt cx="0" cy="0"/>
        </a:xfrm>
      </p:grpSpPr>
      <p:sp>
        <p:nvSpPr>
          <p:cNvPr id="5690" name="Google Shape;5690;gfc383e85ae_1_1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1" name="Google Shape;5691;gfc383e85ae_1_1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75771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8"/>
        <p:cNvGrpSpPr/>
        <p:nvPr/>
      </p:nvGrpSpPr>
      <p:grpSpPr>
        <a:xfrm>
          <a:off x="0" y="0"/>
          <a:ext cx="0" cy="0"/>
          <a:chOff x="0" y="0"/>
          <a:chExt cx="0" cy="0"/>
        </a:xfrm>
      </p:grpSpPr>
      <p:sp>
        <p:nvSpPr>
          <p:cNvPr id="10239" name="Google Shape;10239;gfc383e85ae_1_6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0" name="Google Shape;10240;gfc383e85ae_1_6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075697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6"/>
        <p:cNvGrpSpPr/>
        <p:nvPr/>
      </p:nvGrpSpPr>
      <p:grpSpPr>
        <a:xfrm>
          <a:off x="0" y="0"/>
          <a:ext cx="0" cy="0"/>
          <a:chOff x="0" y="0"/>
          <a:chExt cx="0" cy="0"/>
        </a:xfrm>
      </p:grpSpPr>
      <p:sp>
        <p:nvSpPr>
          <p:cNvPr id="11157" name="Google Shape;11157;gfc383e85ae_1_69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8" name="Google Shape;11158;gfc383e85ae_1_6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47458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0"/>
        <p:cNvGrpSpPr/>
        <p:nvPr/>
      </p:nvGrpSpPr>
      <p:grpSpPr>
        <a:xfrm>
          <a:off x="0" y="0"/>
          <a:ext cx="0" cy="0"/>
          <a:chOff x="0" y="0"/>
          <a:chExt cx="0" cy="0"/>
        </a:xfrm>
      </p:grpSpPr>
      <p:sp>
        <p:nvSpPr>
          <p:cNvPr id="12591" name="Google Shape;12591;gfc383e85ae_1_8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2" name="Google Shape;12592;gfc383e85ae_1_8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0094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8"/>
        <p:cNvGrpSpPr/>
        <p:nvPr/>
      </p:nvGrpSpPr>
      <p:grpSpPr>
        <a:xfrm>
          <a:off x="0" y="0"/>
          <a:ext cx="0" cy="0"/>
          <a:chOff x="0" y="0"/>
          <a:chExt cx="0" cy="0"/>
        </a:xfrm>
      </p:grpSpPr>
      <p:sp>
        <p:nvSpPr>
          <p:cNvPr id="3829" name="Google Shape;3829;gfa52f083e5_1_4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0" name="Google Shape;3830;gfa52f083e5_1_4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172326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6"/>
        <p:cNvGrpSpPr/>
        <p:nvPr/>
      </p:nvGrpSpPr>
      <p:grpSpPr>
        <a:xfrm>
          <a:off x="0" y="0"/>
          <a:ext cx="0" cy="0"/>
          <a:chOff x="0" y="0"/>
          <a:chExt cx="0" cy="0"/>
        </a:xfrm>
      </p:grpSpPr>
      <p:sp>
        <p:nvSpPr>
          <p:cNvPr id="15147" name="Google Shape;15147;gfc383e85ae_1_109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8" name="Google Shape;15148;gfc383e85ae_1_10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71460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6"/>
        <p:cNvGrpSpPr/>
        <p:nvPr/>
      </p:nvGrpSpPr>
      <p:grpSpPr>
        <a:xfrm>
          <a:off x="0" y="0"/>
          <a:ext cx="0" cy="0"/>
          <a:chOff x="0" y="0"/>
          <a:chExt cx="0" cy="0"/>
        </a:xfrm>
      </p:grpSpPr>
      <p:sp>
        <p:nvSpPr>
          <p:cNvPr id="17097" name="Google Shape;17097;gfc383e85ae_1_128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98" name="Google Shape;17098;gfc383e85ae_1_128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94267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13"/>
        <p:cNvGrpSpPr/>
        <p:nvPr/>
      </p:nvGrpSpPr>
      <p:grpSpPr>
        <a:xfrm>
          <a:off x="0" y="0"/>
          <a:ext cx="0" cy="0"/>
          <a:chOff x="0" y="0"/>
          <a:chExt cx="0" cy="0"/>
        </a:xfrm>
      </p:grpSpPr>
      <p:sp>
        <p:nvSpPr>
          <p:cNvPr id="19914" name="Google Shape;19914;gfc383e85ae_1_157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5" name="Google Shape;19915;gfc383e85ae_1_15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756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8"/>
        <p:cNvGrpSpPr/>
        <p:nvPr/>
      </p:nvGrpSpPr>
      <p:grpSpPr>
        <a:xfrm>
          <a:off x="0" y="0"/>
          <a:ext cx="0" cy="0"/>
          <a:chOff x="0" y="0"/>
          <a:chExt cx="0" cy="0"/>
        </a:xfrm>
      </p:grpSpPr>
      <p:sp>
        <p:nvSpPr>
          <p:cNvPr id="3829" name="Google Shape;3829;gfa52f083e5_1_4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0" name="Google Shape;3830;gfa52f083e5_1_4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94076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8"/>
        <p:cNvGrpSpPr/>
        <p:nvPr/>
      </p:nvGrpSpPr>
      <p:grpSpPr>
        <a:xfrm>
          <a:off x="0" y="0"/>
          <a:ext cx="0" cy="0"/>
          <a:chOff x="0" y="0"/>
          <a:chExt cx="0" cy="0"/>
        </a:xfrm>
      </p:grpSpPr>
      <p:sp>
        <p:nvSpPr>
          <p:cNvPr id="3829" name="Google Shape;3829;gfa52f083e5_1_4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0" name="Google Shape;3830;gfa52f083e5_1_4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1540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8"/>
        <p:cNvGrpSpPr/>
        <p:nvPr/>
      </p:nvGrpSpPr>
      <p:grpSpPr>
        <a:xfrm>
          <a:off x="0" y="0"/>
          <a:ext cx="0" cy="0"/>
          <a:chOff x="0" y="0"/>
          <a:chExt cx="0" cy="0"/>
        </a:xfrm>
      </p:grpSpPr>
      <p:sp>
        <p:nvSpPr>
          <p:cNvPr id="3829" name="Google Shape;3829;gfa52f083e5_1_4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0" name="Google Shape;3830;gfa52f083e5_1_4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47644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8"/>
        <p:cNvGrpSpPr/>
        <p:nvPr/>
      </p:nvGrpSpPr>
      <p:grpSpPr>
        <a:xfrm>
          <a:off x="0" y="0"/>
          <a:ext cx="0" cy="0"/>
          <a:chOff x="0" y="0"/>
          <a:chExt cx="0" cy="0"/>
        </a:xfrm>
      </p:grpSpPr>
      <p:sp>
        <p:nvSpPr>
          <p:cNvPr id="3829" name="Google Shape;3829;gfa52f083e5_1_4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0" name="Google Shape;3830;gfa52f083e5_1_4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05460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944156" y="-907193"/>
            <a:ext cx="6921994" cy="6773146"/>
            <a:chOff x="944156" y="-907193"/>
            <a:chExt cx="6921994" cy="6773146"/>
          </a:xfrm>
        </p:grpSpPr>
        <p:sp>
          <p:nvSpPr>
            <p:cNvPr id="10" name="Google Shape;10;p2"/>
            <p:cNvSpPr/>
            <p:nvPr/>
          </p:nvSpPr>
          <p:spPr>
            <a:xfrm>
              <a:off x="1986750" y="-13500"/>
              <a:ext cx="5170500" cy="5170500"/>
            </a:xfrm>
            <a:prstGeom prst="donut">
              <a:avLst>
                <a:gd name="adj" fmla="val 5641"/>
              </a:avLst>
            </a:prstGeom>
            <a:gradFill>
              <a:gsLst>
                <a:gs pos="0">
                  <a:schemeClr val="lt1"/>
                </a:gs>
                <a:gs pos="50000">
                  <a:schemeClr val="lt1"/>
                </a:gs>
                <a:gs pos="100000">
                  <a:schemeClr val="accent1"/>
                </a:gs>
              </a:gsLst>
              <a:lin ang="5400700" scaled="0"/>
            </a:gra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944156" y="-907193"/>
              <a:ext cx="6921994" cy="6773146"/>
              <a:chOff x="944156" y="-907193"/>
              <a:chExt cx="6921994" cy="6773146"/>
            </a:xfrm>
          </p:grpSpPr>
          <p:sp>
            <p:nvSpPr>
              <p:cNvPr id="12" name="Google Shape;12;p2"/>
              <p:cNvSpPr/>
              <p:nvPr/>
            </p:nvSpPr>
            <p:spPr>
              <a:xfrm>
                <a:off x="6658236" y="480620"/>
                <a:ext cx="47211" cy="48267"/>
              </a:xfrm>
              <a:custGeom>
                <a:avLst/>
                <a:gdLst/>
                <a:ahLst/>
                <a:cxnLst/>
                <a:rect l="l" t="t" r="r" b="b"/>
                <a:pathLst>
                  <a:path w="760" h="777" extrusionOk="0">
                    <a:moveTo>
                      <a:pt x="135" y="134"/>
                    </a:moveTo>
                    <a:cubicBezTo>
                      <a:pt x="277" y="1"/>
                      <a:pt x="492" y="1"/>
                      <a:pt x="625" y="143"/>
                    </a:cubicBezTo>
                    <a:cubicBezTo>
                      <a:pt x="759" y="286"/>
                      <a:pt x="759" y="509"/>
                      <a:pt x="616" y="643"/>
                    </a:cubicBezTo>
                    <a:cubicBezTo>
                      <a:pt x="483" y="777"/>
                      <a:pt x="260" y="768"/>
                      <a:pt x="135" y="634"/>
                    </a:cubicBezTo>
                    <a:cubicBezTo>
                      <a:pt x="1" y="491"/>
                      <a:pt x="1" y="268"/>
                      <a:pt x="135"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944156" y="-907193"/>
                <a:ext cx="6921994" cy="6773146"/>
                <a:chOff x="944156" y="-814718"/>
                <a:chExt cx="6921994" cy="6773146"/>
              </a:xfrm>
            </p:grpSpPr>
            <p:grpSp>
              <p:nvGrpSpPr>
                <p:cNvPr id="14" name="Google Shape;14;p2"/>
                <p:cNvGrpSpPr/>
                <p:nvPr/>
              </p:nvGrpSpPr>
              <p:grpSpPr>
                <a:xfrm>
                  <a:off x="2060505" y="153496"/>
                  <a:ext cx="5026987" cy="5025679"/>
                  <a:chOff x="2525403" y="1252291"/>
                  <a:chExt cx="2282504" cy="2281910"/>
                </a:xfrm>
              </p:grpSpPr>
              <p:sp>
                <p:nvSpPr>
                  <p:cNvPr id="15" name="Google Shape;15;p2"/>
                  <p:cNvSpPr/>
                  <p:nvPr/>
                </p:nvSpPr>
                <p:spPr>
                  <a:xfrm>
                    <a:off x="2525997" y="2352028"/>
                    <a:ext cx="59180" cy="10028"/>
                  </a:xfrm>
                  <a:custGeom>
                    <a:avLst/>
                    <a:gdLst/>
                    <a:ahLst/>
                    <a:cxnLst/>
                    <a:rect l="l" t="t" r="r" b="b"/>
                    <a:pathLst>
                      <a:path w="1794" h="304" extrusionOk="0">
                        <a:moveTo>
                          <a:pt x="1794" y="63"/>
                        </a:moveTo>
                        <a:lnTo>
                          <a:pt x="1785" y="304"/>
                        </a:lnTo>
                        <a:lnTo>
                          <a:pt x="0" y="250"/>
                        </a:lnTo>
                        <a:lnTo>
                          <a:pt x="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527779" y="2310827"/>
                    <a:ext cx="59476" cy="12106"/>
                  </a:xfrm>
                  <a:custGeom>
                    <a:avLst/>
                    <a:gdLst/>
                    <a:ahLst/>
                    <a:cxnLst/>
                    <a:rect l="l" t="t" r="r" b="b"/>
                    <a:pathLst>
                      <a:path w="1803" h="367" extrusionOk="0">
                        <a:moveTo>
                          <a:pt x="1802" y="125"/>
                        </a:moveTo>
                        <a:lnTo>
                          <a:pt x="1784" y="366"/>
                        </a:lnTo>
                        <a:lnTo>
                          <a:pt x="0" y="250"/>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31011" y="2269923"/>
                    <a:ext cx="59476" cy="13855"/>
                  </a:xfrm>
                  <a:custGeom>
                    <a:avLst/>
                    <a:gdLst/>
                    <a:ahLst/>
                    <a:cxnLst/>
                    <a:rect l="l" t="t" r="r" b="b"/>
                    <a:pathLst>
                      <a:path w="1803" h="420" extrusionOk="0">
                        <a:moveTo>
                          <a:pt x="1802" y="188"/>
                        </a:moveTo>
                        <a:cubicBezTo>
                          <a:pt x="1793" y="268"/>
                          <a:pt x="1775" y="339"/>
                          <a:pt x="1775" y="420"/>
                        </a:cubicBezTo>
                        <a:lnTo>
                          <a:pt x="0" y="241"/>
                        </a:lnTo>
                        <a:cubicBezTo>
                          <a:pt x="9" y="161"/>
                          <a:pt x="18" y="81"/>
                          <a:pt x="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536289" y="2229018"/>
                    <a:ext cx="59180" cy="16230"/>
                  </a:xfrm>
                  <a:custGeom>
                    <a:avLst/>
                    <a:gdLst/>
                    <a:ahLst/>
                    <a:cxnLst/>
                    <a:rect l="l" t="t" r="r" b="b"/>
                    <a:pathLst>
                      <a:path w="1794" h="492" extrusionOk="0">
                        <a:moveTo>
                          <a:pt x="1794" y="250"/>
                        </a:moveTo>
                        <a:lnTo>
                          <a:pt x="1758" y="491"/>
                        </a:lnTo>
                        <a:lnTo>
                          <a:pt x="1" y="241"/>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542491" y="2188410"/>
                    <a:ext cx="59180" cy="17978"/>
                  </a:xfrm>
                  <a:custGeom>
                    <a:avLst/>
                    <a:gdLst/>
                    <a:ahLst/>
                    <a:cxnLst/>
                    <a:rect l="l" t="t" r="r" b="b"/>
                    <a:pathLst>
                      <a:path w="1794" h="545" extrusionOk="0">
                        <a:moveTo>
                          <a:pt x="1793" y="313"/>
                        </a:moveTo>
                        <a:lnTo>
                          <a:pt x="1758" y="545"/>
                        </a:lnTo>
                        <a:lnTo>
                          <a:pt x="0" y="241"/>
                        </a:lnTo>
                        <a:lnTo>
                          <a:pt x="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50144" y="2147803"/>
                    <a:ext cx="59180" cy="20320"/>
                  </a:xfrm>
                  <a:custGeom>
                    <a:avLst/>
                    <a:gdLst/>
                    <a:ahLst/>
                    <a:cxnLst/>
                    <a:rect l="l" t="t" r="r" b="b"/>
                    <a:pathLst>
                      <a:path w="1794" h="616" extrusionOk="0">
                        <a:moveTo>
                          <a:pt x="1793" y="384"/>
                        </a:moveTo>
                        <a:lnTo>
                          <a:pt x="1740" y="616"/>
                        </a:lnTo>
                        <a:lnTo>
                          <a:pt x="0" y="250"/>
                        </a:lnTo>
                        <a:lnTo>
                          <a:pt x="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559546" y="2107789"/>
                    <a:ext cx="58586" cy="22102"/>
                  </a:xfrm>
                  <a:custGeom>
                    <a:avLst/>
                    <a:gdLst/>
                    <a:ahLst/>
                    <a:cxnLst/>
                    <a:rect l="l" t="t" r="r" b="b"/>
                    <a:pathLst>
                      <a:path w="1776" h="670" extrusionOk="0">
                        <a:moveTo>
                          <a:pt x="1776" y="446"/>
                        </a:moveTo>
                        <a:lnTo>
                          <a:pt x="1722" y="669"/>
                        </a:lnTo>
                        <a:lnTo>
                          <a:pt x="0" y="241"/>
                        </a:lnTo>
                        <a:lnTo>
                          <a:pt x="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570135" y="2068039"/>
                    <a:ext cx="58883" cy="24180"/>
                  </a:xfrm>
                  <a:custGeom>
                    <a:avLst/>
                    <a:gdLst/>
                    <a:ahLst/>
                    <a:cxnLst/>
                    <a:rect l="l" t="t" r="r" b="b"/>
                    <a:pathLst>
                      <a:path w="1785" h="733" extrusionOk="0">
                        <a:moveTo>
                          <a:pt x="1785" y="509"/>
                        </a:moveTo>
                        <a:lnTo>
                          <a:pt x="1713" y="732"/>
                        </a:lnTo>
                        <a:lnTo>
                          <a:pt x="1" y="242"/>
                        </a:lnTo>
                        <a:lnTo>
                          <a:pt x="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82505" y="2028916"/>
                    <a:ext cx="58289" cy="25928"/>
                  </a:xfrm>
                  <a:custGeom>
                    <a:avLst/>
                    <a:gdLst/>
                    <a:ahLst/>
                    <a:cxnLst/>
                    <a:rect l="l" t="t" r="r" b="b"/>
                    <a:pathLst>
                      <a:path w="1767" h="786" extrusionOk="0">
                        <a:moveTo>
                          <a:pt x="1767" y="562"/>
                        </a:moveTo>
                        <a:lnTo>
                          <a:pt x="1686" y="785"/>
                        </a:lnTo>
                        <a:lnTo>
                          <a:pt x="0" y="232"/>
                        </a:lnTo>
                        <a:lnTo>
                          <a:pt x="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595733" y="1990057"/>
                    <a:ext cx="58025" cy="28006"/>
                  </a:xfrm>
                  <a:custGeom>
                    <a:avLst/>
                    <a:gdLst/>
                    <a:ahLst/>
                    <a:cxnLst/>
                    <a:rect l="l" t="t" r="r" b="b"/>
                    <a:pathLst>
                      <a:path w="1759" h="849" extrusionOk="0">
                        <a:moveTo>
                          <a:pt x="1758" y="625"/>
                        </a:moveTo>
                        <a:lnTo>
                          <a:pt x="1669" y="848"/>
                        </a:lnTo>
                        <a:lnTo>
                          <a:pt x="1" y="233"/>
                        </a:lnTo>
                        <a:lnTo>
                          <a:pt x="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10742" y="1951494"/>
                    <a:ext cx="57431" cy="30052"/>
                  </a:xfrm>
                  <a:custGeom>
                    <a:avLst/>
                    <a:gdLst/>
                    <a:ahLst/>
                    <a:cxnLst/>
                    <a:rect l="l" t="t" r="r" b="b"/>
                    <a:pathLst>
                      <a:path w="1741" h="911" extrusionOk="0">
                        <a:moveTo>
                          <a:pt x="1740" y="697"/>
                        </a:moveTo>
                        <a:lnTo>
                          <a:pt x="1651" y="911"/>
                        </a:lnTo>
                        <a:lnTo>
                          <a:pt x="1" y="233"/>
                        </a:lnTo>
                        <a:lnTo>
                          <a:pt x="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627236" y="1913856"/>
                    <a:ext cx="56837" cy="32097"/>
                  </a:xfrm>
                  <a:custGeom>
                    <a:avLst/>
                    <a:gdLst/>
                    <a:ahLst/>
                    <a:cxnLst/>
                    <a:rect l="l" t="t" r="r" b="b"/>
                    <a:pathLst>
                      <a:path w="1723" h="973" extrusionOk="0">
                        <a:moveTo>
                          <a:pt x="1722" y="749"/>
                        </a:moveTo>
                        <a:lnTo>
                          <a:pt x="1624" y="972"/>
                        </a:lnTo>
                        <a:lnTo>
                          <a:pt x="0" y="232"/>
                        </a:lnTo>
                        <a:lnTo>
                          <a:pt x="1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645181" y="1877041"/>
                    <a:ext cx="55947" cy="33581"/>
                  </a:xfrm>
                  <a:custGeom>
                    <a:avLst/>
                    <a:gdLst/>
                    <a:ahLst/>
                    <a:cxnLst/>
                    <a:rect l="l" t="t" r="r" b="b"/>
                    <a:pathLst>
                      <a:path w="1696" h="1018" extrusionOk="0">
                        <a:moveTo>
                          <a:pt x="1696" y="804"/>
                        </a:moveTo>
                        <a:lnTo>
                          <a:pt x="1588" y="1018"/>
                        </a:lnTo>
                        <a:lnTo>
                          <a:pt x="1" y="215"/>
                        </a:lnTo>
                        <a:lnTo>
                          <a:pt x="1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664017" y="1840557"/>
                    <a:ext cx="55353" cy="35363"/>
                  </a:xfrm>
                  <a:custGeom>
                    <a:avLst/>
                    <a:gdLst/>
                    <a:ahLst/>
                    <a:cxnLst/>
                    <a:rect l="l" t="t" r="r" b="b"/>
                    <a:pathLst>
                      <a:path w="1678" h="1072" extrusionOk="0">
                        <a:moveTo>
                          <a:pt x="1678" y="866"/>
                        </a:moveTo>
                        <a:lnTo>
                          <a:pt x="1562" y="1071"/>
                        </a:lnTo>
                        <a:lnTo>
                          <a:pt x="0" y="215"/>
                        </a:lnTo>
                        <a:lnTo>
                          <a:pt x="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684337" y="1804667"/>
                    <a:ext cx="54462" cy="37111"/>
                  </a:xfrm>
                  <a:custGeom>
                    <a:avLst/>
                    <a:gdLst/>
                    <a:ahLst/>
                    <a:cxnLst/>
                    <a:rect l="l" t="t" r="r" b="b"/>
                    <a:pathLst>
                      <a:path w="1651" h="1125" extrusionOk="0">
                        <a:moveTo>
                          <a:pt x="1650" y="919"/>
                        </a:moveTo>
                        <a:lnTo>
                          <a:pt x="1534" y="1124"/>
                        </a:lnTo>
                        <a:lnTo>
                          <a:pt x="0" y="223"/>
                        </a:lnTo>
                        <a:lnTo>
                          <a:pt x="1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06109" y="1769931"/>
                    <a:ext cx="53869" cy="38892"/>
                  </a:xfrm>
                  <a:custGeom>
                    <a:avLst/>
                    <a:gdLst/>
                    <a:ahLst/>
                    <a:cxnLst/>
                    <a:rect l="l" t="t" r="r" b="b"/>
                    <a:pathLst>
                      <a:path w="1633" h="1179" extrusionOk="0">
                        <a:moveTo>
                          <a:pt x="1633" y="973"/>
                        </a:moveTo>
                        <a:lnTo>
                          <a:pt x="1499" y="1178"/>
                        </a:lnTo>
                        <a:lnTo>
                          <a:pt x="0" y="215"/>
                        </a:lnTo>
                        <a:lnTo>
                          <a:pt x="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729068" y="1735789"/>
                    <a:ext cx="52681" cy="40377"/>
                  </a:xfrm>
                  <a:custGeom>
                    <a:avLst/>
                    <a:gdLst/>
                    <a:ahLst/>
                    <a:cxnLst/>
                    <a:rect l="l" t="t" r="r" b="b"/>
                    <a:pathLst>
                      <a:path w="1597" h="1224" extrusionOk="0">
                        <a:moveTo>
                          <a:pt x="1597" y="1027"/>
                        </a:moveTo>
                        <a:lnTo>
                          <a:pt x="1463" y="1223"/>
                        </a:lnTo>
                        <a:lnTo>
                          <a:pt x="0" y="206"/>
                        </a:lnTo>
                        <a:lnTo>
                          <a:pt x="1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752885" y="1702538"/>
                    <a:ext cx="51823" cy="41828"/>
                  </a:xfrm>
                  <a:custGeom>
                    <a:avLst/>
                    <a:gdLst/>
                    <a:ahLst/>
                    <a:cxnLst/>
                    <a:rect l="l" t="t" r="r" b="b"/>
                    <a:pathLst>
                      <a:path w="1571" h="1268" extrusionOk="0">
                        <a:moveTo>
                          <a:pt x="1571" y="1080"/>
                        </a:moveTo>
                        <a:lnTo>
                          <a:pt x="1428" y="1268"/>
                        </a:lnTo>
                        <a:lnTo>
                          <a:pt x="1" y="197"/>
                        </a:lnTo>
                        <a:lnTo>
                          <a:pt x="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778484" y="1670177"/>
                    <a:ext cx="50669" cy="43576"/>
                  </a:xfrm>
                  <a:custGeom>
                    <a:avLst/>
                    <a:gdLst/>
                    <a:ahLst/>
                    <a:cxnLst/>
                    <a:rect l="l" t="t" r="r" b="b"/>
                    <a:pathLst>
                      <a:path w="1536" h="1321" extrusionOk="0">
                        <a:moveTo>
                          <a:pt x="1535" y="1133"/>
                        </a:moveTo>
                        <a:lnTo>
                          <a:pt x="1384" y="1321"/>
                        </a:lnTo>
                        <a:lnTo>
                          <a:pt x="1" y="197"/>
                        </a:lnTo>
                        <a:lnTo>
                          <a:pt x="1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804973" y="1638971"/>
                    <a:ext cx="49481" cy="44764"/>
                  </a:xfrm>
                  <a:custGeom>
                    <a:avLst/>
                    <a:gdLst/>
                    <a:ahLst/>
                    <a:cxnLst/>
                    <a:rect l="l" t="t" r="r" b="b"/>
                    <a:pathLst>
                      <a:path w="1500" h="1357" extrusionOk="0">
                        <a:moveTo>
                          <a:pt x="1499" y="1178"/>
                        </a:moveTo>
                        <a:lnTo>
                          <a:pt x="1348" y="1357"/>
                        </a:lnTo>
                        <a:lnTo>
                          <a:pt x="1" y="188"/>
                        </a:lnTo>
                        <a:lnTo>
                          <a:pt x="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832649" y="1608655"/>
                    <a:ext cx="48294" cy="45952"/>
                  </a:xfrm>
                  <a:custGeom>
                    <a:avLst/>
                    <a:gdLst/>
                    <a:ahLst/>
                    <a:cxnLst/>
                    <a:rect l="l" t="t" r="r" b="b"/>
                    <a:pathLst>
                      <a:path w="1464" h="1393" extrusionOk="0">
                        <a:moveTo>
                          <a:pt x="1463" y="1223"/>
                        </a:moveTo>
                        <a:lnTo>
                          <a:pt x="1294" y="1393"/>
                        </a:lnTo>
                        <a:lnTo>
                          <a:pt x="0" y="179"/>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860886" y="1578933"/>
                    <a:ext cx="47403" cy="47436"/>
                  </a:xfrm>
                  <a:custGeom>
                    <a:avLst/>
                    <a:gdLst/>
                    <a:ahLst/>
                    <a:cxnLst/>
                    <a:rect l="l" t="t" r="r" b="b"/>
                    <a:pathLst>
                      <a:path w="1437" h="1438" extrusionOk="0">
                        <a:moveTo>
                          <a:pt x="1437" y="1277"/>
                        </a:moveTo>
                        <a:lnTo>
                          <a:pt x="1259" y="1437"/>
                        </a:lnTo>
                        <a:lnTo>
                          <a:pt x="1" y="179"/>
                        </a:lnTo>
                        <a:lnTo>
                          <a:pt x="1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890905" y="1550696"/>
                    <a:ext cx="45655" cy="48591"/>
                  </a:xfrm>
                  <a:custGeom>
                    <a:avLst/>
                    <a:gdLst/>
                    <a:ahLst/>
                    <a:cxnLst/>
                    <a:rect l="l" t="t" r="r" b="b"/>
                    <a:pathLst>
                      <a:path w="1384" h="1473" extrusionOk="0">
                        <a:moveTo>
                          <a:pt x="1383" y="1312"/>
                        </a:moveTo>
                        <a:lnTo>
                          <a:pt x="1214" y="1473"/>
                        </a:lnTo>
                        <a:lnTo>
                          <a:pt x="1" y="170"/>
                        </a:lnTo>
                        <a:lnTo>
                          <a:pt x="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921517" y="1523613"/>
                    <a:ext cx="44467" cy="49778"/>
                  </a:xfrm>
                  <a:custGeom>
                    <a:avLst/>
                    <a:gdLst/>
                    <a:ahLst/>
                    <a:cxnLst/>
                    <a:rect l="l" t="t" r="r" b="b"/>
                    <a:pathLst>
                      <a:path w="1348" h="1509" extrusionOk="0">
                        <a:moveTo>
                          <a:pt x="1347" y="1357"/>
                        </a:moveTo>
                        <a:lnTo>
                          <a:pt x="1169" y="1508"/>
                        </a:lnTo>
                        <a:lnTo>
                          <a:pt x="0" y="161"/>
                        </a:lnTo>
                        <a:lnTo>
                          <a:pt x="1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953284" y="1497421"/>
                    <a:ext cx="43016" cy="50966"/>
                  </a:xfrm>
                  <a:custGeom>
                    <a:avLst/>
                    <a:gdLst/>
                    <a:ahLst/>
                    <a:cxnLst/>
                    <a:rect l="l" t="t" r="r" b="b"/>
                    <a:pathLst>
                      <a:path w="1304" h="1545" extrusionOk="0">
                        <a:moveTo>
                          <a:pt x="1303" y="1401"/>
                        </a:moveTo>
                        <a:lnTo>
                          <a:pt x="1116" y="1544"/>
                        </a:lnTo>
                        <a:lnTo>
                          <a:pt x="1" y="153"/>
                        </a:lnTo>
                        <a:lnTo>
                          <a:pt x="1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985678" y="1472417"/>
                    <a:ext cx="41531" cy="51823"/>
                  </a:xfrm>
                  <a:custGeom>
                    <a:avLst/>
                    <a:gdLst/>
                    <a:ahLst/>
                    <a:cxnLst/>
                    <a:rect l="l" t="t" r="r" b="b"/>
                    <a:pathLst>
                      <a:path w="1259" h="1571" extrusionOk="0">
                        <a:moveTo>
                          <a:pt x="1258" y="1437"/>
                        </a:moveTo>
                        <a:lnTo>
                          <a:pt x="1062" y="1571"/>
                        </a:lnTo>
                        <a:lnTo>
                          <a:pt x="0" y="143"/>
                        </a:lnTo>
                        <a:lnTo>
                          <a:pt x="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019226" y="1448567"/>
                    <a:ext cx="39750" cy="53011"/>
                  </a:xfrm>
                  <a:custGeom>
                    <a:avLst/>
                    <a:gdLst/>
                    <a:ahLst/>
                    <a:cxnLst/>
                    <a:rect l="l" t="t" r="r" b="b"/>
                    <a:pathLst>
                      <a:path w="1205" h="1607" extrusionOk="0">
                        <a:moveTo>
                          <a:pt x="1205" y="1473"/>
                        </a:moveTo>
                        <a:lnTo>
                          <a:pt x="1017" y="1607"/>
                        </a:lnTo>
                        <a:lnTo>
                          <a:pt x="0" y="144"/>
                        </a:lnTo>
                        <a:lnTo>
                          <a:pt x="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053632" y="1426201"/>
                    <a:ext cx="38298" cy="53902"/>
                  </a:xfrm>
                  <a:custGeom>
                    <a:avLst/>
                    <a:gdLst/>
                    <a:ahLst/>
                    <a:cxnLst/>
                    <a:rect l="l" t="t" r="r" b="b"/>
                    <a:pathLst>
                      <a:path w="1161" h="1634" extrusionOk="0">
                        <a:moveTo>
                          <a:pt x="1161" y="1509"/>
                        </a:moveTo>
                        <a:lnTo>
                          <a:pt x="964" y="1634"/>
                        </a:lnTo>
                        <a:lnTo>
                          <a:pt x="1" y="135"/>
                        </a:lnTo>
                        <a:lnTo>
                          <a:pt x="2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088665" y="1405023"/>
                    <a:ext cx="36814" cy="54759"/>
                  </a:xfrm>
                  <a:custGeom>
                    <a:avLst/>
                    <a:gdLst/>
                    <a:ahLst/>
                    <a:cxnLst/>
                    <a:rect l="l" t="t" r="r" b="b"/>
                    <a:pathLst>
                      <a:path w="1116" h="1660" extrusionOk="0">
                        <a:moveTo>
                          <a:pt x="1116" y="1535"/>
                        </a:moveTo>
                        <a:lnTo>
                          <a:pt x="910" y="1660"/>
                        </a:lnTo>
                        <a:lnTo>
                          <a:pt x="1" y="126"/>
                        </a:lnTo>
                        <a:lnTo>
                          <a:pt x="2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124555" y="1384736"/>
                    <a:ext cx="35066" cy="55650"/>
                  </a:xfrm>
                  <a:custGeom>
                    <a:avLst/>
                    <a:gdLst/>
                    <a:ahLst/>
                    <a:cxnLst/>
                    <a:rect l="l" t="t" r="r" b="b"/>
                    <a:pathLst>
                      <a:path w="1063" h="1687" extrusionOk="0">
                        <a:moveTo>
                          <a:pt x="1063" y="1579"/>
                        </a:moveTo>
                        <a:lnTo>
                          <a:pt x="848" y="1686"/>
                        </a:lnTo>
                        <a:lnTo>
                          <a:pt x="1" y="116"/>
                        </a:lnTo>
                        <a:lnTo>
                          <a:pt x="2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161370" y="1366197"/>
                    <a:ext cx="32988" cy="56211"/>
                  </a:xfrm>
                  <a:custGeom>
                    <a:avLst/>
                    <a:gdLst/>
                    <a:ahLst/>
                    <a:cxnLst/>
                    <a:rect l="l" t="t" r="r" b="b"/>
                    <a:pathLst>
                      <a:path w="1000" h="1704" extrusionOk="0">
                        <a:moveTo>
                          <a:pt x="999" y="1597"/>
                        </a:moveTo>
                        <a:lnTo>
                          <a:pt x="785" y="1704"/>
                        </a:lnTo>
                        <a:lnTo>
                          <a:pt x="0" y="107"/>
                        </a:lnTo>
                        <a:lnTo>
                          <a:pt x="2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198744" y="1348813"/>
                    <a:ext cx="31206" cy="57134"/>
                  </a:xfrm>
                  <a:custGeom>
                    <a:avLst/>
                    <a:gdLst/>
                    <a:ahLst/>
                    <a:cxnLst/>
                    <a:rect l="l" t="t" r="r" b="b"/>
                    <a:pathLst>
                      <a:path w="946" h="1732" extrusionOk="0">
                        <a:moveTo>
                          <a:pt x="946" y="1633"/>
                        </a:moveTo>
                        <a:lnTo>
                          <a:pt x="723" y="1731"/>
                        </a:lnTo>
                        <a:lnTo>
                          <a:pt x="0" y="108"/>
                        </a:lnTo>
                        <a:lnTo>
                          <a:pt x="2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236383" y="1332946"/>
                    <a:ext cx="29458" cy="57398"/>
                  </a:xfrm>
                  <a:custGeom>
                    <a:avLst/>
                    <a:gdLst/>
                    <a:ahLst/>
                    <a:cxnLst/>
                    <a:rect l="l" t="t" r="r" b="b"/>
                    <a:pathLst>
                      <a:path w="893" h="1740" extrusionOk="0">
                        <a:moveTo>
                          <a:pt x="893" y="1659"/>
                        </a:moveTo>
                        <a:lnTo>
                          <a:pt x="670" y="1740"/>
                        </a:lnTo>
                        <a:lnTo>
                          <a:pt x="1" y="98"/>
                        </a:lnTo>
                        <a:lnTo>
                          <a:pt x="2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274649" y="1318200"/>
                    <a:ext cx="27709" cy="58025"/>
                  </a:xfrm>
                  <a:custGeom>
                    <a:avLst/>
                    <a:gdLst/>
                    <a:ahLst/>
                    <a:cxnLst/>
                    <a:rect l="l" t="t" r="r" b="b"/>
                    <a:pathLst>
                      <a:path w="840" h="1759" extrusionOk="0">
                        <a:moveTo>
                          <a:pt x="839" y="1678"/>
                        </a:moveTo>
                        <a:lnTo>
                          <a:pt x="616" y="1758"/>
                        </a:lnTo>
                        <a:lnTo>
                          <a:pt x="1" y="81"/>
                        </a:lnTo>
                        <a:lnTo>
                          <a:pt x="2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313805" y="1304972"/>
                    <a:ext cx="25631" cy="58586"/>
                  </a:xfrm>
                  <a:custGeom>
                    <a:avLst/>
                    <a:gdLst/>
                    <a:ahLst/>
                    <a:cxnLst/>
                    <a:rect l="l" t="t" r="r" b="b"/>
                    <a:pathLst>
                      <a:path w="777" h="1776" extrusionOk="0">
                        <a:moveTo>
                          <a:pt x="776" y="1704"/>
                        </a:moveTo>
                        <a:lnTo>
                          <a:pt x="553" y="1776"/>
                        </a:lnTo>
                        <a:lnTo>
                          <a:pt x="0" y="81"/>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353225" y="1293493"/>
                    <a:ext cx="23586" cy="58883"/>
                  </a:xfrm>
                  <a:custGeom>
                    <a:avLst/>
                    <a:gdLst/>
                    <a:ahLst/>
                    <a:cxnLst/>
                    <a:rect l="l" t="t" r="r" b="b"/>
                    <a:pathLst>
                      <a:path w="715" h="1785" extrusionOk="0">
                        <a:moveTo>
                          <a:pt x="714" y="1722"/>
                        </a:moveTo>
                        <a:lnTo>
                          <a:pt x="491" y="1785"/>
                        </a:lnTo>
                        <a:lnTo>
                          <a:pt x="1" y="72"/>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392942" y="1283200"/>
                    <a:ext cx="21838" cy="58883"/>
                  </a:xfrm>
                  <a:custGeom>
                    <a:avLst/>
                    <a:gdLst/>
                    <a:ahLst/>
                    <a:cxnLst/>
                    <a:rect l="l" t="t" r="r" b="b"/>
                    <a:pathLst>
                      <a:path w="662" h="1785" extrusionOk="0">
                        <a:moveTo>
                          <a:pt x="661" y="1731"/>
                        </a:moveTo>
                        <a:lnTo>
                          <a:pt x="429" y="1785"/>
                        </a:lnTo>
                        <a:lnTo>
                          <a:pt x="1" y="63"/>
                        </a:lnTo>
                        <a:lnTo>
                          <a:pt x="2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433285" y="1274360"/>
                    <a:ext cx="19727" cy="59180"/>
                  </a:xfrm>
                  <a:custGeom>
                    <a:avLst/>
                    <a:gdLst/>
                    <a:ahLst/>
                    <a:cxnLst/>
                    <a:rect l="l" t="t" r="r" b="b"/>
                    <a:pathLst>
                      <a:path w="598" h="1794" extrusionOk="0">
                        <a:moveTo>
                          <a:pt x="598" y="1740"/>
                        </a:moveTo>
                        <a:cubicBezTo>
                          <a:pt x="518" y="1758"/>
                          <a:pt x="437" y="1767"/>
                          <a:pt x="366" y="1794"/>
                        </a:cubicBezTo>
                        <a:lnTo>
                          <a:pt x="0" y="45"/>
                        </a:lnTo>
                        <a:cubicBezTo>
                          <a:pt x="80" y="28"/>
                          <a:pt x="161" y="10"/>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73893" y="1267004"/>
                    <a:ext cx="17384" cy="59476"/>
                  </a:xfrm>
                  <a:custGeom>
                    <a:avLst/>
                    <a:gdLst/>
                    <a:ahLst/>
                    <a:cxnLst/>
                    <a:rect l="l" t="t" r="r" b="b"/>
                    <a:pathLst>
                      <a:path w="527" h="1803" extrusionOk="0">
                        <a:moveTo>
                          <a:pt x="527" y="1758"/>
                        </a:moveTo>
                        <a:lnTo>
                          <a:pt x="295" y="1803"/>
                        </a:lnTo>
                        <a:lnTo>
                          <a:pt x="0" y="45"/>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514501" y="1261132"/>
                    <a:ext cx="15636" cy="59476"/>
                  </a:xfrm>
                  <a:custGeom>
                    <a:avLst/>
                    <a:gdLst/>
                    <a:ahLst/>
                    <a:cxnLst/>
                    <a:rect l="l" t="t" r="r" b="b"/>
                    <a:pathLst>
                      <a:path w="474" h="1803" extrusionOk="0">
                        <a:moveTo>
                          <a:pt x="473" y="1767"/>
                        </a:moveTo>
                        <a:lnTo>
                          <a:pt x="241" y="1802"/>
                        </a:lnTo>
                        <a:lnTo>
                          <a:pt x="0" y="36"/>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555405" y="1256712"/>
                    <a:ext cx="13558" cy="59180"/>
                  </a:xfrm>
                  <a:custGeom>
                    <a:avLst/>
                    <a:gdLst/>
                    <a:ahLst/>
                    <a:cxnLst/>
                    <a:rect l="l" t="t" r="r" b="b"/>
                    <a:pathLst>
                      <a:path w="411" h="1794" extrusionOk="0">
                        <a:moveTo>
                          <a:pt x="411" y="1776"/>
                        </a:moveTo>
                        <a:lnTo>
                          <a:pt x="170" y="1794"/>
                        </a:lnTo>
                        <a:lnTo>
                          <a:pt x="0" y="18"/>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596607" y="1253776"/>
                    <a:ext cx="11216" cy="59180"/>
                  </a:xfrm>
                  <a:custGeom>
                    <a:avLst/>
                    <a:gdLst/>
                    <a:ahLst/>
                    <a:cxnLst/>
                    <a:rect l="l" t="t" r="r" b="b"/>
                    <a:pathLst>
                      <a:path w="340" h="1794" extrusionOk="0">
                        <a:moveTo>
                          <a:pt x="339" y="1776"/>
                        </a:moveTo>
                        <a:lnTo>
                          <a:pt x="107" y="1793"/>
                        </a:lnTo>
                        <a:lnTo>
                          <a:pt x="0" y="18"/>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637808" y="1252291"/>
                    <a:ext cx="9138" cy="59180"/>
                  </a:xfrm>
                  <a:custGeom>
                    <a:avLst/>
                    <a:gdLst/>
                    <a:ahLst/>
                    <a:cxnLst/>
                    <a:rect l="l" t="t" r="r" b="b"/>
                    <a:pathLst>
                      <a:path w="277" h="1794" extrusionOk="0">
                        <a:moveTo>
                          <a:pt x="277" y="1785"/>
                        </a:moveTo>
                        <a:lnTo>
                          <a:pt x="45" y="1794"/>
                        </a:lnTo>
                        <a:lnTo>
                          <a:pt x="0" y="10"/>
                        </a:lnTo>
                        <a:lnTo>
                          <a:pt x="2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678119" y="1252291"/>
                    <a:ext cx="9138" cy="58883"/>
                  </a:xfrm>
                  <a:custGeom>
                    <a:avLst/>
                    <a:gdLst/>
                    <a:ahLst/>
                    <a:cxnLst/>
                    <a:rect l="l" t="t" r="r" b="b"/>
                    <a:pathLst>
                      <a:path w="277" h="1785" extrusionOk="0">
                        <a:moveTo>
                          <a:pt x="241" y="1785"/>
                        </a:moveTo>
                        <a:lnTo>
                          <a:pt x="0" y="1776"/>
                        </a:lnTo>
                        <a:lnTo>
                          <a:pt x="27" y="1"/>
                        </a:lnTo>
                        <a:lnTo>
                          <a:pt x="2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717242" y="1253182"/>
                    <a:ext cx="10919" cy="59180"/>
                  </a:xfrm>
                  <a:custGeom>
                    <a:avLst/>
                    <a:gdLst/>
                    <a:ahLst/>
                    <a:cxnLst/>
                    <a:rect l="l" t="t" r="r" b="b"/>
                    <a:pathLst>
                      <a:path w="331" h="1794" extrusionOk="0">
                        <a:moveTo>
                          <a:pt x="242" y="1794"/>
                        </a:moveTo>
                        <a:cubicBezTo>
                          <a:pt x="161" y="1785"/>
                          <a:pt x="81" y="1785"/>
                          <a:pt x="1" y="1785"/>
                        </a:cubicBezTo>
                        <a:lnTo>
                          <a:pt x="90" y="0"/>
                        </a:lnTo>
                        <a:cubicBezTo>
                          <a:pt x="170" y="9"/>
                          <a:pt x="251" y="9"/>
                          <a:pt x="331" y="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756398" y="1256118"/>
                    <a:ext cx="12964" cy="59180"/>
                  </a:xfrm>
                  <a:custGeom>
                    <a:avLst/>
                    <a:gdLst/>
                    <a:ahLst/>
                    <a:cxnLst/>
                    <a:rect l="l" t="t" r="r" b="b"/>
                    <a:pathLst>
                      <a:path w="393" h="1794" extrusionOk="0">
                        <a:moveTo>
                          <a:pt x="232" y="1794"/>
                        </a:moveTo>
                        <a:lnTo>
                          <a:pt x="0" y="1776"/>
                        </a:lnTo>
                        <a:lnTo>
                          <a:pt x="143" y="1"/>
                        </a:lnTo>
                        <a:lnTo>
                          <a:pt x="393" y="1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795224" y="1260241"/>
                    <a:ext cx="15042" cy="59180"/>
                  </a:xfrm>
                  <a:custGeom>
                    <a:avLst/>
                    <a:gdLst/>
                    <a:ahLst/>
                    <a:cxnLst/>
                    <a:rect l="l" t="t" r="r" b="b"/>
                    <a:pathLst>
                      <a:path w="456" h="1794" extrusionOk="0">
                        <a:moveTo>
                          <a:pt x="233" y="1794"/>
                        </a:moveTo>
                        <a:lnTo>
                          <a:pt x="1" y="1767"/>
                        </a:lnTo>
                        <a:lnTo>
                          <a:pt x="206" y="1"/>
                        </a:lnTo>
                        <a:lnTo>
                          <a:pt x="456" y="2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834084" y="1265552"/>
                    <a:ext cx="17088" cy="59476"/>
                  </a:xfrm>
                  <a:custGeom>
                    <a:avLst/>
                    <a:gdLst/>
                    <a:ahLst/>
                    <a:cxnLst/>
                    <a:rect l="l" t="t" r="r" b="b"/>
                    <a:pathLst>
                      <a:path w="518" h="1803" extrusionOk="0">
                        <a:moveTo>
                          <a:pt x="232" y="1802"/>
                        </a:moveTo>
                        <a:lnTo>
                          <a:pt x="1" y="1758"/>
                        </a:lnTo>
                        <a:lnTo>
                          <a:pt x="268" y="0"/>
                        </a:lnTo>
                        <a:lnTo>
                          <a:pt x="518" y="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872349" y="1272908"/>
                    <a:ext cx="19463" cy="58883"/>
                  </a:xfrm>
                  <a:custGeom>
                    <a:avLst/>
                    <a:gdLst/>
                    <a:ahLst/>
                    <a:cxnLst/>
                    <a:rect l="l" t="t" r="r" b="b"/>
                    <a:pathLst>
                      <a:path w="590" h="1785" extrusionOk="0">
                        <a:moveTo>
                          <a:pt x="241" y="1784"/>
                        </a:moveTo>
                        <a:lnTo>
                          <a:pt x="0" y="1749"/>
                        </a:lnTo>
                        <a:lnTo>
                          <a:pt x="339" y="0"/>
                        </a:lnTo>
                        <a:lnTo>
                          <a:pt x="589" y="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910615" y="1281419"/>
                    <a:ext cx="21211" cy="58916"/>
                  </a:xfrm>
                  <a:custGeom>
                    <a:avLst/>
                    <a:gdLst/>
                    <a:ahLst/>
                    <a:cxnLst/>
                    <a:rect l="l" t="t" r="r" b="b"/>
                    <a:pathLst>
                      <a:path w="643" h="1786" extrusionOk="0">
                        <a:moveTo>
                          <a:pt x="232" y="1785"/>
                        </a:moveTo>
                        <a:lnTo>
                          <a:pt x="0" y="1732"/>
                        </a:lnTo>
                        <a:lnTo>
                          <a:pt x="401" y="1"/>
                        </a:lnTo>
                        <a:lnTo>
                          <a:pt x="642" y="5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948550" y="1291447"/>
                    <a:ext cx="23289" cy="58883"/>
                  </a:xfrm>
                  <a:custGeom>
                    <a:avLst/>
                    <a:gdLst/>
                    <a:ahLst/>
                    <a:cxnLst/>
                    <a:rect l="l" t="t" r="r" b="b"/>
                    <a:pathLst>
                      <a:path w="706" h="1785" extrusionOk="0">
                        <a:moveTo>
                          <a:pt x="233" y="1784"/>
                        </a:moveTo>
                        <a:lnTo>
                          <a:pt x="1" y="1713"/>
                        </a:lnTo>
                        <a:lnTo>
                          <a:pt x="465" y="0"/>
                        </a:lnTo>
                        <a:lnTo>
                          <a:pt x="706" y="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986222" y="1302630"/>
                    <a:ext cx="25071" cy="58586"/>
                  </a:xfrm>
                  <a:custGeom>
                    <a:avLst/>
                    <a:gdLst/>
                    <a:ahLst/>
                    <a:cxnLst/>
                    <a:rect l="l" t="t" r="r" b="b"/>
                    <a:pathLst>
                      <a:path w="760" h="1776" extrusionOk="0">
                        <a:moveTo>
                          <a:pt x="224" y="1775"/>
                        </a:moveTo>
                        <a:cubicBezTo>
                          <a:pt x="152" y="1749"/>
                          <a:pt x="81" y="1722"/>
                          <a:pt x="1" y="1704"/>
                        </a:cubicBezTo>
                        <a:lnTo>
                          <a:pt x="527" y="0"/>
                        </a:lnTo>
                        <a:cubicBezTo>
                          <a:pt x="607" y="18"/>
                          <a:pt x="688" y="45"/>
                          <a:pt x="759" y="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4023300" y="1315561"/>
                    <a:ext cx="27116" cy="58025"/>
                  </a:xfrm>
                  <a:custGeom>
                    <a:avLst/>
                    <a:gdLst/>
                    <a:ahLst/>
                    <a:cxnLst/>
                    <a:rect l="l" t="t" r="r" b="b"/>
                    <a:pathLst>
                      <a:path w="822" h="1759" extrusionOk="0">
                        <a:moveTo>
                          <a:pt x="224" y="1758"/>
                        </a:moveTo>
                        <a:lnTo>
                          <a:pt x="1" y="1687"/>
                        </a:lnTo>
                        <a:lnTo>
                          <a:pt x="590" y="1"/>
                        </a:lnTo>
                        <a:lnTo>
                          <a:pt x="822" y="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4059784" y="1329977"/>
                    <a:ext cx="29194" cy="57728"/>
                  </a:xfrm>
                  <a:custGeom>
                    <a:avLst/>
                    <a:gdLst/>
                    <a:ahLst/>
                    <a:cxnLst/>
                    <a:rect l="l" t="t" r="r" b="b"/>
                    <a:pathLst>
                      <a:path w="885" h="1750" extrusionOk="0">
                        <a:moveTo>
                          <a:pt x="224" y="1749"/>
                        </a:moveTo>
                        <a:lnTo>
                          <a:pt x="1" y="1660"/>
                        </a:lnTo>
                        <a:lnTo>
                          <a:pt x="652" y="1"/>
                        </a:lnTo>
                        <a:lnTo>
                          <a:pt x="884" y="9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4096004" y="1345580"/>
                    <a:ext cx="30909" cy="57134"/>
                  </a:xfrm>
                  <a:custGeom>
                    <a:avLst/>
                    <a:gdLst/>
                    <a:ahLst/>
                    <a:cxnLst/>
                    <a:rect l="l" t="t" r="r" b="b"/>
                    <a:pathLst>
                      <a:path w="937" h="1732" extrusionOk="0">
                        <a:moveTo>
                          <a:pt x="223" y="1731"/>
                        </a:moveTo>
                        <a:lnTo>
                          <a:pt x="0" y="1633"/>
                        </a:lnTo>
                        <a:lnTo>
                          <a:pt x="714" y="1"/>
                        </a:lnTo>
                        <a:lnTo>
                          <a:pt x="937" y="9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4131598" y="1362370"/>
                    <a:ext cx="32988" cy="56508"/>
                  </a:xfrm>
                  <a:custGeom>
                    <a:avLst/>
                    <a:gdLst/>
                    <a:ahLst/>
                    <a:cxnLst/>
                    <a:rect l="l" t="t" r="r" b="b"/>
                    <a:pathLst>
                      <a:path w="1000" h="1713" extrusionOk="0">
                        <a:moveTo>
                          <a:pt x="215" y="1713"/>
                        </a:moveTo>
                        <a:cubicBezTo>
                          <a:pt x="152" y="1677"/>
                          <a:pt x="72" y="1642"/>
                          <a:pt x="1" y="1615"/>
                        </a:cubicBezTo>
                        <a:lnTo>
                          <a:pt x="768" y="0"/>
                        </a:lnTo>
                        <a:cubicBezTo>
                          <a:pt x="848" y="36"/>
                          <a:pt x="920" y="71"/>
                          <a:pt x="1000" y="1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166631" y="1381206"/>
                    <a:ext cx="34472" cy="55650"/>
                  </a:xfrm>
                  <a:custGeom>
                    <a:avLst/>
                    <a:gdLst/>
                    <a:ahLst/>
                    <a:cxnLst/>
                    <a:rect l="l" t="t" r="r" b="b"/>
                    <a:pathLst>
                      <a:path w="1045" h="1687" extrusionOk="0">
                        <a:moveTo>
                          <a:pt x="214" y="1686"/>
                        </a:moveTo>
                        <a:lnTo>
                          <a:pt x="0" y="1579"/>
                        </a:lnTo>
                        <a:lnTo>
                          <a:pt x="821" y="0"/>
                        </a:lnTo>
                        <a:lnTo>
                          <a:pt x="1044" y="10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4200773" y="1400900"/>
                    <a:ext cx="36220" cy="54792"/>
                  </a:xfrm>
                  <a:custGeom>
                    <a:avLst/>
                    <a:gdLst/>
                    <a:ahLst/>
                    <a:cxnLst/>
                    <a:rect l="l" t="t" r="r" b="b"/>
                    <a:pathLst>
                      <a:path w="1098" h="1661" extrusionOk="0">
                        <a:moveTo>
                          <a:pt x="205" y="1660"/>
                        </a:moveTo>
                        <a:lnTo>
                          <a:pt x="0" y="1544"/>
                        </a:lnTo>
                        <a:lnTo>
                          <a:pt x="883" y="1"/>
                        </a:lnTo>
                        <a:lnTo>
                          <a:pt x="1097" y="12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4234618" y="1421814"/>
                    <a:ext cx="37672" cy="54165"/>
                  </a:xfrm>
                  <a:custGeom>
                    <a:avLst/>
                    <a:gdLst/>
                    <a:ahLst/>
                    <a:cxnLst/>
                    <a:rect l="l" t="t" r="r" b="b"/>
                    <a:pathLst>
                      <a:path w="1142" h="1642" extrusionOk="0">
                        <a:moveTo>
                          <a:pt x="196" y="1642"/>
                        </a:moveTo>
                        <a:lnTo>
                          <a:pt x="0" y="1517"/>
                        </a:lnTo>
                        <a:lnTo>
                          <a:pt x="937" y="0"/>
                        </a:lnTo>
                        <a:lnTo>
                          <a:pt x="1142" y="1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267572" y="1443883"/>
                    <a:ext cx="39453" cy="53275"/>
                  </a:xfrm>
                  <a:custGeom>
                    <a:avLst/>
                    <a:gdLst/>
                    <a:ahLst/>
                    <a:cxnLst/>
                    <a:rect l="l" t="t" r="r" b="b"/>
                    <a:pathLst>
                      <a:path w="1196" h="1615" extrusionOk="0">
                        <a:moveTo>
                          <a:pt x="197" y="1615"/>
                        </a:moveTo>
                        <a:cubicBezTo>
                          <a:pt x="134" y="1570"/>
                          <a:pt x="63" y="1526"/>
                          <a:pt x="0" y="1481"/>
                        </a:cubicBezTo>
                        <a:lnTo>
                          <a:pt x="990" y="0"/>
                        </a:lnTo>
                        <a:cubicBezTo>
                          <a:pt x="1062" y="45"/>
                          <a:pt x="1133" y="89"/>
                          <a:pt x="1196"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4299339" y="1467700"/>
                    <a:ext cx="41234" cy="52120"/>
                  </a:xfrm>
                  <a:custGeom>
                    <a:avLst/>
                    <a:gdLst/>
                    <a:ahLst/>
                    <a:cxnLst/>
                    <a:rect l="l" t="t" r="r" b="b"/>
                    <a:pathLst>
                      <a:path w="1250" h="1580" extrusionOk="0">
                        <a:moveTo>
                          <a:pt x="197" y="1580"/>
                        </a:moveTo>
                        <a:lnTo>
                          <a:pt x="1" y="1446"/>
                        </a:lnTo>
                        <a:lnTo>
                          <a:pt x="1044" y="1"/>
                        </a:lnTo>
                        <a:lnTo>
                          <a:pt x="1250" y="1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4330842" y="1492440"/>
                    <a:ext cx="42389" cy="51230"/>
                  </a:xfrm>
                  <a:custGeom>
                    <a:avLst/>
                    <a:gdLst/>
                    <a:ahLst/>
                    <a:cxnLst/>
                    <a:rect l="l" t="t" r="r" b="b"/>
                    <a:pathLst>
                      <a:path w="1285" h="1553" extrusionOk="0">
                        <a:moveTo>
                          <a:pt x="188" y="1552"/>
                        </a:moveTo>
                        <a:lnTo>
                          <a:pt x="0" y="1401"/>
                        </a:lnTo>
                        <a:lnTo>
                          <a:pt x="1089" y="0"/>
                        </a:lnTo>
                        <a:lnTo>
                          <a:pt x="1285" y="15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4361158" y="1518039"/>
                    <a:ext cx="44170" cy="50339"/>
                  </a:xfrm>
                  <a:custGeom>
                    <a:avLst/>
                    <a:gdLst/>
                    <a:ahLst/>
                    <a:cxnLst/>
                    <a:rect l="l" t="t" r="r" b="b"/>
                    <a:pathLst>
                      <a:path w="1339" h="1526" extrusionOk="0">
                        <a:moveTo>
                          <a:pt x="179" y="1526"/>
                        </a:moveTo>
                        <a:lnTo>
                          <a:pt x="0" y="1365"/>
                        </a:lnTo>
                        <a:lnTo>
                          <a:pt x="1151" y="0"/>
                        </a:lnTo>
                        <a:lnTo>
                          <a:pt x="1338" y="17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390880" y="1545121"/>
                    <a:ext cx="45325" cy="48854"/>
                  </a:xfrm>
                  <a:custGeom>
                    <a:avLst/>
                    <a:gdLst/>
                    <a:ahLst/>
                    <a:cxnLst/>
                    <a:rect l="l" t="t" r="r" b="b"/>
                    <a:pathLst>
                      <a:path w="1374" h="1481" extrusionOk="0">
                        <a:moveTo>
                          <a:pt x="170" y="1481"/>
                        </a:moveTo>
                        <a:cubicBezTo>
                          <a:pt x="116" y="1427"/>
                          <a:pt x="54" y="1374"/>
                          <a:pt x="0" y="1320"/>
                        </a:cubicBezTo>
                        <a:lnTo>
                          <a:pt x="1187" y="0"/>
                        </a:lnTo>
                        <a:cubicBezTo>
                          <a:pt x="1249" y="54"/>
                          <a:pt x="1320" y="107"/>
                          <a:pt x="1374" y="1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419117" y="1573359"/>
                    <a:ext cx="47106" cy="47700"/>
                  </a:xfrm>
                  <a:custGeom>
                    <a:avLst/>
                    <a:gdLst/>
                    <a:ahLst/>
                    <a:cxnLst/>
                    <a:rect l="l" t="t" r="r" b="b"/>
                    <a:pathLst>
                      <a:path w="1428" h="1446" extrusionOk="0">
                        <a:moveTo>
                          <a:pt x="179" y="1446"/>
                        </a:moveTo>
                        <a:lnTo>
                          <a:pt x="1" y="1276"/>
                        </a:lnTo>
                        <a:lnTo>
                          <a:pt x="1241" y="0"/>
                        </a:lnTo>
                        <a:lnTo>
                          <a:pt x="1428" y="17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446793" y="1602486"/>
                    <a:ext cx="47997" cy="46545"/>
                  </a:xfrm>
                  <a:custGeom>
                    <a:avLst/>
                    <a:gdLst/>
                    <a:ahLst/>
                    <a:cxnLst/>
                    <a:rect l="l" t="t" r="r" b="b"/>
                    <a:pathLst>
                      <a:path w="1455" h="1411" extrusionOk="0">
                        <a:moveTo>
                          <a:pt x="161" y="1410"/>
                        </a:moveTo>
                        <a:lnTo>
                          <a:pt x="0" y="1241"/>
                        </a:lnTo>
                        <a:lnTo>
                          <a:pt x="1285" y="1"/>
                        </a:lnTo>
                        <a:lnTo>
                          <a:pt x="1454"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473546" y="1632802"/>
                    <a:ext cx="49184" cy="45061"/>
                  </a:xfrm>
                  <a:custGeom>
                    <a:avLst/>
                    <a:gdLst/>
                    <a:ahLst/>
                    <a:cxnLst/>
                    <a:rect l="l" t="t" r="r" b="b"/>
                    <a:pathLst>
                      <a:path w="1491" h="1366" extrusionOk="0">
                        <a:moveTo>
                          <a:pt x="153" y="1365"/>
                        </a:moveTo>
                        <a:lnTo>
                          <a:pt x="1" y="1187"/>
                        </a:lnTo>
                        <a:lnTo>
                          <a:pt x="1330" y="1"/>
                        </a:lnTo>
                        <a:lnTo>
                          <a:pt x="1491"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499178" y="1663711"/>
                    <a:ext cx="50339" cy="43873"/>
                  </a:xfrm>
                  <a:custGeom>
                    <a:avLst/>
                    <a:gdLst/>
                    <a:ahLst/>
                    <a:cxnLst/>
                    <a:rect l="l" t="t" r="r" b="b"/>
                    <a:pathLst>
                      <a:path w="1526" h="1330" extrusionOk="0">
                        <a:moveTo>
                          <a:pt x="152" y="1329"/>
                        </a:moveTo>
                        <a:cubicBezTo>
                          <a:pt x="98" y="1267"/>
                          <a:pt x="54" y="1205"/>
                          <a:pt x="0" y="1142"/>
                        </a:cubicBezTo>
                        <a:lnTo>
                          <a:pt x="1365" y="0"/>
                        </a:lnTo>
                        <a:cubicBezTo>
                          <a:pt x="1419" y="63"/>
                          <a:pt x="1472" y="134"/>
                          <a:pt x="1526" y="1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4523291" y="1696072"/>
                    <a:ext cx="51823" cy="42125"/>
                  </a:xfrm>
                  <a:custGeom>
                    <a:avLst/>
                    <a:gdLst/>
                    <a:ahLst/>
                    <a:cxnLst/>
                    <a:rect l="l" t="t" r="r" b="b"/>
                    <a:pathLst>
                      <a:path w="1571" h="1277" extrusionOk="0">
                        <a:moveTo>
                          <a:pt x="152" y="1276"/>
                        </a:moveTo>
                        <a:lnTo>
                          <a:pt x="1" y="1089"/>
                        </a:lnTo>
                        <a:lnTo>
                          <a:pt x="1410" y="1"/>
                        </a:lnTo>
                        <a:lnTo>
                          <a:pt x="1571" y="19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4546845" y="1729027"/>
                    <a:ext cx="52417" cy="40641"/>
                  </a:xfrm>
                  <a:custGeom>
                    <a:avLst/>
                    <a:gdLst/>
                    <a:ahLst/>
                    <a:cxnLst/>
                    <a:rect l="l" t="t" r="r" b="b"/>
                    <a:pathLst>
                      <a:path w="1589" h="1232" extrusionOk="0">
                        <a:moveTo>
                          <a:pt x="134" y="1232"/>
                        </a:moveTo>
                        <a:lnTo>
                          <a:pt x="0" y="1044"/>
                        </a:lnTo>
                        <a:lnTo>
                          <a:pt x="1446" y="1"/>
                        </a:lnTo>
                        <a:lnTo>
                          <a:pt x="1588" y="20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568913" y="1762872"/>
                    <a:ext cx="53605" cy="39189"/>
                  </a:xfrm>
                  <a:custGeom>
                    <a:avLst/>
                    <a:gdLst/>
                    <a:ahLst/>
                    <a:cxnLst/>
                    <a:rect l="l" t="t" r="r" b="b"/>
                    <a:pathLst>
                      <a:path w="1625" h="1188" extrusionOk="0">
                        <a:moveTo>
                          <a:pt x="134" y="1187"/>
                        </a:moveTo>
                        <a:lnTo>
                          <a:pt x="0" y="991"/>
                        </a:lnTo>
                        <a:lnTo>
                          <a:pt x="1490" y="1"/>
                        </a:lnTo>
                        <a:lnTo>
                          <a:pt x="1624" y="21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590091" y="1797608"/>
                    <a:ext cx="54495" cy="37408"/>
                  </a:xfrm>
                  <a:custGeom>
                    <a:avLst/>
                    <a:gdLst/>
                    <a:ahLst/>
                    <a:cxnLst/>
                    <a:rect l="l" t="t" r="r" b="b"/>
                    <a:pathLst>
                      <a:path w="1652" h="1134" extrusionOk="0">
                        <a:moveTo>
                          <a:pt x="126" y="1133"/>
                        </a:moveTo>
                        <a:cubicBezTo>
                          <a:pt x="90" y="1071"/>
                          <a:pt x="45" y="999"/>
                          <a:pt x="1" y="937"/>
                        </a:cubicBezTo>
                        <a:lnTo>
                          <a:pt x="1517" y="0"/>
                        </a:lnTo>
                        <a:cubicBezTo>
                          <a:pt x="1562" y="72"/>
                          <a:pt x="1607" y="143"/>
                          <a:pt x="1651" y="2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4609818" y="1833201"/>
                    <a:ext cx="55353" cy="35956"/>
                  </a:xfrm>
                  <a:custGeom>
                    <a:avLst/>
                    <a:gdLst/>
                    <a:ahLst/>
                    <a:cxnLst/>
                    <a:rect l="l" t="t" r="r" b="b"/>
                    <a:pathLst>
                      <a:path w="1678" h="1090" extrusionOk="0">
                        <a:moveTo>
                          <a:pt x="116" y="1089"/>
                        </a:moveTo>
                        <a:lnTo>
                          <a:pt x="0" y="875"/>
                        </a:lnTo>
                        <a:lnTo>
                          <a:pt x="1553" y="1"/>
                        </a:lnTo>
                        <a:lnTo>
                          <a:pt x="1678" y="2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4628357" y="1869685"/>
                    <a:ext cx="55947" cy="33878"/>
                  </a:xfrm>
                  <a:custGeom>
                    <a:avLst/>
                    <a:gdLst/>
                    <a:ahLst/>
                    <a:cxnLst/>
                    <a:rect l="l" t="t" r="r" b="b"/>
                    <a:pathLst>
                      <a:path w="1696" h="1027" extrusionOk="0">
                        <a:moveTo>
                          <a:pt x="108" y="1027"/>
                        </a:moveTo>
                        <a:lnTo>
                          <a:pt x="0" y="813"/>
                        </a:lnTo>
                        <a:lnTo>
                          <a:pt x="1579" y="1"/>
                        </a:lnTo>
                        <a:lnTo>
                          <a:pt x="1695" y="2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645708" y="1906499"/>
                    <a:ext cx="56541" cy="32097"/>
                  </a:xfrm>
                  <a:custGeom>
                    <a:avLst/>
                    <a:gdLst/>
                    <a:ahLst/>
                    <a:cxnLst/>
                    <a:rect l="l" t="t" r="r" b="b"/>
                    <a:pathLst>
                      <a:path w="1714" h="973" extrusionOk="0">
                        <a:moveTo>
                          <a:pt x="99" y="972"/>
                        </a:moveTo>
                        <a:lnTo>
                          <a:pt x="1" y="758"/>
                        </a:lnTo>
                        <a:lnTo>
                          <a:pt x="1615" y="0"/>
                        </a:lnTo>
                        <a:lnTo>
                          <a:pt x="1714" y="22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661905" y="1944138"/>
                    <a:ext cx="57134" cy="30349"/>
                  </a:xfrm>
                  <a:custGeom>
                    <a:avLst/>
                    <a:gdLst/>
                    <a:ahLst/>
                    <a:cxnLst/>
                    <a:rect l="l" t="t" r="r" b="b"/>
                    <a:pathLst>
                      <a:path w="1732" h="920" extrusionOk="0">
                        <a:moveTo>
                          <a:pt x="90" y="920"/>
                        </a:moveTo>
                        <a:cubicBezTo>
                          <a:pt x="63" y="840"/>
                          <a:pt x="27" y="768"/>
                          <a:pt x="0" y="697"/>
                        </a:cubicBezTo>
                        <a:lnTo>
                          <a:pt x="1633" y="1"/>
                        </a:lnTo>
                        <a:cubicBezTo>
                          <a:pt x="1669" y="72"/>
                          <a:pt x="1704" y="144"/>
                          <a:pt x="1731" y="2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676320" y="1982107"/>
                    <a:ext cx="58025" cy="28600"/>
                  </a:xfrm>
                  <a:custGeom>
                    <a:avLst/>
                    <a:gdLst/>
                    <a:ahLst/>
                    <a:cxnLst/>
                    <a:rect l="l" t="t" r="r" b="b"/>
                    <a:pathLst>
                      <a:path w="1759" h="867" extrusionOk="0">
                        <a:moveTo>
                          <a:pt x="90" y="866"/>
                        </a:moveTo>
                        <a:lnTo>
                          <a:pt x="1" y="643"/>
                        </a:lnTo>
                        <a:lnTo>
                          <a:pt x="1669" y="1"/>
                        </a:lnTo>
                        <a:lnTo>
                          <a:pt x="1758" y="2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689845" y="2020966"/>
                    <a:ext cx="58322" cy="26522"/>
                  </a:xfrm>
                  <a:custGeom>
                    <a:avLst/>
                    <a:gdLst/>
                    <a:ahLst/>
                    <a:cxnLst/>
                    <a:rect l="l" t="t" r="r" b="b"/>
                    <a:pathLst>
                      <a:path w="1768" h="804" extrusionOk="0">
                        <a:moveTo>
                          <a:pt x="72" y="803"/>
                        </a:moveTo>
                        <a:lnTo>
                          <a:pt x="1" y="580"/>
                        </a:lnTo>
                        <a:lnTo>
                          <a:pt x="1687" y="0"/>
                        </a:lnTo>
                        <a:lnTo>
                          <a:pt x="1767"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4701919" y="2060089"/>
                    <a:ext cx="58586" cy="24774"/>
                  </a:xfrm>
                  <a:custGeom>
                    <a:avLst/>
                    <a:gdLst/>
                    <a:ahLst/>
                    <a:cxnLst/>
                    <a:rect l="l" t="t" r="r" b="b"/>
                    <a:pathLst>
                      <a:path w="1776" h="751" extrusionOk="0">
                        <a:moveTo>
                          <a:pt x="72" y="750"/>
                        </a:moveTo>
                        <a:lnTo>
                          <a:pt x="1" y="518"/>
                        </a:lnTo>
                        <a:lnTo>
                          <a:pt x="1705" y="1"/>
                        </a:lnTo>
                        <a:lnTo>
                          <a:pt x="1776" y="2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4712805" y="2099839"/>
                    <a:ext cx="58883" cy="22695"/>
                  </a:xfrm>
                  <a:custGeom>
                    <a:avLst/>
                    <a:gdLst/>
                    <a:ahLst/>
                    <a:cxnLst/>
                    <a:rect l="l" t="t" r="r" b="b"/>
                    <a:pathLst>
                      <a:path w="1785" h="688" extrusionOk="0">
                        <a:moveTo>
                          <a:pt x="63" y="687"/>
                        </a:moveTo>
                        <a:lnTo>
                          <a:pt x="1" y="455"/>
                        </a:lnTo>
                        <a:lnTo>
                          <a:pt x="1723" y="0"/>
                        </a:lnTo>
                        <a:lnTo>
                          <a:pt x="1785"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4721942" y="2139853"/>
                    <a:ext cx="59180" cy="20617"/>
                  </a:xfrm>
                  <a:custGeom>
                    <a:avLst/>
                    <a:gdLst/>
                    <a:ahLst/>
                    <a:cxnLst/>
                    <a:rect l="l" t="t" r="r" b="b"/>
                    <a:pathLst>
                      <a:path w="1794" h="625" extrusionOk="0">
                        <a:moveTo>
                          <a:pt x="54" y="625"/>
                        </a:moveTo>
                        <a:lnTo>
                          <a:pt x="0" y="393"/>
                        </a:lnTo>
                        <a:lnTo>
                          <a:pt x="1740" y="0"/>
                        </a:lnTo>
                        <a:lnTo>
                          <a:pt x="1793"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4729892" y="2180164"/>
                    <a:ext cx="59180" cy="18572"/>
                  </a:xfrm>
                  <a:custGeom>
                    <a:avLst/>
                    <a:gdLst/>
                    <a:ahLst/>
                    <a:cxnLst/>
                    <a:rect l="l" t="t" r="r" b="b"/>
                    <a:pathLst>
                      <a:path w="1794" h="563" extrusionOk="0">
                        <a:moveTo>
                          <a:pt x="45" y="563"/>
                        </a:moveTo>
                        <a:lnTo>
                          <a:pt x="0" y="331"/>
                        </a:lnTo>
                        <a:lnTo>
                          <a:pt x="1749" y="1"/>
                        </a:lnTo>
                        <a:lnTo>
                          <a:pt x="1793"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4736655" y="2220771"/>
                    <a:ext cx="59180" cy="16527"/>
                  </a:xfrm>
                  <a:custGeom>
                    <a:avLst/>
                    <a:gdLst/>
                    <a:ahLst/>
                    <a:cxnLst/>
                    <a:rect l="l" t="t" r="r" b="b"/>
                    <a:pathLst>
                      <a:path w="1794" h="501" extrusionOk="0">
                        <a:moveTo>
                          <a:pt x="36" y="500"/>
                        </a:moveTo>
                        <a:lnTo>
                          <a:pt x="0" y="268"/>
                        </a:lnTo>
                        <a:lnTo>
                          <a:pt x="1767" y="1"/>
                        </a:lnTo>
                        <a:lnTo>
                          <a:pt x="1794"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4741669" y="2261676"/>
                    <a:ext cx="59476" cy="14449"/>
                  </a:xfrm>
                  <a:custGeom>
                    <a:avLst/>
                    <a:gdLst/>
                    <a:ahLst/>
                    <a:cxnLst/>
                    <a:rect l="l" t="t" r="r" b="b"/>
                    <a:pathLst>
                      <a:path w="1803" h="438" extrusionOk="0">
                        <a:moveTo>
                          <a:pt x="27" y="438"/>
                        </a:moveTo>
                        <a:lnTo>
                          <a:pt x="0" y="206"/>
                        </a:lnTo>
                        <a:lnTo>
                          <a:pt x="1766" y="1"/>
                        </a:lnTo>
                        <a:lnTo>
                          <a:pt x="1802"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4745198" y="2302580"/>
                    <a:ext cx="59476" cy="12403"/>
                  </a:xfrm>
                  <a:custGeom>
                    <a:avLst/>
                    <a:gdLst/>
                    <a:ahLst/>
                    <a:cxnLst/>
                    <a:rect l="l" t="t" r="r" b="b"/>
                    <a:pathLst>
                      <a:path w="1803" h="376" extrusionOk="0">
                        <a:moveTo>
                          <a:pt x="18" y="375"/>
                        </a:moveTo>
                        <a:lnTo>
                          <a:pt x="0" y="143"/>
                        </a:lnTo>
                        <a:lnTo>
                          <a:pt x="1775" y="1"/>
                        </a:lnTo>
                        <a:lnTo>
                          <a:pt x="1802"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4747837" y="2343782"/>
                    <a:ext cx="58883" cy="10325"/>
                  </a:xfrm>
                  <a:custGeom>
                    <a:avLst/>
                    <a:gdLst/>
                    <a:ahLst/>
                    <a:cxnLst/>
                    <a:rect l="l" t="t" r="r" b="b"/>
                    <a:pathLst>
                      <a:path w="1785" h="313" extrusionOk="0">
                        <a:moveTo>
                          <a:pt x="9" y="313"/>
                        </a:moveTo>
                        <a:lnTo>
                          <a:pt x="0" y="72"/>
                        </a:lnTo>
                        <a:lnTo>
                          <a:pt x="1776" y="1"/>
                        </a:lnTo>
                        <a:lnTo>
                          <a:pt x="1785"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4748728" y="2384983"/>
                    <a:ext cx="59180" cy="8280"/>
                  </a:xfrm>
                  <a:custGeom>
                    <a:avLst/>
                    <a:gdLst/>
                    <a:ahLst/>
                    <a:cxnLst/>
                    <a:rect l="l" t="t" r="r" b="b"/>
                    <a:pathLst>
                      <a:path w="1794" h="251" extrusionOk="0">
                        <a:moveTo>
                          <a:pt x="9" y="250"/>
                        </a:moveTo>
                        <a:lnTo>
                          <a:pt x="0" y="9"/>
                        </a:lnTo>
                        <a:lnTo>
                          <a:pt x="1784" y="1"/>
                        </a:lnTo>
                        <a:lnTo>
                          <a:pt x="1793"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4748134" y="2424403"/>
                    <a:ext cx="58883" cy="10061"/>
                  </a:xfrm>
                  <a:custGeom>
                    <a:avLst/>
                    <a:gdLst/>
                    <a:ahLst/>
                    <a:cxnLst/>
                    <a:rect l="l" t="t" r="r" b="b"/>
                    <a:pathLst>
                      <a:path w="1785" h="305" extrusionOk="0">
                        <a:moveTo>
                          <a:pt x="0" y="242"/>
                        </a:moveTo>
                        <a:lnTo>
                          <a:pt x="0" y="1"/>
                        </a:lnTo>
                        <a:lnTo>
                          <a:pt x="1785" y="55"/>
                        </a:lnTo>
                        <a:lnTo>
                          <a:pt x="1776" y="30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4745759" y="2463559"/>
                    <a:ext cx="59476" cy="12106"/>
                  </a:xfrm>
                  <a:custGeom>
                    <a:avLst/>
                    <a:gdLst/>
                    <a:ahLst/>
                    <a:cxnLst/>
                    <a:rect l="l" t="t" r="r" b="b"/>
                    <a:pathLst>
                      <a:path w="1803" h="367" extrusionOk="0">
                        <a:moveTo>
                          <a:pt x="1" y="232"/>
                        </a:moveTo>
                        <a:lnTo>
                          <a:pt x="19" y="0"/>
                        </a:lnTo>
                        <a:lnTo>
                          <a:pt x="1803" y="116"/>
                        </a:lnTo>
                        <a:lnTo>
                          <a:pt x="1785" y="36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4742526" y="2502418"/>
                    <a:ext cx="59476" cy="14152"/>
                  </a:xfrm>
                  <a:custGeom>
                    <a:avLst/>
                    <a:gdLst/>
                    <a:ahLst/>
                    <a:cxnLst/>
                    <a:rect l="l" t="t" r="r" b="b"/>
                    <a:pathLst>
                      <a:path w="1803" h="429" extrusionOk="0">
                        <a:moveTo>
                          <a:pt x="1" y="241"/>
                        </a:moveTo>
                        <a:cubicBezTo>
                          <a:pt x="10" y="161"/>
                          <a:pt x="28" y="80"/>
                          <a:pt x="28" y="0"/>
                        </a:cubicBezTo>
                        <a:lnTo>
                          <a:pt x="1803" y="178"/>
                        </a:lnTo>
                        <a:cubicBezTo>
                          <a:pt x="1794" y="259"/>
                          <a:pt x="1785" y="348"/>
                          <a:pt x="1776" y="4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4737842" y="2541245"/>
                    <a:ext cx="59180" cy="16230"/>
                  </a:xfrm>
                  <a:custGeom>
                    <a:avLst/>
                    <a:gdLst/>
                    <a:ahLst/>
                    <a:cxnLst/>
                    <a:rect l="l" t="t" r="r" b="b"/>
                    <a:pathLst>
                      <a:path w="1794" h="492" extrusionOk="0">
                        <a:moveTo>
                          <a:pt x="0" y="233"/>
                        </a:moveTo>
                        <a:lnTo>
                          <a:pt x="27" y="1"/>
                        </a:lnTo>
                        <a:lnTo>
                          <a:pt x="1793" y="241"/>
                        </a:lnTo>
                        <a:lnTo>
                          <a:pt x="1758" y="49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4731344" y="2579807"/>
                    <a:ext cx="59180" cy="18275"/>
                  </a:xfrm>
                  <a:custGeom>
                    <a:avLst/>
                    <a:gdLst/>
                    <a:ahLst/>
                    <a:cxnLst/>
                    <a:rect l="l" t="t" r="r" b="b"/>
                    <a:pathLst>
                      <a:path w="1794" h="554" extrusionOk="0">
                        <a:moveTo>
                          <a:pt x="1" y="232"/>
                        </a:moveTo>
                        <a:lnTo>
                          <a:pt x="36" y="0"/>
                        </a:lnTo>
                        <a:lnTo>
                          <a:pt x="1794" y="304"/>
                        </a:lnTo>
                        <a:lnTo>
                          <a:pt x="1749" y="55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4723690" y="2618337"/>
                    <a:ext cx="59180" cy="20056"/>
                  </a:xfrm>
                  <a:custGeom>
                    <a:avLst/>
                    <a:gdLst/>
                    <a:ahLst/>
                    <a:cxnLst/>
                    <a:rect l="l" t="t" r="r" b="b"/>
                    <a:pathLst>
                      <a:path w="1794" h="608" extrusionOk="0">
                        <a:moveTo>
                          <a:pt x="1" y="233"/>
                        </a:moveTo>
                        <a:lnTo>
                          <a:pt x="54" y="1"/>
                        </a:lnTo>
                        <a:lnTo>
                          <a:pt x="1794" y="367"/>
                        </a:lnTo>
                        <a:lnTo>
                          <a:pt x="1740" y="60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4714883" y="2656305"/>
                    <a:ext cx="58883" cy="22399"/>
                  </a:xfrm>
                  <a:custGeom>
                    <a:avLst/>
                    <a:gdLst/>
                    <a:ahLst/>
                    <a:cxnLst/>
                    <a:rect l="l" t="t" r="r" b="b"/>
                    <a:pathLst>
                      <a:path w="1785" h="679" extrusionOk="0">
                        <a:moveTo>
                          <a:pt x="0" y="233"/>
                        </a:moveTo>
                        <a:lnTo>
                          <a:pt x="54" y="1"/>
                        </a:lnTo>
                        <a:lnTo>
                          <a:pt x="1784" y="438"/>
                        </a:lnTo>
                        <a:lnTo>
                          <a:pt x="1722" y="67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4704294" y="2693977"/>
                    <a:ext cx="58586" cy="24477"/>
                  </a:xfrm>
                  <a:custGeom>
                    <a:avLst/>
                    <a:gdLst/>
                    <a:ahLst/>
                    <a:cxnLst/>
                    <a:rect l="l" t="t" r="r" b="b"/>
                    <a:pathLst>
                      <a:path w="1776" h="742" extrusionOk="0">
                        <a:moveTo>
                          <a:pt x="0" y="233"/>
                        </a:moveTo>
                        <a:lnTo>
                          <a:pt x="63" y="1"/>
                        </a:lnTo>
                        <a:lnTo>
                          <a:pt x="1775" y="500"/>
                        </a:lnTo>
                        <a:lnTo>
                          <a:pt x="1704" y="7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692220" y="2731352"/>
                    <a:ext cx="58586" cy="26225"/>
                  </a:xfrm>
                  <a:custGeom>
                    <a:avLst/>
                    <a:gdLst/>
                    <a:ahLst/>
                    <a:cxnLst/>
                    <a:rect l="l" t="t" r="r" b="b"/>
                    <a:pathLst>
                      <a:path w="1776" h="795" extrusionOk="0">
                        <a:moveTo>
                          <a:pt x="0" y="224"/>
                        </a:moveTo>
                        <a:lnTo>
                          <a:pt x="81" y="1"/>
                        </a:lnTo>
                        <a:lnTo>
                          <a:pt x="1776" y="554"/>
                        </a:lnTo>
                        <a:lnTo>
                          <a:pt x="1695" y="79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4679256" y="2768430"/>
                    <a:ext cx="58025" cy="28006"/>
                  </a:xfrm>
                  <a:custGeom>
                    <a:avLst/>
                    <a:gdLst/>
                    <a:ahLst/>
                    <a:cxnLst/>
                    <a:rect l="l" t="t" r="r" b="b"/>
                    <a:pathLst>
                      <a:path w="1759" h="849" extrusionOk="0">
                        <a:moveTo>
                          <a:pt x="1" y="215"/>
                        </a:moveTo>
                        <a:lnTo>
                          <a:pt x="90" y="1"/>
                        </a:lnTo>
                        <a:lnTo>
                          <a:pt x="1758" y="616"/>
                        </a:lnTo>
                        <a:lnTo>
                          <a:pt x="1669" y="84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4664841" y="2804617"/>
                    <a:ext cx="57431" cy="30052"/>
                  </a:xfrm>
                  <a:custGeom>
                    <a:avLst/>
                    <a:gdLst/>
                    <a:ahLst/>
                    <a:cxnLst/>
                    <a:rect l="l" t="t" r="r" b="b"/>
                    <a:pathLst>
                      <a:path w="1741" h="911" extrusionOk="0">
                        <a:moveTo>
                          <a:pt x="1" y="224"/>
                        </a:moveTo>
                        <a:lnTo>
                          <a:pt x="90" y="1"/>
                        </a:lnTo>
                        <a:lnTo>
                          <a:pt x="1740" y="679"/>
                        </a:lnTo>
                        <a:lnTo>
                          <a:pt x="1642" y="91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4648941" y="2840540"/>
                    <a:ext cx="56837" cy="31800"/>
                  </a:xfrm>
                  <a:custGeom>
                    <a:avLst/>
                    <a:gdLst/>
                    <a:ahLst/>
                    <a:cxnLst/>
                    <a:rect l="l" t="t" r="r" b="b"/>
                    <a:pathLst>
                      <a:path w="1723" h="964" extrusionOk="0">
                        <a:moveTo>
                          <a:pt x="1" y="214"/>
                        </a:moveTo>
                        <a:lnTo>
                          <a:pt x="99" y="0"/>
                        </a:lnTo>
                        <a:lnTo>
                          <a:pt x="1723" y="741"/>
                        </a:lnTo>
                        <a:lnTo>
                          <a:pt x="1616" y="9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4631886" y="2875837"/>
                    <a:ext cx="56244" cy="33581"/>
                  </a:xfrm>
                  <a:custGeom>
                    <a:avLst/>
                    <a:gdLst/>
                    <a:ahLst/>
                    <a:cxnLst/>
                    <a:rect l="l" t="t" r="r" b="b"/>
                    <a:pathLst>
                      <a:path w="1705" h="1018" extrusionOk="0">
                        <a:moveTo>
                          <a:pt x="1" y="215"/>
                        </a:moveTo>
                        <a:lnTo>
                          <a:pt x="108" y="1"/>
                        </a:lnTo>
                        <a:lnTo>
                          <a:pt x="1704" y="795"/>
                        </a:lnTo>
                        <a:lnTo>
                          <a:pt x="1588" y="101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4613644" y="2910573"/>
                    <a:ext cx="55650" cy="35330"/>
                  </a:xfrm>
                  <a:custGeom>
                    <a:avLst/>
                    <a:gdLst/>
                    <a:ahLst/>
                    <a:cxnLst/>
                    <a:rect l="l" t="t" r="r" b="b"/>
                    <a:pathLst>
                      <a:path w="1687" h="1071" extrusionOk="0">
                        <a:moveTo>
                          <a:pt x="0" y="206"/>
                        </a:moveTo>
                        <a:lnTo>
                          <a:pt x="116" y="0"/>
                        </a:lnTo>
                        <a:lnTo>
                          <a:pt x="1686" y="857"/>
                        </a:lnTo>
                        <a:lnTo>
                          <a:pt x="1562" y="10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4594215" y="2944418"/>
                    <a:ext cx="54462" cy="37111"/>
                  </a:xfrm>
                  <a:custGeom>
                    <a:avLst/>
                    <a:gdLst/>
                    <a:ahLst/>
                    <a:cxnLst/>
                    <a:rect l="l" t="t" r="r" b="b"/>
                    <a:pathLst>
                      <a:path w="1651" h="1125" extrusionOk="0">
                        <a:moveTo>
                          <a:pt x="1" y="206"/>
                        </a:moveTo>
                        <a:lnTo>
                          <a:pt x="117" y="0"/>
                        </a:lnTo>
                        <a:lnTo>
                          <a:pt x="1651" y="910"/>
                        </a:lnTo>
                        <a:lnTo>
                          <a:pt x="1526" y="11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4573333" y="2977669"/>
                    <a:ext cx="53572" cy="38892"/>
                  </a:xfrm>
                  <a:custGeom>
                    <a:avLst/>
                    <a:gdLst/>
                    <a:ahLst/>
                    <a:cxnLst/>
                    <a:rect l="l" t="t" r="r" b="b"/>
                    <a:pathLst>
                      <a:path w="1624" h="1179" extrusionOk="0">
                        <a:moveTo>
                          <a:pt x="0" y="197"/>
                        </a:moveTo>
                        <a:lnTo>
                          <a:pt x="125" y="0"/>
                        </a:lnTo>
                        <a:lnTo>
                          <a:pt x="1624" y="964"/>
                        </a:lnTo>
                        <a:lnTo>
                          <a:pt x="1490" y="11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4551265" y="3010327"/>
                    <a:ext cx="52681" cy="40047"/>
                  </a:xfrm>
                  <a:custGeom>
                    <a:avLst/>
                    <a:gdLst/>
                    <a:ahLst/>
                    <a:cxnLst/>
                    <a:rect l="l" t="t" r="r" b="b"/>
                    <a:pathLst>
                      <a:path w="1597" h="1214" extrusionOk="0">
                        <a:moveTo>
                          <a:pt x="0" y="188"/>
                        </a:moveTo>
                        <a:lnTo>
                          <a:pt x="134" y="1"/>
                        </a:lnTo>
                        <a:lnTo>
                          <a:pt x="1597" y="1009"/>
                        </a:lnTo>
                        <a:lnTo>
                          <a:pt x="1454" y="121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4528306" y="3042127"/>
                    <a:ext cx="51823" cy="41531"/>
                  </a:xfrm>
                  <a:custGeom>
                    <a:avLst/>
                    <a:gdLst/>
                    <a:ahLst/>
                    <a:cxnLst/>
                    <a:rect l="l" t="t" r="r" b="b"/>
                    <a:pathLst>
                      <a:path w="1571" h="1259" extrusionOk="0">
                        <a:moveTo>
                          <a:pt x="0" y="188"/>
                        </a:moveTo>
                        <a:lnTo>
                          <a:pt x="143" y="0"/>
                        </a:lnTo>
                        <a:lnTo>
                          <a:pt x="1570" y="1062"/>
                        </a:lnTo>
                        <a:lnTo>
                          <a:pt x="1419" y="12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4504159" y="3072706"/>
                    <a:ext cx="50372" cy="43609"/>
                  </a:xfrm>
                  <a:custGeom>
                    <a:avLst/>
                    <a:gdLst/>
                    <a:ahLst/>
                    <a:cxnLst/>
                    <a:rect l="l" t="t" r="r" b="b"/>
                    <a:pathLst>
                      <a:path w="1527" h="1322" extrusionOk="0">
                        <a:moveTo>
                          <a:pt x="1" y="188"/>
                        </a:moveTo>
                        <a:lnTo>
                          <a:pt x="144" y="1"/>
                        </a:lnTo>
                        <a:lnTo>
                          <a:pt x="1526" y="1125"/>
                        </a:lnTo>
                        <a:lnTo>
                          <a:pt x="1375" y="132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4478560" y="3102725"/>
                    <a:ext cx="49481" cy="44764"/>
                  </a:xfrm>
                  <a:custGeom>
                    <a:avLst/>
                    <a:gdLst/>
                    <a:ahLst/>
                    <a:cxnLst/>
                    <a:rect l="l" t="t" r="r" b="b"/>
                    <a:pathLst>
                      <a:path w="1500" h="1357" extrusionOk="0">
                        <a:moveTo>
                          <a:pt x="1" y="179"/>
                        </a:moveTo>
                        <a:lnTo>
                          <a:pt x="152" y="1"/>
                        </a:lnTo>
                        <a:lnTo>
                          <a:pt x="1499" y="1170"/>
                        </a:lnTo>
                        <a:lnTo>
                          <a:pt x="1339" y="135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4452071" y="3131886"/>
                    <a:ext cx="48591" cy="45919"/>
                  </a:xfrm>
                  <a:custGeom>
                    <a:avLst/>
                    <a:gdLst/>
                    <a:ahLst/>
                    <a:cxnLst/>
                    <a:rect l="l" t="t" r="r" b="b"/>
                    <a:pathLst>
                      <a:path w="1473" h="1392" extrusionOk="0">
                        <a:moveTo>
                          <a:pt x="1" y="170"/>
                        </a:moveTo>
                        <a:lnTo>
                          <a:pt x="170" y="0"/>
                        </a:lnTo>
                        <a:lnTo>
                          <a:pt x="1473" y="1213"/>
                        </a:lnTo>
                        <a:lnTo>
                          <a:pt x="1294" y="139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4425022" y="3159826"/>
                    <a:ext cx="47106" cy="47403"/>
                  </a:xfrm>
                  <a:custGeom>
                    <a:avLst/>
                    <a:gdLst/>
                    <a:ahLst/>
                    <a:cxnLst/>
                    <a:rect l="l" t="t" r="r" b="b"/>
                    <a:pathLst>
                      <a:path w="1428" h="1437" extrusionOk="0">
                        <a:moveTo>
                          <a:pt x="0" y="170"/>
                        </a:moveTo>
                        <a:lnTo>
                          <a:pt x="170" y="1"/>
                        </a:lnTo>
                        <a:lnTo>
                          <a:pt x="1427" y="1267"/>
                        </a:lnTo>
                        <a:lnTo>
                          <a:pt x="1249" y="143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4396454" y="3186909"/>
                    <a:ext cx="45655" cy="48887"/>
                  </a:xfrm>
                  <a:custGeom>
                    <a:avLst/>
                    <a:gdLst/>
                    <a:ahLst/>
                    <a:cxnLst/>
                    <a:rect l="l" t="t" r="r" b="b"/>
                    <a:pathLst>
                      <a:path w="1384" h="1482" extrusionOk="0">
                        <a:moveTo>
                          <a:pt x="1" y="161"/>
                        </a:moveTo>
                        <a:lnTo>
                          <a:pt x="179" y="0"/>
                        </a:lnTo>
                        <a:lnTo>
                          <a:pt x="1383" y="1312"/>
                        </a:lnTo>
                        <a:lnTo>
                          <a:pt x="1205" y="14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4367030" y="3212804"/>
                    <a:ext cx="44467" cy="50042"/>
                  </a:xfrm>
                  <a:custGeom>
                    <a:avLst/>
                    <a:gdLst/>
                    <a:ahLst/>
                    <a:cxnLst/>
                    <a:rect l="l" t="t" r="r" b="b"/>
                    <a:pathLst>
                      <a:path w="1348" h="1517" extrusionOk="0">
                        <a:moveTo>
                          <a:pt x="1" y="161"/>
                        </a:moveTo>
                        <a:lnTo>
                          <a:pt x="179" y="0"/>
                        </a:lnTo>
                        <a:lnTo>
                          <a:pt x="1348" y="1356"/>
                        </a:lnTo>
                        <a:lnTo>
                          <a:pt x="1160" y="151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4337011" y="3237809"/>
                    <a:ext cx="42719" cy="51230"/>
                  </a:xfrm>
                  <a:custGeom>
                    <a:avLst/>
                    <a:gdLst/>
                    <a:ahLst/>
                    <a:cxnLst/>
                    <a:rect l="l" t="t" r="r" b="b"/>
                    <a:pathLst>
                      <a:path w="1295" h="1553" extrusionOk="0">
                        <a:moveTo>
                          <a:pt x="1" y="152"/>
                        </a:moveTo>
                        <a:lnTo>
                          <a:pt x="179" y="1"/>
                        </a:lnTo>
                        <a:lnTo>
                          <a:pt x="1294" y="1392"/>
                        </a:lnTo>
                        <a:lnTo>
                          <a:pt x="1098" y="155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4305805" y="3261956"/>
                    <a:ext cx="41531" cy="52120"/>
                  </a:xfrm>
                  <a:custGeom>
                    <a:avLst/>
                    <a:gdLst/>
                    <a:ahLst/>
                    <a:cxnLst/>
                    <a:rect l="l" t="t" r="r" b="b"/>
                    <a:pathLst>
                      <a:path w="1259" h="1580" extrusionOk="0">
                        <a:moveTo>
                          <a:pt x="1" y="143"/>
                        </a:moveTo>
                        <a:lnTo>
                          <a:pt x="197" y="0"/>
                        </a:lnTo>
                        <a:lnTo>
                          <a:pt x="1259" y="1428"/>
                        </a:lnTo>
                        <a:lnTo>
                          <a:pt x="1054" y="157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4274038" y="3284618"/>
                    <a:ext cx="39750" cy="53275"/>
                  </a:xfrm>
                  <a:custGeom>
                    <a:avLst/>
                    <a:gdLst/>
                    <a:ahLst/>
                    <a:cxnLst/>
                    <a:rect l="l" t="t" r="r" b="b"/>
                    <a:pathLst>
                      <a:path w="1205" h="1615" extrusionOk="0">
                        <a:moveTo>
                          <a:pt x="1" y="143"/>
                        </a:moveTo>
                        <a:lnTo>
                          <a:pt x="197" y="0"/>
                        </a:lnTo>
                        <a:lnTo>
                          <a:pt x="1205" y="1472"/>
                        </a:lnTo>
                        <a:lnTo>
                          <a:pt x="1000" y="161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4241083" y="3306093"/>
                    <a:ext cx="38298" cy="54165"/>
                  </a:xfrm>
                  <a:custGeom>
                    <a:avLst/>
                    <a:gdLst/>
                    <a:ahLst/>
                    <a:cxnLst/>
                    <a:rect l="l" t="t" r="r" b="b"/>
                    <a:pathLst>
                      <a:path w="1161" h="1642" extrusionOk="0">
                        <a:moveTo>
                          <a:pt x="0" y="134"/>
                        </a:moveTo>
                        <a:lnTo>
                          <a:pt x="206" y="0"/>
                        </a:lnTo>
                        <a:lnTo>
                          <a:pt x="1160" y="1508"/>
                        </a:lnTo>
                        <a:lnTo>
                          <a:pt x="946" y="16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4207535" y="3326677"/>
                    <a:ext cx="36814" cy="54792"/>
                  </a:xfrm>
                  <a:custGeom>
                    <a:avLst/>
                    <a:gdLst/>
                    <a:ahLst/>
                    <a:cxnLst/>
                    <a:rect l="l" t="t" r="r" b="b"/>
                    <a:pathLst>
                      <a:path w="1116" h="1661" extrusionOk="0">
                        <a:moveTo>
                          <a:pt x="0" y="117"/>
                        </a:moveTo>
                        <a:lnTo>
                          <a:pt x="206" y="1"/>
                        </a:lnTo>
                        <a:lnTo>
                          <a:pt x="1115" y="1535"/>
                        </a:lnTo>
                        <a:lnTo>
                          <a:pt x="892" y="16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4173690" y="3346107"/>
                    <a:ext cx="34769" cy="55353"/>
                  </a:xfrm>
                  <a:custGeom>
                    <a:avLst/>
                    <a:gdLst/>
                    <a:ahLst/>
                    <a:cxnLst/>
                    <a:rect l="l" t="t" r="r" b="b"/>
                    <a:pathLst>
                      <a:path w="1054" h="1678" extrusionOk="0">
                        <a:moveTo>
                          <a:pt x="0" y="108"/>
                        </a:moveTo>
                        <a:lnTo>
                          <a:pt x="206" y="1"/>
                        </a:lnTo>
                        <a:lnTo>
                          <a:pt x="1053" y="1562"/>
                        </a:lnTo>
                        <a:lnTo>
                          <a:pt x="830" y="16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138657" y="3363755"/>
                    <a:ext cx="32988" cy="56541"/>
                  </a:xfrm>
                  <a:custGeom>
                    <a:avLst/>
                    <a:gdLst/>
                    <a:ahLst/>
                    <a:cxnLst/>
                    <a:rect l="l" t="t" r="r" b="b"/>
                    <a:pathLst>
                      <a:path w="1000" h="1714" extrusionOk="0">
                        <a:moveTo>
                          <a:pt x="1" y="108"/>
                        </a:moveTo>
                        <a:lnTo>
                          <a:pt x="215" y="1"/>
                        </a:lnTo>
                        <a:lnTo>
                          <a:pt x="1000" y="1598"/>
                        </a:lnTo>
                        <a:lnTo>
                          <a:pt x="786" y="171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103361" y="3380546"/>
                    <a:ext cx="31206" cy="56837"/>
                  </a:xfrm>
                  <a:custGeom>
                    <a:avLst/>
                    <a:gdLst/>
                    <a:ahLst/>
                    <a:cxnLst/>
                    <a:rect l="l" t="t" r="r" b="b"/>
                    <a:pathLst>
                      <a:path w="946" h="1723" extrusionOk="0">
                        <a:moveTo>
                          <a:pt x="0" y="98"/>
                        </a:moveTo>
                        <a:lnTo>
                          <a:pt x="214" y="0"/>
                        </a:lnTo>
                        <a:lnTo>
                          <a:pt x="946" y="1624"/>
                        </a:lnTo>
                        <a:lnTo>
                          <a:pt x="714" y="172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067173" y="3395852"/>
                    <a:ext cx="29458" cy="57398"/>
                  </a:xfrm>
                  <a:custGeom>
                    <a:avLst/>
                    <a:gdLst/>
                    <a:ahLst/>
                    <a:cxnLst/>
                    <a:rect l="l" t="t" r="r" b="b"/>
                    <a:pathLst>
                      <a:path w="893" h="1740" extrusionOk="0">
                        <a:moveTo>
                          <a:pt x="0" y="89"/>
                        </a:moveTo>
                        <a:lnTo>
                          <a:pt x="223" y="0"/>
                        </a:lnTo>
                        <a:lnTo>
                          <a:pt x="892" y="1651"/>
                        </a:lnTo>
                        <a:lnTo>
                          <a:pt x="660" y="174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030656" y="3410267"/>
                    <a:ext cx="27710" cy="57695"/>
                  </a:xfrm>
                  <a:custGeom>
                    <a:avLst/>
                    <a:gdLst/>
                    <a:ahLst/>
                    <a:cxnLst/>
                    <a:rect l="l" t="t" r="r" b="b"/>
                    <a:pathLst>
                      <a:path w="840" h="1749" extrusionOk="0">
                        <a:moveTo>
                          <a:pt x="1" y="72"/>
                        </a:moveTo>
                        <a:lnTo>
                          <a:pt x="224" y="0"/>
                        </a:lnTo>
                        <a:lnTo>
                          <a:pt x="839" y="1669"/>
                        </a:lnTo>
                        <a:lnTo>
                          <a:pt x="599" y="17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993578" y="3422638"/>
                    <a:ext cx="25631" cy="58586"/>
                  </a:xfrm>
                  <a:custGeom>
                    <a:avLst/>
                    <a:gdLst/>
                    <a:ahLst/>
                    <a:cxnLst/>
                    <a:rect l="l" t="t" r="r" b="b"/>
                    <a:pathLst>
                      <a:path w="777" h="1776" extrusionOk="0">
                        <a:moveTo>
                          <a:pt x="1" y="80"/>
                        </a:moveTo>
                        <a:lnTo>
                          <a:pt x="224" y="0"/>
                        </a:lnTo>
                        <a:lnTo>
                          <a:pt x="777" y="1695"/>
                        </a:lnTo>
                        <a:lnTo>
                          <a:pt x="536" y="177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3956203" y="3434084"/>
                    <a:ext cx="23586" cy="58619"/>
                  </a:xfrm>
                  <a:custGeom>
                    <a:avLst/>
                    <a:gdLst/>
                    <a:ahLst/>
                    <a:cxnLst/>
                    <a:rect l="l" t="t" r="r" b="b"/>
                    <a:pathLst>
                      <a:path w="715" h="1777" extrusionOk="0">
                        <a:moveTo>
                          <a:pt x="1" y="63"/>
                        </a:moveTo>
                        <a:lnTo>
                          <a:pt x="224" y="1"/>
                        </a:lnTo>
                        <a:lnTo>
                          <a:pt x="714" y="1714"/>
                        </a:lnTo>
                        <a:lnTo>
                          <a:pt x="474" y="17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918235" y="3444113"/>
                    <a:ext cx="21838" cy="58883"/>
                  </a:xfrm>
                  <a:custGeom>
                    <a:avLst/>
                    <a:gdLst/>
                    <a:ahLst/>
                    <a:cxnLst/>
                    <a:rect l="l" t="t" r="r" b="b"/>
                    <a:pathLst>
                      <a:path w="662" h="1785" extrusionOk="0">
                        <a:moveTo>
                          <a:pt x="1" y="54"/>
                        </a:moveTo>
                        <a:lnTo>
                          <a:pt x="233" y="0"/>
                        </a:lnTo>
                        <a:lnTo>
                          <a:pt x="661" y="1731"/>
                        </a:lnTo>
                        <a:lnTo>
                          <a:pt x="411" y="178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880299" y="3452920"/>
                    <a:ext cx="19430" cy="59180"/>
                  </a:xfrm>
                  <a:custGeom>
                    <a:avLst/>
                    <a:gdLst/>
                    <a:ahLst/>
                    <a:cxnLst/>
                    <a:rect l="l" t="t" r="r" b="b"/>
                    <a:pathLst>
                      <a:path w="589" h="1794" extrusionOk="0">
                        <a:moveTo>
                          <a:pt x="0" y="45"/>
                        </a:moveTo>
                        <a:cubicBezTo>
                          <a:pt x="72" y="37"/>
                          <a:pt x="152" y="19"/>
                          <a:pt x="232" y="1"/>
                        </a:cubicBezTo>
                        <a:lnTo>
                          <a:pt x="589" y="1749"/>
                        </a:lnTo>
                        <a:cubicBezTo>
                          <a:pt x="509" y="1767"/>
                          <a:pt x="428" y="1776"/>
                          <a:pt x="348" y="17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841737" y="3459980"/>
                    <a:ext cx="17384" cy="59509"/>
                  </a:xfrm>
                  <a:custGeom>
                    <a:avLst/>
                    <a:gdLst/>
                    <a:ahLst/>
                    <a:cxnLst/>
                    <a:rect l="l" t="t" r="r" b="b"/>
                    <a:pathLst>
                      <a:path w="527" h="1804" extrusionOk="0">
                        <a:moveTo>
                          <a:pt x="0" y="46"/>
                        </a:moveTo>
                        <a:lnTo>
                          <a:pt x="232" y="1"/>
                        </a:lnTo>
                        <a:lnTo>
                          <a:pt x="527" y="1758"/>
                        </a:lnTo>
                        <a:lnTo>
                          <a:pt x="286" y="18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3802877" y="3465884"/>
                    <a:ext cx="15636" cy="59180"/>
                  </a:xfrm>
                  <a:custGeom>
                    <a:avLst/>
                    <a:gdLst/>
                    <a:ahLst/>
                    <a:cxnLst/>
                    <a:rect l="l" t="t" r="r" b="b"/>
                    <a:pathLst>
                      <a:path w="474" h="1794" extrusionOk="0">
                        <a:moveTo>
                          <a:pt x="1" y="27"/>
                        </a:moveTo>
                        <a:lnTo>
                          <a:pt x="242" y="0"/>
                        </a:lnTo>
                        <a:lnTo>
                          <a:pt x="474" y="1767"/>
                        </a:lnTo>
                        <a:lnTo>
                          <a:pt x="224" y="179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3764051" y="3470602"/>
                    <a:ext cx="13558" cy="58883"/>
                  </a:xfrm>
                  <a:custGeom>
                    <a:avLst/>
                    <a:gdLst/>
                    <a:ahLst/>
                    <a:cxnLst/>
                    <a:rect l="l" t="t" r="r" b="b"/>
                    <a:pathLst>
                      <a:path w="411" h="1785" extrusionOk="0">
                        <a:moveTo>
                          <a:pt x="0" y="18"/>
                        </a:moveTo>
                        <a:lnTo>
                          <a:pt x="241" y="0"/>
                        </a:lnTo>
                        <a:lnTo>
                          <a:pt x="411" y="1766"/>
                        </a:lnTo>
                        <a:lnTo>
                          <a:pt x="161" y="178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725192" y="3473538"/>
                    <a:ext cx="11216" cy="59180"/>
                  </a:xfrm>
                  <a:custGeom>
                    <a:avLst/>
                    <a:gdLst/>
                    <a:ahLst/>
                    <a:cxnLst/>
                    <a:rect l="l" t="t" r="r" b="b"/>
                    <a:pathLst>
                      <a:path w="340" h="1794" extrusionOk="0">
                        <a:moveTo>
                          <a:pt x="1" y="18"/>
                        </a:moveTo>
                        <a:lnTo>
                          <a:pt x="233" y="0"/>
                        </a:lnTo>
                        <a:lnTo>
                          <a:pt x="340" y="1776"/>
                        </a:lnTo>
                        <a:lnTo>
                          <a:pt x="90" y="179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3686069" y="3474989"/>
                    <a:ext cx="9434" cy="58916"/>
                  </a:xfrm>
                  <a:custGeom>
                    <a:avLst/>
                    <a:gdLst/>
                    <a:ahLst/>
                    <a:cxnLst/>
                    <a:rect l="l" t="t" r="r" b="b"/>
                    <a:pathLst>
                      <a:path w="286" h="1786" extrusionOk="0">
                        <a:moveTo>
                          <a:pt x="0" y="10"/>
                        </a:moveTo>
                        <a:lnTo>
                          <a:pt x="241" y="1"/>
                        </a:lnTo>
                        <a:lnTo>
                          <a:pt x="286" y="1776"/>
                        </a:lnTo>
                        <a:lnTo>
                          <a:pt x="36" y="178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3646022" y="3475286"/>
                    <a:ext cx="8874" cy="58916"/>
                  </a:xfrm>
                  <a:custGeom>
                    <a:avLst/>
                    <a:gdLst/>
                    <a:ahLst/>
                    <a:cxnLst/>
                    <a:rect l="l" t="t" r="r" b="b"/>
                    <a:pathLst>
                      <a:path w="269" h="1786" extrusionOk="0">
                        <a:moveTo>
                          <a:pt x="28" y="1"/>
                        </a:moveTo>
                        <a:lnTo>
                          <a:pt x="269" y="1"/>
                        </a:lnTo>
                        <a:lnTo>
                          <a:pt x="251" y="1785"/>
                        </a:lnTo>
                        <a:lnTo>
                          <a:pt x="1" y="17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604853" y="3474131"/>
                    <a:ext cx="10919" cy="58883"/>
                  </a:xfrm>
                  <a:custGeom>
                    <a:avLst/>
                    <a:gdLst/>
                    <a:ahLst/>
                    <a:cxnLst/>
                    <a:rect l="l" t="t" r="r" b="b"/>
                    <a:pathLst>
                      <a:path w="331" h="1785" extrusionOk="0">
                        <a:moveTo>
                          <a:pt x="89" y="0"/>
                        </a:moveTo>
                        <a:cubicBezTo>
                          <a:pt x="170" y="9"/>
                          <a:pt x="250" y="9"/>
                          <a:pt x="330" y="9"/>
                        </a:cubicBezTo>
                        <a:lnTo>
                          <a:pt x="250" y="1784"/>
                        </a:lnTo>
                        <a:cubicBezTo>
                          <a:pt x="161" y="1784"/>
                          <a:pt x="80" y="1784"/>
                          <a:pt x="0" y="17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563652" y="3471162"/>
                    <a:ext cx="12964" cy="59213"/>
                  </a:xfrm>
                  <a:custGeom>
                    <a:avLst/>
                    <a:gdLst/>
                    <a:ahLst/>
                    <a:cxnLst/>
                    <a:rect l="l" t="t" r="r" b="b"/>
                    <a:pathLst>
                      <a:path w="393" h="1795" extrusionOk="0">
                        <a:moveTo>
                          <a:pt x="161" y="1"/>
                        </a:moveTo>
                        <a:lnTo>
                          <a:pt x="393" y="19"/>
                        </a:lnTo>
                        <a:lnTo>
                          <a:pt x="250" y="1794"/>
                        </a:lnTo>
                        <a:lnTo>
                          <a:pt x="0" y="1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522748" y="3466775"/>
                    <a:ext cx="15042" cy="59476"/>
                  </a:xfrm>
                  <a:custGeom>
                    <a:avLst/>
                    <a:gdLst/>
                    <a:ahLst/>
                    <a:cxnLst/>
                    <a:rect l="l" t="t" r="r" b="b"/>
                    <a:pathLst>
                      <a:path w="456" h="1803" extrusionOk="0">
                        <a:moveTo>
                          <a:pt x="223" y="0"/>
                        </a:moveTo>
                        <a:lnTo>
                          <a:pt x="455" y="27"/>
                        </a:lnTo>
                        <a:lnTo>
                          <a:pt x="250" y="1802"/>
                        </a:lnTo>
                        <a:lnTo>
                          <a:pt x="0" y="1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3481843" y="3461464"/>
                    <a:ext cx="17088" cy="59476"/>
                  </a:xfrm>
                  <a:custGeom>
                    <a:avLst/>
                    <a:gdLst/>
                    <a:ahLst/>
                    <a:cxnLst/>
                    <a:rect l="l" t="t" r="r" b="b"/>
                    <a:pathLst>
                      <a:path w="518" h="1803" extrusionOk="0">
                        <a:moveTo>
                          <a:pt x="286" y="1"/>
                        </a:moveTo>
                        <a:lnTo>
                          <a:pt x="517" y="36"/>
                        </a:lnTo>
                        <a:lnTo>
                          <a:pt x="250" y="1803"/>
                        </a:lnTo>
                        <a:lnTo>
                          <a:pt x="0" y="17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3441202" y="3454405"/>
                    <a:ext cx="19463" cy="59180"/>
                  </a:xfrm>
                  <a:custGeom>
                    <a:avLst/>
                    <a:gdLst/>
                    <a:ahLst/>
                    <a:cxnLst/>
                    <a:rect l="l" t="t" r="r" b="b"/>
                    <a:pathLst>
                      <a:path w="590" h="1794" extrusionOk="0">
                        <a:moveTo>
                          <a:pt x="358" y="0"/>
                        </a:moveTo>
                        <a:lnTo>
                          <a:pt x="590" y="45"/>
                        </a:lnTo>
                        <a:lnTo>
                          <a:pt x="251" y="1794"/>
                        </a:lnTo>
                        <a:lnTo>
                          <a:pt x="1" y="17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401189" y="3445861"/>
                    <a:ext cx="21211" cy="59180"/>
                  </a:xfrm>
                  <a:custGeom>
                    <a:avLst/>
                    <a:gdLst/>
                    <a:ahLst/>
                    <a:cxnLst/>
                    <a:rect l="l" t="t" r="r" b="b"/>
                    <a:pathLst>
                      <a:path w="643" h="1794" extrusionOk="0">
                        <a:moveTo>
                          <a:pt x="411" y="1"/>
                        </a:moveTo>
                        <a:lnTo>
                          <a:pt x="643" y="54"/>
                        </a:lnTo>
                        <a:lnTo>
                          <a:pt x="242" y="1794"/>
                        </a:lnTo>
                        <a:lnTo>
                          <a:pt x="1" y="17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3361175" y="3436163"/>
                    <a:ext cx="23289" cy="58883"/>
                  </a:xfrm>
                  <a:custGeom>
                    <a:avLst/>
                    <a:gdLst/>
                    <a:ahLst/>
                    <a:cxnLst/>
                    <a:rect l="l" t="t" r="r" b="b"/>
                    <a:pathLst>
                      <a:path w="706" h="1785" extrusionOk="0">
                        <a:moveTo>
                          <a:pt x="473" y="0"/>
                        </a:moveTo>
                        <a:lnTo>
                          <a:pt x="705" y="63"/>
                        </a:lnTo>
                        <a:lnTo>
                          <a:pt x="241" y="1785"/>
                        </a:lnTo>
                        <a:lnTo>
                          <a:pt x="0" y="171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3321755" y="3425277"/>
                    <a:ext cx="25038" cy="58586"/>
                  </a:xfrm>
                  <a:custGeom>
                    <a:avLst/>
                    <a:gdLst/>
                    <a:ahLst/>
                    <a:cxnLst/>
                    <a:rect l="l" t="t" r="r" b="b"/>
                    <a:pathLst>
                      <a:path w="759" h="1776" extrusionOk="0">
                        <a:moveTo>
                          <a:pt x="535" y="0"/>
                        </a:moveTo>
                        <a:cubicBezTo>
                          <a:pt x="607" y="27"/>
                          <a:pt x="687" y="54"/>
                          <a:pt x="758" y="72"/>
                        </a:cubicBezTo>
                        <a:lnTo>
                          <a:pt x="232" y="1776"/>
                        </a:lnTo>
                        <a:cubicBezTo>
                          <a:pt x="152" y="1749"/>
                          <a:pt x="80" y="1722"/>
                          <a:pt x="0" y="169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3282599" y="3412610"/>
                    <a:ext cx="27116" cy="58025"/>
                  </a:xfrm>
                  <a:custGeom>
                    <a:avLst/>
                    <a:gdLst/>
                    <a:ahLst/>
                    <a:cxnLst/>
                    <a:rect l="l" t="t" r="r" b="b"/>
                    <a:pathLst>
                      <a:path w="822" h="1759" extrusionOk="0">
                        <a:moveTo>
                          <a:pt x="598" y="1"/>
                        </a:moveTo>
                        <a:lnTo>
                          <a:pt x="821" y="81"/>
                        </a:lnTo>
                        <a:lnTo>
                          <a:pt x="241" y="1758"/>
                        </a:lnTo>
                        <a:lnTo>
                          <a:pt x="1" y="16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3244036" y="3398788"/>
                    <a:ext cx="29194" cy="57695"/>
                  </a:xfrm>
                  <a:custGeom>
                    <a:avLst/>
                    <a:gdLst/>
                    <a:ahLst/>
                    <a:cxnLst/>
                    <a:rect l="l" t="t" r="r" b="b"/>
                    <a:pathLst>
                      <a:path w="885" h="1749" extrusionOk="0">
                        <a:moveTo>
                          <a:pt x="661" y="0"/>
                        </a:moveTo>
                        <a:lnTo>
                          <a:pt x="884" y="90"/>
                        </a:lnTo>
                        <a:lnTo>
                          <a:pt x="233" y="1749"/>
                        </a:lnTo>
                        <a:lnTo>
                          <a:pt x="1" y="165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3206101" y="3383779"/>
                    <a:ext cx="30909" cy="57134"/>
                  </a:xfrm>
                  <a:custGeom>
                    <a:avLst/>
                    <a:gdLst/>
                    <a:ahLst/>
                    <a:cxnLst/>
                    <a:rect l="l" t="t" r="r" b="b"/>
                    <a:pathLst>
                      <a:path w="937" h="1732" extrusionOk="0">
                        <a:moveTo>
                          <a:pt x="723" y="0"/>
                        </a:moveTo>
                        <a:lnTo>
                          <a:pt x="937" y="99"/>
                        </a:lnTo>
                        <a:lnTo>
                          <a:pt x="232" y="1731"/>
                        </a:lnTo>
                        <a:lnTo>
                          <a:pt x="0" y="16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3168726" y="3367285"/>
                    <a:ext cx="32691" cy="56541"/>
                  </a:xfrm>
                  <a:custGeom>
                    <a:avLst/>
                    <a:gdLst/>
                    <a:ahLst/>
                    <a:cxnLst/>
                    <a:rect l="l" t="t" r="r" b="b"/>
                    <a:pathLst>
                      <a:path w="991" h="1714" extrusionOk="0">
                        <a:moveTo>
                          <a:pt x="776" y="1"/>
                        </a:moveTo>
                        <a:cubicBezTo>
                          <a:pt x="848" y="45"/>
                          <a:pt x="919" y="72"/>
                          <a:pt x="990" y="108"/>
                        </a:cubicBezTo>
                        <a:lnTo>
                          <a:pt x="223" y="1714"/>
                        </a:lnTo>
                        <a:cubicBezTo>
                          <a:pt x="143" y="1678"/>
                          <a:pt x="71" y="1642"/>
                          <a:pt x="0"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3131912" y="3349636"/>
                    <a:ext cx="34472" cy="55650"/>
                  </a:xfrm>
                  <a:custGeom>
                    <a:avLst/>
                    <a:gdLst/>
                    <a:ahLst/>
                    <a:cxnLst/>
                    <a:rect l="l" t="t" r="r" b="b"/>
                    <a:pathLst>
                      <a:path w="1045" h="1687" extrusionOk="0">
                        <a:moveTo>
                          <a:pt x="840" y="1"/>
                        </a:moveTo>
                        <a:lnTo>
                          <a:pt x="1045" y="108"/>
                        </a:lnTo>
                        <a:lnTo>
                          <a:pt x="224" y="1687"/>
                        </a:lnTo>
                        <a:lnTo>
                          <a:pt x="1" y="15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3096021" y="3330504"/>
                    <a:ext cx="36220" cy="55056"/>
                  </a:xfrm>
                  <a:custGeom>
                    <a:avLst/>
                    <a:gdLst/>
                    <a:ahLst/>
                    <a:cxnLst/>
                    <a:rect l="l" t="t" r="r" b="b"/>
                    <a:pathLst>
                      <a:path w="1098" h="1669" extrusionOk="0">
                        <a:moveTo>
                          <a:pt x="893" y="1"/>
                        </a:moveTo>
                        <a:lnTo>
                          <a:pt x="1098" y="117"/>
                        </a:lnTo>
                        <a:lnTo>
                          <a:pt x="215" y="1669"/>
                        </a:lnTo>
                        <a:lnTo>
                          <a:pt x="1" y="15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3060725" y="3310513"/>
                    <a:ext cx="37672" cy="54165"/>
                  </a:xfrm>
                  <a:custGeom>
                    <a:avLst/>
                    <a:gdLst/>
                    <a:ahLst/>
                    <a:cxnLst/>
                    <a:rect l="l" t="t" r="r" b="b"/>
                    <a:pathLst>
                      <a:path w="1142" h="1642" extrusionOk="0">
                        <a:moveTo>
                          <a:pt x="946" y="0"/>
                        </a:moveTo>
                        <a:lnTo>
                          <a:pt x="1142" y="125"/>
                        </a:lnTo>
                        <a:lnTo>
                          <a:pt x="205" y="1642"/>
                        </a:lnTo>
                        <a:lnTo>
                          <a:pt x="0" y="150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025989" y="3289302"/>
                    <a:ext cx="39453" cy="53011"/>
                  </a:xfrm>
                  <a:custGeom>
                    <a:avLst/>
                    <a:gdLst/>
                    <a:ahLst/>
                    <a:cxnLst/>
                    <a:rect l="l" t="t" r="r" b="b"/>
                    <a:pathLst>
                      <a:path w="1196" h="1607" extrusionOk="0">
                        <a:moveTo>
                          <a:pt x="1000" y="1"/>
                        </a:moveTo>
                        <a:cubicBezTo>
                          <a:pt x="1062" y="45"/>
                          <a:pt x="1133" y="90"/>
                          <a:pt x="1196" y="126"/>
                        </a:cubicBezTo>
                        <a:lnTo>
                          <a:pt x="206" y="1607"/>
                        </a:lnTo>
                        <a:cubicBezTo>
                          <a:pt x="143" y="1562"/>
                          <a:pt x="72" y="1517"/>
                          <a:pt x="0" y="14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2992441" y="3266640"/>
                    <a:ext cx="41234" cy="52120"/>
                  </a:xfrm>
                  <a:custGeom>
                    <a:avLst/>
                    <a:gdLst/>
                    <a:ahLst/>
                    <a:cxnLst/>
                    <a:rect l="l" t="t" r="r" b="b"/>
                    <a:pathLst>
                      <a:path w="1250" h="1580" extrusionOk="0">
                        <a:moveTo>
                          <a:pt x="1053" y="1"/>
                        </a:moveTo>
                        <a:lnTo>
                          <a:pt x="1249" y="135"/>
                        </a:lnTo>
                        <a:lnTo>
                          <a:pt x="206" y="1580"/>
                        </a:lnTo>
                        <a:lnTo>
                          <a:pt x="0" y="143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2959783" y="3242823"/>
                    <a:ext cx="42686" cy="51230"/>
                  </a:xfrm>
                  <a:custGeom>
                    <a:avLst/>
                    <a:gdLst/>
                    <a:ahLst/>
                    <a:cxnLst/>
                    <a:rect l="l" t="t" r="r" b="b"/>
                    <a:pathLst>
                      <a:path w="1294" h="1553" extrusionOk="0">
                        <a:moveTo>
                          <a:pt x="1106" y="0"/>
                        </a:moveTo>
                        <a:lnTo>
                          <a:pt x="1294" y="143"/>
                        </a:lnTo>
                        <a:lnTo>
                          <a:pt x="196" y="1553"/>
                        </a:lnTo>
                        <a:lnTo>
                          <a:pt x="0" y="140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2927983" y="3218082"/>
                    <a:ext cx="43873" cy="50075"/>
                  </a:xfrm>
                  <a:custGeom>
                    <a:avLst/>
                    <a:gdLst/>
                    <a:ahLst/>
                    <a:cxnLst/>
                    <a:rect l="l" t="t" r="r" b="b"/>
                    <a:pathLst>
                      <a:path w="1330" h="1518" extrusionOk="0">
                        <a:moveTo>
                          <a:pt x="1151" y="1"/>
                        </a:moveTo>
                        <a:lnTo>
                          <a:pt x="1330" y="153"/>
                        </a:lnTo>
                        <a:lnTo>
                          <a:pt x="188" y="1517"/>
                        </a:lnTo>
                        <a:lnTo>
                          <a:pt x="1" y="135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2896810" y="3192187"/>
                    <a:ext cx="45325" cy="49184"/>
                  </a:xfrm>
                  <a:custGeom>
                    <a:avLst/>
                    <a:gdLst/>
                    <a:ahLst/>
                    <a:cxnLst/>
                    <a:rect l="l" t="t" r="r" b="b"/>
                    <a:pathLst>
                      <a:path w="1374" h="1491" extrusionOk="0">
                        <a:moveTo>
                          <a:pt x="1204" y="1"/>
                        </a:moveTo>
                        <a:cubicBezTo>
                          <a:pt x="1258" y="63"/>
                          <a:pt x="1320" y="108"/>
                          <a:pt x="1374" y="161"/>
                        </a:cubicBezTo>
                        <a:lnTo>
                          <a:pt x="187" y="1491"/>
                        </a:lnTo>
                        <a:cubicBezTo>
                          <a:pt x="125" y="1428"/>
                          <a:pt x="62" y="1375"/>
                          <a:pt x="0" y="13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2867055" y="3165434"/>
                    <a:ext cx="46842" cy="47700"/>
                  </a:xfrm>
                  <a:custGeom>
                    <a:avLst/>
                    <a:gdLst/>
                    <a:ahLst/>
                    <a:cxnLst/>
                    <a:rect l="l" t="t" r="r" b="b"/>
                    <a:pathLst>
                      <a:path w="1420" h="1446" extrusionOk="0">
                        <a:moveTo>
                          <a:pt x="1250" y="0"/>
                        </a:moveTo>
                        <a:lnTo>
                          <a:pt x="1419" y="161"/>
                        </a:lnTo>
                        <a:lnTo>
                          <a:pt x="179" y="1445"/>
                        </a:lnTo>
                        <a:lnTo>
                          <a:pt x="1" y="12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2838224" y="3137461"/>
                    <a:ext cx="47997" cy="46248"/>
                  </a:xfrm>
                  <a:custGeom>
                    <a:avLst/>
                    <a:gdLst/>
                    <a:ahLst/>
                    <a:cxnLst/>
                    <a:rect l="l" t="t" r="r" b="b"/>
                    <a:pathLst>
                      <a:path w="1455" h="1402" extrusionOk="0">
                        <a:moveTo>
                          <a:pt x="1294" y="1"/>
                        </a:moveTo>
                        <a:lnTo>
                          <a:pt x="1455" y="170"/>
                        </a:lnTo>
                        <a:lnTo>
                          <a:pt x="170" y="1401"/>
                        </a:lnTo>
                        <a:lnTo>
                          <a:pt x="1" y="122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2810284" y="3108630"/>
                    <a:ext cx="49184" cy="45061"/>
                  </a:xfrm>
                  <a:custGeom>
                    <a:avLst/>
                    <a:gdLst/>
                    <a:ahLst/>
                    <a:cxnLst/>
                    <a:rect l="l" t="t" r="r" b="b"/>
                    <a:pathLst>
                      <a:path w="1491" h="1366" extrusionOk="0">
                        <a:moveTo>
                          <a:pt x="1338" y="0"/>
                        </a:moveTo>
                        <a:lnTo>
                          <a:pt x="1490" y="179"/>
                        </a:lnTo>
                        <a:lnTo>
                          <a:pt x="170" y="1365"/>
                        </a:lnTo>
                        <a:lnTo>
                          <a:pt x="0" y="11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2783498" y="3078908"/>
                    <a:ext cx="50636" cy="43576"/>
                  </a:xfrm>
                  <a:custGeom>
                    <a:avLst/>
                    <a:gdLst/>
                    <a:ahLst/>
                    <a:cxnLst/>
                    <a:rect l="l" t="t" r="r" b="b"/>
                    <a:pathLst>
                      <a:path w="1535" h="1321" extrusionOk="0">
                        <a:moveTo>
                          <a:pt x="1383" y="0"/>
                        </a:moveTo>
                        <a:cubicBezTo>
                          <a:pt x="1428" y="63"/>
                          <a:pt x="1481" y="125"/>
                          <a:pt x="1535" y="179"/>
                        </a:cubicBezTo>
                        <a:lnTo>
                          <a:pt x="161" y="1321"/>
                        </a:lnTo>
                        <a:cubicBezTo>
                          <a:pt x="107" y="1258"/>
                          <a:pt x="54" y="1196"/>
                          <a:pt x="0" y="11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2758196" y="3048296"/>
                    <a:ext cx="51526" cy="41828"/>
                  </a:xfrm>
                  <a:custGeom>
                    <a:avLst/>
                    <a:gdLst/>
                    <a:ahLst/>
                    <a:cxnLst/>
                    <a:rect l="l" t="t" r="r" b="b"/>
                    <a:pathLst>
                      <a:path w="1562" h="1268" extrusionOk="0">
                        <a:moveTo>
                          <a:pt x="1410" y="1"/>
                        </a:moveTo>
                        <a:lnTo>
                          <a:pt x="1561" y="179"/>
                        </a:lnTo>
                        <a:lnTo>
                          <a:pt x="152" y="1267"/>
                        </a:lnTo>
                        <a:lnTo>
                          <a:pt x="0" y="10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2733753" y="3016529"/>
                    <a:ext cx="52714" cy="40641"/>
                  </a:xfrm>
                  <a:custGeom>
                    <a:avLst/>
                    <a:gdLst/>
                    <a:ahLst/>
                    <a:cxnLst/>
                    <a:rect l="l" t="t" r="r" b="b"/>
                    <a:pathLst>
                      <a:path w="1598" h="1232" extrusionOk="0">
                        <a:moveTo>
                          <a:pt x="1455" y="0"/>
                        </a:moveTo>
                        <a:lnTo>
                          <a:pt x="1598" y="196"/>
                        </a:lnTo>
                        <a:lnTo>
                          <a:pt x="143" y="1231"/>
                        </a:lnTo>
                        <a:lnTo>
                          <a:pt x="1" y="102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710496" y="2984135"/>
                    <a:ext cx="53605" cy="39189"/>
                  </a:xfrm>
                  <a:custGeom>
                    <a:avLst/>
                    <a:gdLst/>
                    <a:ahLst/>
                    <a:cxnLst/>
                    <a:rect l="l" t="t" r="r" b="b"/>
                    <a:pathLst>
                      <a:path w="1625" h="1188" extrusionOk="0">
                        <a:moveTo>
                          <a:pt x="1500" y="1"/>
                        </a:moveTo>
                        <a:lnTo>
                          <a:pt x="1625" y="206"/>
                        </a:lnTo>
                        <a:lnTo>
                          <a:pt x="144" y="1187"/>
                        </a:lnTo>
                        <a:lnTo>
                          <a:pt x="1" y="98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2688428" y="2951180"/>
                    <a:ext cx="54495" cy="37408"/>
                  </a:xfrm>
                  <a:custGeom>
                    <a:avLst/>
                    <a:gdLst/>
                    <a:ahLst/>
                    <a:cxnLst/>
                    <a:rect l="l" t="t" r="r" b="b"/>
                    <a:pathLst>
                      <a:path w="1652" h="1134" extrusionOk="0">
                        <a:moveTo>
                          <a:pt x="1526" y="1"/>
                        </a:moveTo>
                        <a:cubicBezTo>
                          <a:pt x="1571" y="72"/>
                          <a:pt x="1607" y="143"/>
                          <a:pt x="1651" y="206"/>
                        </a:cubicBezTo>
                        <a:lnTo>
                          <a:pt x="135" y="1134"/>
                        </a:lnTo>
                        <a:cubicBezTo>
                          <a:pt x="90" y="1062"/>
                          <a:pt x="46" y="1000"/>
                          <a:pt x="1" y="9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2668140" y="2917335"/>
                    <a:ext cx="55056" cy="35659"/>
                  </a:xfrm>
                  <a:custGeom>
                    <a:avLst/>
                    <a:gdLst/>
                    <a:ahLst/>
                    <a:cxnLst/>
                    <a:rect l="l" t="t" r="r" b="b"/>
                    <a:pathLst>
                      <a:path w="1669" h="1081" extrusionOk="0">
                        <a:moveTo>
                          <a:pt x="1553" y="1"/>
                        </a:moveTo>
                        <a:lnTo>
                          <a:pt x="1669" y="206"/>
                        </a:lnTo>
                        <a:lnTo>
                          <a:pt x="125" y="1080"/>
                        </a:lnTo>
                        <a:lnTo>
                          <a:pt x="0" y="86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2648711" y="2882896"/>
                    <a:ext cx="55947" cy="33878"/>
                  </a:xfrm>
                  <a:custGeom>
                    <a:avLst/>
                    <a:gdLst/>
                    <a:ahLst/>
                    <a:cxnLst/>
                    <a:rect l="l" t="t" r="r" b="b"/>
                    <a:pathLst>
                      <a:path w="1696" h="1027" extrusionOk="0">
                        <a:moveTo>
                          <a:pt x="1589" y="1"/>
                        </a:moveTo>
                        <a:lnTo>
                          <a:pt x="1696" y="206"/>
                        </a:lnTo>
                        <a:lnTo>
                          <a:pt x="117" y="1027"/>
                        </a:lnTo>
                        <a:lnTo>
                          <a:pt x="1" y="80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630766" y="2847600"/>
                    <a:ext cx="56541" cy="32394"/>
                  </a:xfrm>
                  <a:custGeom>
                    <a:avLst/>
                    <a:gdLst/>
                    <a:ahLst/>
                    <a:cxnLst/>
                    <a:rect l="l" t="t" r="r" b="b"/>
                    <a:pathLst>
                      <a:path w="1714" h="982" extrusionOk="0">
                        <a:moveTo>
                          <a:pt x="1615" y="0"/>
                        </a:moveTo>
                        <a:lnTo>
                          <a:pt x="1713" y="214"/>
                        </a:lnTo>
                        <a:lnTo>
                          <a:pt x="107" y="982"/>
                        </a:lnTo>
                        <a:lnTo>
                          <a:pt x="0" y="7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613975" y="2811973"/>
                    <a:ext cx="57134" cy="30349"/>
                  </a:xfrm>
                  <a:custGeom>
                    <a:avLst/>
                    <a:gdLst/>
                    <a:ahLst/>
                    <a:cxnLst/>
                    <a:rect l="l" t="t" r="r" b="b"/>
                    <a:pathLst>
                      <a:path w="1732" h="920" extrusionOk="0">
                        <a:moveTo>
                          <a:pt x="1642" y="1"/>
                        </a:moveTo>
                        <a:cubicBezTo>
                          <a:pt x="1669" y="72"/>
                          <a:pt x="1705" y="144"/>
                          <a:pt x="1732" y="215"/>
                        </a:cubicBezTo>
                        <a:lnTo>
                          <a:pt x="99" y="920"/>
                        </a:lnTo>
                        <a:cubicBezTo>
                          <a:pt x="63" y="848"/>
                          <a:pt x="28" y="768"/>
                          <a:pt x="1" y="6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2598669" y="2775489"/>
                    <a:ext cx="58025" cy="28600"/>
                  </a:xfrm>
                  <a:custGeom>
                    <a:avLst/>
                    <a:gdLst/>
                    <a:ahLst/>
                    <a:cxnLst/>
                    <a:rect l="l" t="t" r="r" b="b"/>
                    <a:pathLst>
                      <a:path w="1759" h="867" extrusionOk="0">
                        <a:moveTo>
                          <a:pt x="1669" y="1"/>
                        </a:moveTo>
                        <a:lnTo>
                          <a:pt x="1758" y="224"/>
                        </a:lnTo>
                        <a:lnTo>
                          <a:pt x="99" y="866"/>
                        </a:lnTo>
                        <a:lnTo>
                          <a:pt x="1" y="6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2585144" y="2738708"/>
                    <a:ext cx="58025" cy="26819"/>
                  </a:xfrm>
                  <a:custGeom>
                    <a:avLst/>
                    <a:gdLst/>
                    <a:ahLst/>
                    <a:cxnLst/>
                    <a:rect l="l" t="t" r="r" b="b"/>
                    <a:pathLst>
                      <a:path w="1759" h="813" extrusionOk="0">
                        <a:moveTo>
                          <a:pt x="1687" y="1"/>
                        </a:moveTo>
                        <a:lnTo>
                          <a:pt x="1758" y="224"/>
                        </a:lnTo>
                        <a:lnTo>
                          <a:pt x="81" y="812"/>
                        </a:lnTo>
                        <a:lnTo>
                          <a:pt x="1" y="57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2572510" y="2701630"/>
                    <a:ext cx="58586" cy="24741"/>
                  </a:xfrm>
                  <a:custGeom>
                    <a:avLst/>
                    <a:gdLst/>
                    <a:ahLst/>
                    <a:cxnLst/>
                    <a:rect l="l" t="t" r="r" b="b"/>
                    <a:pathLst>
                      <a:path w="1776" h="750" extrusionOk="0">
                        <a:moveTo>
                          <a:pt x="1713" y="1"/>
                        </a:moveTo>
                        <a:lnTo>
                          <a:pt x="1775" y="224"/>
                        </a:lnTo>
                        <a:lnTo>
                          <a:pt x="71" y="750"/>
                        </a:lnTo>
                        <a:lnTo>
                          <a:pt x="0" y="50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2561327" y="2663958"/>
                    <a:ext cx="58883" cy="22695"/>
                  </a:xfrm>
                  <a:custGeom>
                    <a:avLst/>
                    <a:gdLst/>
                    <a:ahLst/>
                    <a:cxnLst/>
                    <a:rect l="l" t="t" r="r" b="b"/>
                    <a:pathLst>
                      <a:path w="1785" h="688" extrusionOk="0">
                        <a:moveTo>
                          <a:pt x="1722" y="1"/>
                        </a:moveTo>
                        <a:lnTo>
                          <a:pt x="1784" y="233"/>
                        </a:lnTo>
                        <a:lnTo>
                          <a:pt x="62" y="688"/>
                        </a:lnTo>
                        <a:lnTo>
                          <a:pt x="0" y="4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2551892" y="2625990"/>
                    <a:ext cx="59180" cy="20650"/>
                  </a:xfrm>
                  <a:custGeom>
                    <a:avLst/>
                    <a:gdLst/>
                    <a:ahLst/>
                    <a:cxnLst/>
                    <a:rect l="l" t="t" r="r" b="b"/>
                    <a:pathLst>
                      <a:path w="1794" h="626" extrusionOk="0">
                        <a:moveTo>
                          <a:pt x="1740" y="1"/>
                        </a:moveTo>
                        <a:lnTo>
                          <a:pt x="1794" y="233"/>
                        </a:lnTo>
                        <a:lnTo>
                          <a:pt x="63" y="625"/>
                        </a:lnTo>
                        <a:lnTo>
                          <a:pt x="1" y="3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2543942" y="2587460"/>
                    <a:ext cx="59180" cy="18869"/>
                  </a:xfrm>
                  <a:custGeom>
                    <a:avLst/>
                    <a:gdLst/>
                    <a:ahLst/>
                    <a:cxnLst/>
                    <a:rect l="l" t="t" r="r" b="b"/>
                    <a:pathLst>
                      <a:path w="1794" h="572" extrusionOk="0">
                        <a:moveTo>
                          <a:pt x="1749" y="0"/>
                        </a:moveTo>
                        <a:lnTo>
                          <a:pt x="1794" y="241"/>
                        </a:lnTo>
                        <a:lnTo>
                          <a:pt x="45" y="571"/>
                        </a:lnTo>
                        <a:lnTo>
                          <a:pt x="1" y="32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2537180" y="2548898"/>
                    <a:ext cx="59180" cy="16824"/>
                  </a:xfrm>
                  <a:custGeom>
                    <a:avLst/>
                    <a:gdLst/>
                    <a:ahLst/>
                    <a:cxnLst/>
                    <a:rect l="l" t="t" r="r" b="b"/>
                    <a:pathLst>
                      <a:path w="1794" h="510" extrusionOk="0">
                        <a:moveTo>
                          <a:pt x="1767" y="1"/>
                        </a:moveTo>
                        <a:lnTo>
                          <a:pt x="1794" y="241"/>
                        </a:lnTo>
                        <a:lnTo>
                          <a:pt x="36" y="509"/>
                        </a:lnTo>
                        <a:lnTo>
                          <a:pt x="0" y="25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2531869" y="2510335"/>
                    <a:ext cx="59476" cy="14482"/>
                  </a:xfrm>
                  <a:custGeom>
                    <a:avLst/>
                    <a:gdLst/>
                    <a:ahLst/>
                    <a:cxnLst/>
                    <a:rect l="l" t="t" r="r" b="b"/>
                    <a:pathLst>
                      <a:path w="1803" h="439" extrusionOk="0">
                        <a:moveTo>
                          <a:pt x="1776" y="1"/>
                        </a:moveTo>
                        <a:lnTo>
                          <a:pt x="1803" y="233"/>
                        </a:lnTo>
                        <a:lnTo>
                          <a:pt x="37" y="438"/>
                        </a:lnTo>
                        <a:lnTo>
                          <a:pt x="1"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2528636" y="2471212"/>
                    <a:ext cx="59180" cy="12403"/>
                  </a:xfrm>
                  <a:custGeom>
                    <a:avLst/>
                    <a:gdLst/>
                    <a:ahLst/>
                    <a:cxnLst/>
                    <a:rect l="l" t="t" r="r" b="b"/>
                    <a:pathLst>
                      <a:path w="1794" h="376" extrusionOk="0">
                        <a:moveTo>
                          <a:pt x="1776" y="0"/>
                        </a:moveTo>
                        <a:lnTo>
                          <a:pt x="1794" y="241"/>
                        </a:lnTo>
                        <a:lnTo>
                          <a:pt x="19" y="375"/>
                        </a:lnTo>
                        <a:lnTo>
                          <a:pt x="1" y="1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2526294" y="2432353"/>
                    <a:ext cx="58883" cy="10358"/>
                  </a:xfrm>
                  <a:custGeom>
                    <a:avLst/>
                    <a:gdLst/>
                    <a:ahLst/>
                    <a:cxnLst/>
                    <a:rect l="l" t="t" r="r" b="b"/>
                    <a:pathLst>
                      <a:path w="1785" h="314" extrusionOk="0">
                        <a:moveTo>
                          <a:pt x="1785" y="1"/>
                        </a:moveTo>
                        <a:lnTo>
                          <a:pt x="1785" y="233"/>
                        </a:lnTo>
                        <a:lnTo>
                          <a:pt x="9" y="313"/>
                        </a:lnTo>
                        <a:lnTo>
                          <a:pt x="0" y="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2525403" y="2393230"/>
                    <a:ext cx="58883" cy="8280"/>
                  </a:xfrm>
                  <a:custGeom>
                    <a:avLst/>
                    <a:gdLst/>
                    <a:ahLst/>
                    <a:cxnLst/>
                    <a:rect l="l" t="t" r="r" b="b"/>
                    <a:pathLst>
                      <a:path w="1785" h="251" extrusionOk="0">
                        <a:moveTo>
                          <a:pt x="1776" y="0"/>
                        </a:moveTo>
                        <a:lnTo>
                          <a:pt x="1785" y="232"/>
                        </a:lnTo>
                        <a:lnTo>
                          <a:pt x="1" y="25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2"/>
                <p:cNvGrpSpPr/>
                <p:nvPr/>
              </p:nvGrpSpPr>
              <p:grpSpPr>
                <a:xfrm>
                  <a:off x="1581034" y="-325462"/>
                  <a:ext cx="5985514" cy="5983062"/>
                  <a:chOff x="2217300" y="944485"/>
                  <a:chExt cx="2898414" cy="2897226"/>
                </a:xfrm>
              </p:grpSpPr>
              <p:sp>
                <p:nvSpPr>
                  <p:cNvPr id="190" name="Google Shape;190;p2"/>
                  <p:cNvSpPr/>
                  <p:nvPr/>
                </p:nvSpPr>
                <p:spPr>
                  <a:xfrm>
                    <a:off x="2219049" y="2300535"/>
                    <a:ext cx="24180" cy="23850"/>
                  </a:xfrm>
                  <a:custGeom>
                    <a:avLst/>
                    <a:gdLst/>
                    <a:ahLst/>
                    <a:cxnLst/>
                    <a:rect l="l" t="t" r="r" b="b"/>
                    <a:pathLst>
                      <a:path w="733" h="723" extrusionOk="0">
                        <a:moveTo>
                          <a:pt x="349" y="714"/>
                        </a:moveTo>
                        <a:cubicBezTo>
                          <a:pt x="153" y="705"/>
                          <a:pt x="1" y="536"/>
                          <a:pt x="19" y="348"/>
                        </a:cubicBezTo>
                        <a:cubicBezTo>
                          <a:pt x="37" y="152"/>
                          <a:pt x="197" y="0"/>
                          <a:pt x="393" y="18"/>
                        </a:cubicBezTo>
                        <a:cubicBezTo>
                          <a:pt x="581" y="27"/>
                          <a:pt x="732" y="197"/>
                          <a:pt x="715" y="384"/>
                        </a:cubicBezTo>
                        <a:cubicBezTo>
                          <a:pt x="697" y="571"/>
                          <a:pt x="536" y="723"/>
                          <a:pt x="349"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2227295" y="2208401"/>
                    <a:ext cx="24180" cy="24477"/>
                  </a:xfrm>
                  <a:custGeom>
                    <a:avLst/>
                    <a:gdLst/>
                    <a:ahLst/>
                    <a:cxnLst/>
                    <a:rect l="l" t="t" r="r" b="b"/>
                    <a:pathLst>
                      <a:path w="733" h="742" extrusionOk="0">
                        <a:moveTo>
                          <a:pt x="322" y="724"/>
                        </a:moveTo>
                        <a:cubicBezTo>
                          <a:pt x="134" y="697"/>
                          <a:pt x="1" y="527"/>
                          <a:pt x="18" y="331"/>
                        </a:cubicBezTo>
                        <a:cubicBezTo>
                          <a:pt x="45" y="144"/>
                          <a:pt x="224" y="1"/>
                          <a:pt x="411" y="28"/>
                        </a:cubicBezTo>
                        <a:cubicBezTo>
                          <a:pt x="598" y="55"/>
                          <a:pt x="732" y="224"/>
                          <a:pt x="714" y="420"/>
                        </a:cubicBezTo>
                        <a:cubicBezTo>
                          <a:pt x="688" y="608"/>
                          <a:pt x="518" y="741"/>
                          <a:pt x="322" y="7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2240853" y="2117190"/>
                    <a:ext cx="24741" cy="25038"/>
                  </a:xfrm>
                  <a:custGeom>
                    <a:avLst/>
                    <a:gdLst/>
                    <a:ahLst/>
                    <a:cxnLst/>
                    <a:rect l="l" t="t" r="r" b="b"/>
                    <a:pathLst>
                      <a:path w="750" h="759" extrusionOk="0">
                        <a:moveTo>
                          <a:pt x="312" y="723"/>
                        </a:moveTo>
                        <a:cubicBezTo>
                          <a:pt x="125" y="687"/>
                          <a:pt x="0" y="509"/>
                          <a:pt x="36" y="313"/>
                        </a:cubicBezTo>
                        <a:cubicBezTo>
                          <a:pt x="71" y="125"/>
                          <a:pt x="250" y="0"/>
                          <a:pt x="437" y="36"/>
                        </a:cubicBezTo>
                        <a:cubicBezTo>
                          <a:pt x="624" y="72"/>
                          <a:pt x="749" y="250"/>
                          <a:pt x="723" y="438"/>
                        </a:cubicBezTo>
                        <a:cubicBezTo>
                          <a:pt x="687" y="634"/>
                          <a:pt x="509" y="759"/>
                          <a:pt x="312"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2259953" y="2026838"/>
                    <a:ext cx="25071" cy="25334"/>
                  </a:xfrm>
                  <a:custGeom>
                    <a:avLst/>
                    <a:gdLst/>
                    <a:ahLst/>
                    <a:cxnLst/>
                    <a:rect l="l" t="t" r="r" b="b"/>
                    <a:pathLst>
                      <a:path w="760" h="768" extrusionOk="0">
                        <a:moveTo>
                          <a:pt x="304" y="723"/>
                        </a:moveTo>
                        <a:cubicBezTo>
                          <a:pt x="117" y="679"/>
                          <a:pt x="1" y="491"/>
                          <a:pt x="45" y="304"/>
                        </a:cubicBezTo>
                        <a:cubicBezTo>
                          <a:pt x="90" y="108"/>
                          <a:pt x="286" y="1"/>
                          <a:pt x="474" y="45"/>
                        </a:cubicBezTo>
                        <a:cubicBezTo>
                          <a:pt x="661" y="99"/>
                          <a:pt x="759" y="286"/>
                          <a:pt x="723" y="474"/>
                        </a:cubicBezTo>
                        <a:cubicBezTo>
                          <a:pt x="679" y="661"/>
                          <a:pt x="492" y="768"/>
                          <a:pt x="304"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2285287" y="1937969"/>
                    <a:ext cx="25928" cy="25928"/>
                  </a:xfrm>
                  <a:custGeom>
                    <a:avLst/>
                    <a:gdLst/>
                    <a:ahLst/>
                    <a:cxnLst/>
                    <a:rect l="l" t="t" r="r" b="b"/>
                    <a:pathLst>
                      <a:path w="786" h="786" extrusionOk="0">
                        <a:moveTo>
                          <a:pt x="286" y="723"/>
                        </a:moveTo>
                        <a:cubicBezTo>
                          <a:pt x="98" y="670"/>
                          <a:pt x="0" y="473"/>
                          <a:pt x="63" y="286"/>
                        </a:cubicBezTo>
                        <a:cubicBezTo>
                          <a:pt x="125" y="108"/>
                          <a:pt x="321" y="1"/>
                          <a:pt x="509" y="63"/>
                        </a:cubicBezTo>
                        <a:cubicBezTo>
                          <a:pt x="687" y="125"/>
                          <a:pt x="785" y="322"/>
                          <a:pt x="723" y="500"/>
                        </a:cubicBezTo>
                        <a:cubicBezTo>
                          <a:pt x="669" y="688"/>
                          <a:pt x="464" y="786"/>
                          <a:pt x="286"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2316461" y="1851146"/>
                    <a:ext cx="26225" cy="26225"/>
                  </a:xfrm>
                  <a:custGeom>
                    <a:avLst/>
                    <a:gdLst/>
                    <a:ahLst/>
                    <a:cxnLst/>
                    <a:rect l="l" t="t" r="r" b="b"/>
                    <a:pathLst>
                      <a:path w="795" h="795" extrusionOk="0">
                        <a:moveTo>
                          <a:pt x="268" y="723"/>
                        </a:moveTo>
                        <a:cubicBezTo>
                          <a:pt x="90" y="652"/>
                          <a:pt x="1" y="456"/>
                          <a:pt x="72" y="269"/>
                        </a:cubicBezTo>
                        <a:cubicBezTo>
                          <a:pt x="143" y="90"/>
                          <a:pt x="349" y="1"/>
                          <a:pt x="527" y="72"/>
                        </a:cubicBezTo>
                        <a:cubicBezTo>
                          <a:pt x="705" y="144"/>
                          <a:pt x="795" y="349"/>
                          <a:pt x="723" y="527"/>
                        </a:cubicBezTo>
                        <a:cubicBezTo>
                          <a:pt x="652" y="706"/>
                          <a:pt x="447" y="795"/>
                          <a:pt x="268"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2352945" y="1766401"/>
                    <a:ext cx="26225" cy="26522"/>
                  </a:xfrm>
                  <a:custGeom>
                    <a:avLst/>
                    <a:gdLst/>
                    <a:ahLst/>
                    <a:cxnLst/>
                    <a:rect l="l" t="t" r="r" b="b"/>
                    <a:pathLst>
                      <a:path w="795" h="804" extrusionOk="0">
                        <a:moveTo>
                          <a:pt x="251" y="723"/>
                        </a:moveTo>
                        <a:cubicBezTo>
                          <a:pt x="81" y="643"/>
                          <a:pt x="1" y="429"/>
                          <a:pt x="81" y="259"/>
                        </a:cubicBezTo>
                        <a:cubicBezTo>
                          <a:pt x="162" y="81"/>
                          <a:pt x="367" y="1"/>
                          <a:pt x="545" y="90"/>
                        </a:cubicBezTo>
                        <a:cubicBezTo>
                          <a:pt x="715" y="170"/>
                          <a:pt x="795" y="375"/>
                          <a:pt x="715" y="554"/>
                        </a:cubicBezTo>
                        <a:cubicBezTo>
                          <a:pt x="634" y="723"/>
                          <a:pt x="429" y="804"/>
                          <a:pt x="251"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2394740" y="1684592"/>
                    <a:ext cx="26522" cy="26225"/>
                  </a:xfrm>
                  <a:custGeom>
                    <a:avLst/>
                    <a:gdLst/>
                    <a:ahLst/>
                    <a:cxnLst/>
                    <a:rect l="l" t="t" r="r" b="b"/>
                    <a:pathLst>
                      <a:path w="804" h="795" extrusionOk="0">
                        <a:moveTo>
                          <a:pt x="233" y="696"/>
                        </a:moveTo>
                        <a:cubicBezTo>
                          <a:pt x="63" y="607"/>
                          <a:pt x="1" y="402"/>
                          <a:pt x="99" y="233"/>
                        </a:cubicBezTo>
                        <a:cubicBezTo>
                          <a:pt x="197" y="63"/>
                          <a:pt x="411" y="1"/>
                          <a:pt x="581" y="99"/>
                        </a:cubicBezTo>
                        <a:cubicBezTo>
                          <a:pt x="750" y="188"/>
                          <a:pt x="804" y="402"/>
                          <a:pt x="705" y="563"/>
                        </a:cubicBezTo>
                        <a:cubicBezTo>
                          <a:pt x="616" y="732"/>
                          <a:pt x="402" y="795"/>
                          <a:pt x="233" y="6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2442407" y="1605422"/>
                    <a:ext cx="26225" cy="26225"/>
                  </a:xfrm>
                  <a:custGeom>
                    <a:avLst/>
                    <a:gdLst/>
                    <a:ahLst/>
                    <a:cxnLst/>
                    <a:rect l="l" t="t" r="r" b="b"/>
                    <a:pathLst>
                      <a:path w="795" h="795" extrusionOk="0">
                        <a:moveTo>
                          <a:pt x="206" y="697"/>
                        </a:moveTo>
                        <a:cubicBezTo>
                          <a:pt x="46" y="590"/>
                          <a:pt x="1" y="376"/>
                          <a:pt x="99" y="215"/>
                        </a:cubicBezTo>
                        <a:cubicBezTo>
                          <a:pt x="206" y="45"/>
                          <a:pt x="420" y="1"/>
                          <a:pt x="581" y="108"/>
                        </a:cubicBezTo>
                        <a:cubicBezTo>
                          <a:pt x="741" y="215"/>
                          <a:pt x="795" y="429"/>
                          <a:pt x="688" y="590"/>
                        </a:cubicBezTo>
                        <a:cubicBezTo>
                          <a:pt x="590" y="750"/>
                          <a:pt x="367" y="795"/>
                          <a:pt x="206" y="69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2494494" y="1529518"/>
                    <a:ext cx="25928" cy="26225"/>
                  </a:xfrm>
                  <a:custGeom>
                    <a:avLst/>
                    <a:gdLst/>
                    <a:ahLst/>
                    <a:cxnLst/>
                    <a:rect l="l" t="t" r="r" b="b"/>
                    <a:pathLst>
                      <a:path w="786" h="795" extrusionOk="0">
                        <a:moveTo>
                          <a:pt x="188" y="678"/>
                        </a:moveTo>
                        <a:cubicBezTo>
                          <a:pt x="37" y="571"/>
                          <a:pt x="1" y="348"/>
                          <a:pt x="117" y="188"/>
                        </a:cubicBezTo>
                        <a:cubicBezTo>
                          <a:pt x="224" y="27"/>
                          <a:pt x="447" y="0"/>
                          <a:pt x="599" y="107"/>
                        </a:cubicBezTo>
                        <a:cubicBezTo>
                          <a:pt x="750" y="223"/>
                          <a:pt x="786" y="446"/>
                          <a:pt x="679" y="607"/>
                        </a:cubicBezTo>
                        <a:cubicBezTo>
                          <a:pt x="563" y="759"/>
                          <a:pt x="349" y="794"/>
                          <a:pt x="188" y="6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2551299" y="1457111"/>
                    <a:ext cx="25928" cy="25631"/>
                  </a:xfrm>
                  <a:custGeom>
                    <a:avLst/>
                    <a:gdLst/>
                    <a:ahLst/>
                    <a:cxnLst/>
                    <a:rect l="l" t="t" r="r" b="b"/>
                    <a:pathLst>
                      <a:path w="786" h="777" extrusionOk="0">
                        <a:moveTo>
                          <a:pt x="170" y="661"/>
                        </a:moveTo>
                        <a:cubicBezTo>
                          <a:pt x="19" y="536"/>
                          <a:pt x="1" y="322"/>
                          <a:pt x="135" y="170"/>
                        </a:cubicBezTo>
                        <a:cubicBezTo>
                          <a:pt x="259" y="27"/>
                          <a:pt x="482" y="1"/>
                          <a:pt x="625" y="134"/>
                        </a:cubicBezTo>
                        <a:cubicBezTo>
                          <a:pt x="777" y="259"/>
                          <a:pt x="786" y="473"/>
                          <a:pt x="661" y="616"/>
                        </a:cubicBezTo>
                        <a:cubicBezTo>
                          <a:pt x="536" y="759"/>
                          <a:pt x="322" y="777"/>
                          <a:pt x="170" y="6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2613117" y="1388859"/>
                    <a:ext cx="25631" cy="25334"/>
                  </a:xfrm>
                  <a:custGeom>
                    <a:avLst/>
                    <a:gdLst/>
                    <a:ahLst/>
                    <a:cxnLst/>
                    <a:rect l="l" t="t" r="r" b="b"/>
                    <a:pathLst>
                      <a:path w="777" h="768" extrusionOk="0">
                        <a:moveTo>
                          <a:pt x="152" y="633"/>
                        </a:moveTo>
                        <a:cubicBezTo>
                          <a:pt x="9" y="509"/>
                          <a:pt x="0" y="285"/>
                          <a:pt x="143" y="143"/>
                        </a:cubicBezTo>
                        <a:cubicBezTo>
                          <a:pt x="277" y="0"/>
                          <a:pt x="491" y="0"/>
                          <a:pt x="634" y="134"/>
                        </a:cubicBezTo>
                        <a:cubicBezTo>
                          <a:pt x="767" y="268"/>
                          <a:pt x="776" y="482"/>
                          <a:pt x="642" y="624"/>
                        </a:cubicBezTo>
                        <a:cubicBezTo>
                          <a:pt x="509" y="758"/>
                          <a:pt x="295" y="767"/>
                          <a:pt x="152" y="6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2678729" y="1323808"/>
                    <a:ext cx="25334" cy="25631"/>
                  </a:xfrm>
                  <a:custGeom>
                    <a:avLst/>
                    <a:gdLst/>
                    <a:ahLst/>
                    <a:cxnLst/>
                    <a:rect l="l" t="t" r="r" b="b"/>
                    <a:pathLst>
                      <a:path w="768" h="777" extrusionOk="0">
                        <a:moveTo>
                          <a:pt x="134" y="634"/>
                        </a:moveTo>
                        <a:cubicBezTo>
                          <a:pt x="1" y="491"/>
                          <a:pt x="9" y="268"/>
                          <a:pt x="152" y="134"/>
                        </a:cubicBezTo>
                        <a:cubicBezTo>
                          <a:pt x="295" y="0"/>
                          <a:pt x="509" y="9"/>
                          <a:pt x="643" y="152"/>
                        </a:cubicBezTo>
                        <a:cubicBezTo>
                          <a:pt x="768" y="295"/>
                          <a:pt x="768" y="518"/>
                          <a:pt x="625" y="652"/>
                        </a:cubicBezTo>
                        <a:cubicBezTo>
                          <a:pt x="491" y="777"/>
                          <a:pt x="268" y="777"/>
                          <a:pt x="134" y="6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2748168" y="1263474"/>
                    <a:ext cx="26225" cy="25631"/>
                  </a:xfrm>
                  <a:custGeom>
                    <a:avLst/>
                    <a:gdLst/>
                    <a:ahLst/>
                    <a:cxnLst/>
                    <a:rect l="l" t="t" r="r" b="b"/>
                    <a:pathLst>
                      <a:path w="795" h="777" extrusionOk="0">
                        <a:moveTo>
                          <a:pt x="126" y="607"/>
                        </a:moveTo>
                        <a:cubicBezTo>
                          <a:pt x="1" y="465"/>
                          <a:pt x="28" y="242"/>
                          <a:pt x="179" y="126"/>
                        </a:cubicBezTo>
                        <a:cubicBezTo>
                          <a:pt x="331" y="1"/>
                          <a:pt x="554" y="27"/>
                          <a:pt x="670" y="179"/>
                        </a:cubicBezTo>
                        <a:cubicBezTo>
                          <a:pt x="795" y="331"/>
                          <a:pt x="768" y="545"/>
                          <a:pt x="616" y="661"/>
                        </a:cubicBezTo>
                        <a:cubicBezTo>
                          <a:pt x="465" y="777"/>
                          <a:pt x="242" y="759"/>
                          <a:pt x="126"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2821466" y="1207560"/>
                    <a:ext cx="26225" cy="26225"/>
                  </a:xfrm>
                  <a:custGeom>
                    <a:avLst/>
                    <a:gdLst/>
                    <a:ahLst/>
                    <a:cxnLst/>
                    <a:rect l="l" t="t" r="r" b="b"/>
                    <a:pathLst>
                      <a:path w="795" h="795" extrusionOk="0">
                        <a:moveTo>
                          <a:pt x="116" y="607"/>
                        </a:moveTo>
                        <a:cubicBezTo>
                          <a:pt x="0" y="447"/>
                          <a:pt x="45" y="233"/>
                          <a:pt x="196" y="117"/>
                        </a:cubicBezTo>
                        <a:cubicBezTo>
                          <a:pt x="357" y="1"/>
                          <a:pt x="580" y="45"/>
                          <a:pt x="687" y="197"/>
                        </a:cubicBezTo>
                        <a:cubicBezTo>
                          <a:pt x="794" y="358"/>
                          <a:pt x="759" y="572"/>
                          <a:pt x="607" y="688"/>
                        </a:cubicBezTo>
                        <a:cubicBezTo>
                          <a:pt x="446" y="795"/>
                          <a:pt x="232" y="759"/>
                          <a:pt x="116"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2898261" y="1156364"/>
                    <a:ext cx="26225" cy="26522"/>
                  </a:xfrm>
                  <a:custGeom>
                    <a:avLst/>
                    <a:gdLst/>
                    <a:ahLst/>
                    <a:cxnLst/>
                    <a:rect l="l" t="t" r="r" b="b"/>
                    <a:pathLst>
                      <a:path w="795" h="804" extrusionOk="0">
                        <a:moveTo>
                          <a:pt x="108" y="589"/>
                        </a:moveTo>
                        <a:cubicBezTo>
                          <a:pt x="1" y="429"/>
                          <a:pt x="54" y="215"/>
                          <a:pt x="215" y="107"/>
                        </a:cubicBezTo>
                        <a:cubicBezTo>
                          <a:pt x="375" y="0"/>
                          <a:pt x="589" y="54"/>
                          <a:pt x="696" y="215"/>
                        </a:cubicBezTo>
                        <a:cubicBezTo>
                          <a:pt x="795" y="384"/>
                          <a:pt x="741" y="598"/>
                          <a:pt x="580" y="696"/>
                        </a:cubicBezTo>
                        <a:cubicBezTo>
                          <a:pt x="420" y="803"/>
                          <a:pt x="206" y="759"/>
                          <a:pt x="108" y="5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2978025" y="1110742"/>
                    <a:ext cx="26522" cy="25928"/>
                  </a:xfrm>
                  <a:custGeom>
                    <a:avLst/>
                    <a:gdLst/>
                    <a:ahLst/>
                    <a:cxnLst/>
                    <a:rect l="l" t="t" r="r" b="b"/>
                    <a:pathLst>
                      <a:path w="804" h="786" extrusionOk="0">
                        <a:moveTo>
                          <a:pt x="89" y="554"/>
                        </a:moveTo>
                        <a:cubicBezTo>
                          <a:pt x="0" y="384"/>
                          <a:pt x="63" y="179"/>
                          <a:pt x="241" y="90"/>
                        </a:cubicBezTo>
                        <a:cubicBezTo>
                          <a:pt x="411" y="1"/>
                          <a:pt x="625" y="63"/>
                          <a:pt x="714" y="233"/>
                        </a:cubicBezTo>
                        <a:cubicBezTo>
                          <a:pt x="803" y="402"/>
                          <a:pt x="741" y="616"/>
                          <a:pt x="562" y="705"/>
                        </a:cubicBezTo>
                        <a:cubicBezTo>
                          <a:pt x="393" y="786"/>
                          <a:pt x="188" y="723"/>
                          <a:pt x="89" y="5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3060989" y="1070134"/>
                    <a:ext cx="26225" cy="26225"/>
                  </a:xfrm>
                  <a:custGeom>
                    <a:avLst/>
                    <a:gdLst/>
                    <a:ahLst/>
                    <a:cxnLst/>
                    <a:rect l="l" t="t" r="r" b="b"/>
                    <a:pathLst>
                      <a:path w="795" h="795" extrusionOk="0">
                        <a:moveTo>
                          <a:pt x="81" y="545"/>
                        </a:moveTo>
                        <a:cubicBezTo>
                          <a:pt x="1" y="366"/>
                          <a:pt x="72" y="161"/>
                          <a:pt x="251" y="81"/>
                        </a:cubicBezTo>
                        <a:cubicBezTo>
                          <a:pt x="429" y="1"/>
                          <a:pt x="634" y="81"/>
                          <a:pt x="715" y="250"/>
                        </a:cubicBezTo>
                        <a:cubicBezTo>
                          <a:pt x="795" y="429"/>
                          <a:pt x="715" y="634"/>
                          <a:pt x="536" y="714"/>
                        </a:cubicBezTo>
                        <a:cubicBezTo>
                          <a:pt x="367" y="795"/>
                          <a:pt x="162" y="714"/>
                          <a:pt x="81" y="5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3146063" y="1034541"/>
                    <a:ext cx="25928" cy="26225"/>
                  </a:xfrm>
                  <a:custGeom>
                    <a:avLst/>
                    <a:gdLst/>
                    <a:ahLst/>
                    <a:cxnLst/>
                    <a:rect l="l" t="t" r="r" b="b"/>
                    <a:pathLst>
                      <a:path w="786" h="795" extrusionOk="0">
                        <a:moveTo>
                          <a:pt x="72" y="526"/>
                        </a:moveTo>
                        <a:cubicBezTo>
                          <a:pt x="0" y="348"/>
                          <a:pt x="89" y="143"/>
                          <a:pt x="277" y="71"/>
                        </a:cubicBezTo>
                        <a:cubicBezTo>
                          <a:pt x="455" y="0"/>
                          <a:pt x="651" y="89"/>
                          <a:pt x="723" y="277"/>
                        </a:cubicBezTo>
                        <a:cubicBezTo>
                          <a:pt x="785" y="455"/>
                          <a:pt x="696" y="660"/>
                          <a:pt x="518" y="723"/>
                        </a:cubicBezTo>
                        <a:cubicBezTo>
                          <a:pt x="339" y="794"/>
                          <a:pt x="143" y="705"/>
                          <a:pt x="72" y="5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3233447" y="1005116"/>
                    <a:ext cx="25928" cy="25334"/>
                  </a:xfrm>
                  <a:custGeom>
                    <a:avLst/>
                    <a:gdLst/>
                    <a:ahLst/>
                    <a:cxnLst/>
                    <a:rect l="l" t="t" r="r" b="b"/>
                    <a:pathLst>
                      <a:path w="786" h="768" extrusionOk="0">
                        <a:moveTo>
                          <a:pt x="54" y="491"/>
                        </a:moveTo>
                        <a:cubicBezTo>
                          <a:pt x="1" y="303"/>
                          <a:pt x="99" y="107"/>
                          <a:pt x="286" y="54"/>
                        </a:cubicBezTo>
                        <a:cubicBezTo>
                          <a:pt x="474" y="0"/>
                          <a:pt x="670" y="107"/>
                          <a:pt x="723" y="294"/>
                        </a:cubicBezTo>
                        <a:cubicBezTo>
                          <a:pt x="786" y="482"/>
                          <a:pt x="679" y="669"/>
                          <a:pt x="491" y="723"/>
                        </a:cubicBezTo>
                        <a:cubicBezTo>
                          <a:pt x="304" y="767"/>
                          <a:pt x="117" y="669"/>
                          <a:pt x="54" y="4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3322612" y="981563"/>
                    <a:ext cx="25334" cy="25334"/>
                  </a:xfrm>
                  <a:custGeom>
                    <a:avLst/>
                    <a:gdLst/>
                    <a:ahLst/>
                    <a:cxnLst/>
                    <a:rect l="l" t="t" r="r" b="b"/>
                    <a:pathLst>
                      <a:path w="768" h="768" extrusionOk="0">
                        <a:moveTo>
                          <a:pt x="45" y="464"/>
                        </a:moveTo>
                        <a:cubicBezTo>
                          <a:pt x="1" y="277"/>
                          <a:pt x="117" y="90"/>
                          <a:pt x="304" y="45"/>
                        </a:cubicBezTo>
                        <a:cubicBezTo>
                          <a:pt x="500" y="0"/>
                          <a:pt x="688" y="116"/>
                          <a:pt x="723" y="304"/>
                        </a:cubicBezTo>
                        <a:cubicBezTo>
                          <a:pt x="768" y="491"/>
                          <a:pt x="652" y="678"/>
                          <a:pt x="465" y="723"/>
                        </a:cubicBezTo>
                        <a:cubicBezTo>
                          <a:pt x="277" y="768"/>
                          <a:pt x="90" y="652"/>
                          <a:pt x="45" y="4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413262" y="963321"/>
                    <a:ext cx="24741" cy="25038"/>
                  </a:xfrm>
                  <a:custGeom>
                    <a:avLst/>
                    <a:gdLst/>
                    <a:ahLst/>
                    <a:cxnLst/>
                    <a:rect l="l" t="t" r="r" b="b"/>
                    <a:pathLst>
                      <a:path w="750" h="759" extrusionOk="0">
                        <a:moveTo>
                          <a:pt x="36" y="437"/>
                        </a:moveTo>
                        <a:cubicBezTo>
                          <a:pt x="0" y="250"/>
                          <a:pt x="125" y="72"/>
                          <a:pt x="322" y="36"/>
                        </a:cubicBezTo>
                        <a:cubicBezTo>
                          <a:pt x="509" y="0"/>
                          <a:pt x="687" y="125"/>
                          <a:pt x="723" y="321"/>
                        </a:cubicBezTo>
                        <a:cubicBezTo>
                          <a:pt x="750" y="509"/>
                          <a:pt x="625" y="687"/>
                          <a:pt x="438" y="723"/>
                        </a:cubicBezTo>
                        <a:cubicBezTo>
                          <a:pt x="250" y="759"/>
                          <a:pt x="63" y="634"/>
                          <a:pt x="36" y="4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3504769" y="950950"/>
                    <a:ext cx="24180" cy="24477"/>
                  </a:xfrm>
                  <a:custGeom>
                    <a:avLst/>
                    <a:gdLst/>
                    <a:ahLst/>
                    <a:cxnLst/>
                    <a:rect l="l" t="t" r="r" b="b"/>
                    <a:pathLst>
                      <a:path w="733" h="742" extrusionOk="0">
                        <a:moveTo>
                          <a:pt x="28" y="411"/>
                        </a:moveTo>
                        <a:cubicBezTo>
                          <a:pt x="1" y="224"/>
                          <a:pt x="144" y="45"/>
                          <a:pt x="331" y="27"/>
                        </a:cubicBezTo>
                        <a:cubicBezTo>
                          <a:pt x="527" y="1"/>
                          <a:pt x="697" y="152"/>
                          <a:pt x="715" y="340"/>
                        </a:cubicBezTo>
                        <a:cubicBezTo>
                          <a:pt x="732" y="536"/>
                          <a:pt x="599" y="696"/>
                          <a:pt x="402" y="714"/>
                        </a:cubicBezTo>
                        <a:cubicBezTo>
                          <a:pt x="215" y="741"/>
                          <a:pt x="45" y="607"/>
                          <a:pt x="28" y="4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597200" y="945079"/>
                    <a:ext cx="23553" cy="23553"/>
                  </a:xfrm>
                  <a:custGeom>
                    <a:avLst/>
                    <a:gdLst/>
                    <a:ahLst/>
                    <a:cxnLst/>
                    <a:rect l="l" t="t" r="r" b="b"/>
                    <a:pathLst>
                      <a:path w="714" h="714" extrusionOk="0">
                        <a:moveTo>
                          <a:pt x="9" y="366"/>
                        </a:moveTo>
                        <a:cubicBezTo>
                          <a:pt x="0" y="170"/>
                          <a:pt x="152" y="18"/>
                          <a:pt x="339" y="9"/>
                        </a:cubicBezTo>
                        <a:cubicBezTo>
                          <a:pt x="535" y="0"/>
                          <a:pt x="696" y="152"/>
                          <a:pt x="705" y="348"/>
                        </a:cubicBezTo>
                        <a:cubicBezTo>
                          <a:pt x="714" y="544"/>
                          <a:pt x="562" y="696"/>
                          <a:pt x="366" y="705"/>
                        </a:cubicBezTo>
                        <a:cubicBezTo>
                          <a:pt x="179" y="714"/>
                          <a:pt x="18" y="562"/>
                          <a:pt x="9" y="3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689598" y="944485"/>
                    <a:ext cx="23289" cy="23553"/>
                  </a:xfrm>
                  <a:custGeom>
                    <a:avLst/>
                    <a:gdLst/>
                    <a:ahLst/>
                    <a:cxnLst/>
                    <a:rect l="l" t="t" r="r" b="b"/>
                    <a:pathLst>
                      <a:path w="706" h="714" extrusionOk="0">
                        <a:moveTo>
                          <a:pt x="0" y="348"/>
                        </a:moveTo>
                        <a:cubicBezTo>
                          <a:pt x="0" y="152"/>
                          <a:pt x="161" y="0"/>
                          <a:pt x="357" y="9"/>
                        </a:cubicBezTo>
                        <a:cubicBezTo>
                          <a:pt x="553" y="18"/>
                          <a:pt x="705" y="170"/>
                          <a:pt x="696" y="366"/>
                        </a:cubicBezTo>
                        <a:cubicBezTo>
                          <a:pt x="687" y="562"/>
                          <a:pt x="536" y="714"/>
                          <a:pt x="339" y="705"/>
                        </a:cubicBezTo>
                        <a:cubicBezTo>
                          <a:pt x="152" y="696"/>
                          <a:pt x="0" y="544"/>
                          <a:pt x="0" y="34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3781106" y="949202"/>
                    <a:ext cx="24180" cy="23850"/>
                  </a:xfrm>
                  <a:custGeom>
                    <a:avLst/>
                    <a:gdLst/>
                    <a:ahLst/>
                    <a:cxnLst/>
                    <a:rect l="l" t="t" r="r" b="b"/>
                    <a:pathLst>
                      <a:path w="733" h="723" extrusionOk="0">
                        <a:moveTo>
                          <a:pt x="19" y="339"/>
                        </a:moveTo>
                        <a:cubicBezTo>
                          <a:pt x="28" y="152"/>
                          <a:pt x="197" y="0"/>
                          <a:pt x="393" y="18"/>
                        </a:cubicBezTo>
                        <a:cubicBezTo>
                          <a:pt x="590" y="36"/>
                          <a:pt x="732" y="205"/>
                          <a:pt x="714" y="393"/>
                        </a:cubicBezTo>
                        <a:cubicBezTo>
                          <a:pt x="697" y="580"/>
                          <a:pt x="527" y="723"/>
                          <a:pt x="331" y="714"/>
                        </a:cubicBezTo>
                        <a:cubicBezTo>
                          <a:pt x="143" y="696"/>
                          <a:pt x="1" y="535"/>
                          <a:pt x="19" y="3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872349" y="959791"/>
                    <a:ext cx="24741" cy="24444"/>
                  </a:xfrm>
                  <a:custGeom>
                    <a:avLst/>
                    <a:gdLst/>
                    <a:ahLst/>
                    <a:cxnLst/>
                    <a:rect l="l" t="t" r="r" b="b"/>
                    <a:pathLst>
                      <a:path w="750" h="741" extrusionOk="0">
                        <a:moveTo>
                          <a:pt x="27" y="321"/>
                        </a:moveTo>
                        <a:cubicBezTo>
                          <a:pt x="54" y="134"/>
                          <a:pt x="232" y="0"/>
                          <a:pt x="428" y="18"/>
                        </a:cubicBezTo>
                        <a:cubicBezTo>
                          <a:pt x="616" y="54"/>
                          <a:pt x="750" y="241"/>
                          <a:pt x="714" y="428"/>
                        </a:cubicBezTo>
                        <a:cubicBezTo>
                          <a:pt x="687" y="616"/>
                          <a:pt x="509" y="741"/>
                          <a:pt x="321" y="714"/>
                        </a:cubicBezTo>
                        <a:cubicBezTo>
                          <a:pt x="134" y="687"/>
                          <a:pt x="0" y="509"/>
                          <a:pt x="27" y="3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962702" y="976252"/>
                    <a:ext cx="25334" cy="25334"/>
                  </a:xfrm>
                  <a:custGeom>
                    <a:avLst/>
                    <a:gdLst/>
                    <a:ahLst/>
                    <a:cxnLst/>
                    <a:rect l="l" t="t" r="r" b="b"/>
                    <a:pathLst>
                      <a:path w="768" h="768" extrusionOk="0">
                        <a:moveTo>
                          <a:pt x="36" y="304"/>
                        </a:moveTo>
                        <a:cubicBezTo>
                          <a:pt x="80" y="117"/>
                          <a:pt x="268" y="1"/>
                          <a:pt x="455" y="45"/>
                        </a:cubicBezTo>
                        <a:cubicBezTo>
                          <a:pt x="642" y="90"/>
                          <a:pt x="767" y="277"/>
                          <a:pt x="723" y="465"/>
                        </a:cubicBezTo>
                        <a:cubicBezTo>
                          <a:pt x="678" y="652"/>
                          <a:pt x="491" y="768"/>
                          <a:pt x="303" y="723"/>
                        </a:cubicBezTo>
                        <a:cubicBezTo>
                          <a:pt x="116" y="679"/>
                          <a:pt x="0" y="491"/>
                          <a:pt x="36" y="30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4051867" y="998914"/>
                    <a:ext cx="25631" cy="25631"/>
                  </a:xfrm>
                  <a:custGeom>
                    <a:avLst/>
                    <a:gdLst/>
                    <a:ahLst/>
                    <a:cxnLst/>
                    <a:rect l="l" t="t" r="r" b="b"/>
                    <a:pathLst>
                      <a:path w="777" h="777" extrusionOk="0">
                        <a:moveTo>
                          <a:pt x="45" y="295"/>
                        </a:moveTo>
                        <a:cubicBezTo>
                          <a:pt x="98" y="108"/>
                          <a:pt x="295" y="1"/>
                          <a:pt x="482" y="54"/>
                        </a:cubicBezTo>
                        <a:cubicBezTo>
                          <a:pt x="669" y="108"/>
                          <a:pt x="776" y="295"/>
                          <a:pt x="723" y="482"/>
                        </a:cubicBezTo>
                        <a:cubicBezTo>
                          <a:pt x="669" y="670"/>
                          <a:pt x="473" y="777"/>
                          <a:pt x="286" y="723"/>
                        </a:cubicBezTo>
                        <a:cubicBezTo>
                          <a:pt x="107" y="670"/>
                          <a:pt x="0" y="474"/>
                          <a:pt x="45" y="29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4139251" y="1026888"/>
                    <a:ext cx="26225" cy="25631"/>
                  </a:xfrm>
                  <a:custGeom>
                    <a:avLst/>
                    <a:gdLst/>
                    <a:ahLst/>
                    <a:cxnLst/>
                    <a:rect l="l" t="t" r="r" b="b"/>
                    <a:pathLst>
                      <a:path w="795" h="777" extrusionOk="0">
                        <a:moveTo>
                          <a:pt x="63" y="277"/>
                        </a:moveTo>
                        <a:cubicBezTo>
                          <a:pt x="126" y="98"/>
                          <a:pt x="331" y="0"/>
                          <a:pt x="518" y="63"/>
                        </a:cubicBezTo>
                        <a:cubicBezTo>
                          <a:pt x="697" y="125"/>
                          <a:pt x="795" y="321"/>
                          <a:pt x="723" y="509"/>
                        </a:cubicBezTo>
                        <a:cubicBezTo>
                          <a:pt x="661" y="687"/>
                          <a:pt x="465" y="776"/>
                          <a:pt x="277" y="714"/>
                        </a:cubicBezTo>
                        <a:cubicBezTo>
                          <a:pt x="99" y="660"/>
                          <a:pt x="1" y="455"/>
                          <a:pt x="63" y="2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4224887" y="1060436"/>
                    <a:ext cx="26225" cy="26522"/>
                  </a:xfrm>
                  <a:custGeom>
                    <a:avLst/>
                    <a:gdLst/>
                    <a:ahLst/>
                    <a:cxnLst/>
                    <a:rect l="l" t="t" r="r" b="b"/>
                    <a:pathLst>
                      <a:path w="795" h="804" extrusionOk="0">
                        <a:moveTo>
                          <a:pt x="81" y="259"/>
                        </a:moveTo>
                        <a:cubicBezTo>
                          <a:pt x="152" y="80"/>
                          <a:pt x="358" y="0"/>
                          <a:pt x="536" y="80"/>
                        </a:cubicBezTo>
                        <a:cubicBezTo>
                          <a:pt x="714" y="161"/>
                          <a:pt x="795" y="375"/>
                          <a:pt x="714" y="544"/>
                        </a:cubicBezTo>
                        <a:cubicBezTo>
                          <a:pt x="634" y="723"/>
                          <a:pt x="429" y="803"/>
                          <a:pt x="259" y="723"/>
                        </a:cubicBezTo>
                        <a:cubicBezTo>
                          <a:pt x="81" y="642"/>
                          <a:pt x="1" y="437"/>
                          <a:pt x="81" y="2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4308180" y="1100153"/>
                    <a:ext cx="26225" cy="26225"/>
                  </a:xfrm>
                  <a:custGeom>
                    <a:avLst/>
                    <a:gdLst/>
                    <a:ahLst/>
                    <a:cxnLst/>
                    <a:rect l="l" t="t" r="r" b="b"/>
                    <a:pathLst>
                      <a:path w="795" h="795" extrusionOk="0">
                        <a:moveTo>
                          <a:pt x="90" y="241"/>
                        </a:moveTo>
                        <a:cubicBezTo>
                          <a:pt x="170" y="63"/>
                          <a:pt x="384" y="1"/>
                          <a:pt x="553" y="90"/>
                        </a:cubicBezTo>
                        <a:cubicBezTo>
                          <a:pt x="732" y="179"/>
                          <a:pt x="794" y="384"/>
                          <a:pt x="705" y="554"/>
                        </a:cubicBezTo>
                        <a:cubicBezTo>
                          <a:pt x="616" y="723"/>
                          <a:pt x="411" y="794"/>
                          <a:pt x="241" y="705"/>
                        </a:cubicBezTo>
                        <a:cubicBezTo>
                          <a:pt x="72" y="616"/>
                          <a:pt x="0" y="411"/>
                          <a:pt x="90" y="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4388801" y="1144587"/>
                    <a:ext cx="26522" cy="26225"/>
                  </a:xfrm>
                  <a:custGeom>
                    <a:avLst/>
                    <a:gdLst/>
                    <a:ahLst/>
                    <a:cxnLst/>
                    <a:rect l="l" t="t" r="r" b="b"/>
                    <a:pathLst>
                      <a:path w="804" h="795" extrusionOk="0">
                        <a:moveTo>
                          <a:pt x="99" y="224"/>
                        </a:moveTo>
                        <a:cubicBezTo>
                          <a:pt x="197" y="54"/>
                          <a:pt x="411" y="1"/>
                          <a:pt x="581" y="99"/>
                        </a:cubicBezTo>
                        <a:cubicBezTo>
                          <a:pt x="750" y="197"/>
                          <a:pt x="804" y="411"/>
                          <a:pt x="705" y="572"/>
                        </a:cubicBezTo>
                        <a:cubicBezTo>
                          <a:pt x="598" y="741"/>
                          <a:pt x="384" y="795"/>
                          <a:pt x="224" y="696"/>
                        </a:cubicBezTo>
                        <a:cubicBezTo>
                          <a:pt x="54" y="598"/>
                          <a:pt x="1" y="393"/>
                          <a:pt x="99" y="2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4466487" y="1194332"/>
                    <a:ext cx="26225" cy="26225"/>
                  </a:xfrm>
                  <a:custGeom>
                    <a:avLst/>
                    <a:gdLst/>
                    <a:ahLst/>
                    <a:cxnLst/>
                    <a:rect l="l" t="t" r="r" b="b"/>
                    <a:pathLst>
                      <a:path w="795" h="795" extrusionOk="0">
                        <a:moveTo>
                          <a:pt x="108" y="196"/>
                        </a:moveTo>
                        <a:cubicBezTo>
                          <a:pt x="224" y="36"/>
                          <a:pt x="438" y="0"/>
                          <a:pt x="590" y="107"/>
                        </a:cubicBezTo>
                        <a:cubicBezTo>
                          <a:pt x="750" y="223"/>
                          <a:pt x="795" y="446"/>
                          <a:pt x="679" y="598"/>
                        </a:cubicBezTo>
                        <a:cubicBezTo>
                          <a:pt x="572" y="759"/>
                          <a:pt x="358" y="794"/>
                          <a:pt x="197" y="687"/>
                        </a:cubicBezTo>
                        <a:cubicBezTo>
                          <a:pt x="45" y="571"/>
                          <a:pt x="1" y="357"/>
                          <a:pt x="108" y="1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4540643" y="1249058"/>
                    <a:ext cx="26225" cy="25928"/>
                  </a:xfrm>
                  <a:custGeom>
                    <a:avLst/>
                    <a:gdLst/>
                    <a:ahLst/>
                    <a:cxnLst/>
                    <a:rect l="l" t="t" r="r" b="b"/>
                    <a:pathLst>
                      <a:path w="795" h="786" extrusionOk="0">
                        <a:moveTo>
                          <a:pt x="126" y="179"/>
                        </a:moveTo>
                        <a:cubicBezTo>
                          <a:pt x="242" y="27"/>
                          <a:pt x="456" y="1"/>
                          <a:pt x="608" y="125"/>
                        </a:cubicBezTo>
                        <a:cubicBezTo>
                          <a:pt x="768" y="241"/>
                          <a:pt x="795" y="464"/>
                          <a:pt x="670" y="616"/>
                        </a:cubicBezTo>
                        <a:cubicBezTo>
                          <a:pt x="554" y="768"/>
                          <a:pt x="331" y="786"/>
                          <a:pt x="179" y="670"/>
                        </a:cubicBezTo>
                        <a:cubicBezTo>
                          <a:pt x="28" y="554"/>
                          <a:pt x="1" y="331"/>
                          <a:pt x="126" y="1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4611566" y="1308502"/>
                    <a:ext cx="25928" cy="25334"/>
                  </a:xfrm>
                  <a:custGeom>
                    <a:avLst/>
                    <a:gdLst/>
                    <a:ahLst/>
                    <a:cxnLst/>
                    <a:rect l="l" t="t" r="r" b="b"/>
                    <a:pathLst>
                      <a:path w="786" h="768" extrusionOk="0">
                        <a:moveTo>
                          <a:pt x="126" y="161"/>
                        </a:moveTo>
                        <a:cubicBezTo>
                          <a:pt x="251" y="9"/>
                          <a:pt x="474" y="1"/>
                          <a:pt x="625" y="125"/>
                        </a:cubicBezTo>
                        <a:cubicBezTo>
                          <a:pt x="768" y="259"/>
                          <a:pt x="786" y="473"/>
                          <a:pt x="652" y="616"/>
                        </a:cubicBezTo>
                        <a:cubicBezTo>
                          <a:pt x="527" y="759"/>
                          <a:pt x="304" y="768"/>
                          <a:pt x="162" y="643"/>
                        </a:cubicBezTo>
                        <a:cubicBezTo>
                          <a:pt x="10" y="518"/>
                          <a:pt x="1" y="304"/>
                          <a:pt x="126" y="1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4740778" y="1439759"/>
                    <a:ext cx="25631" cy="25631"/>
                  </a:xfrm>
                  <a:custGeom>
                    <a:avLst/>
                    <a:gdLst/>
                    <a:ahLst/>
                    <a:cxnLst/>
                    <a:rect l="l" t="t" r="r" b="b"/>
                    <a:pathLst>
                      <a:path w="777" h="777" extrusionOk="0">
                        <a:moveTo>
                          <a:pt x="161" y="125"/>
                        </a:moveTo>
                        <a:cubicBezTo>
                          <a:pt x="304" y="0"/>
                          <a:pt x="527" y="18"/>
                          <a:pt x="652" y="161"/>
                        </a:cubicBezTo>
                        <a:cubicBezTo>
                          <a:pt x="776" y="313"/>
                          <a:pt x="759" y="536"/>
                          <a:pt x="616" y="660"/>
                        </a:cubicBezTo>
                        <a:cubicBezTo>
                          <a:pt x="473" y="776"/>
                          <a:pt x="250" y="768"/>
                          <a:pt x="125" y="616"/>
                        </a:cubicBezTo>
                        <a:cubicBezTo>
                          <a:pt x="0" y="473"/>
                          <a:pt x="18" y="259"/>
                          <a:pt x="161" y="1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4798737" y="1511276"/>
                    <a:ext cx="26225" cy="25631"/>
                  </a:xfrm>
                  <a:custGeom>
                    <a:avLst/>
                    <a:gdLst/>
                    <a:ahLst/>
                    <a:cxnLst/>
                    <a:rect l="l" t="t" r="r" b="b"/>
                    <a:pathLst>
                      <a:path w="795" h="777" extrusionOk="0">
                        <a:moveTo>
                          <a:pt x="179" y="116"/>
                        </a:moveTo>
                        <a:cubicBezTo>
                          <a:pt x="331" y="0"/>
                          <a:pt x="554" y="27"/>
                          <a:pt x="670" y="179"/>
                        </a:cubicBezTo>
                        <a:cubicBezTo>
                          <a:pt x="795" y="330"/>
                          <a:pt x="768" y="553"/>
                          <a:pt x="607" y="660"/>
                        </a:cubicBezTo>
                        <a:cubicBezTo>
                          <a:pt x="456" y="776"/>
                          <a:pt x="233" y="750"/>
                          <a:pt x="117" y="598"/>
                        </a:cubicBezTo>
                        <a:cubicBezTo>
                          <a:pt x="1" y="446"/>
                          <a:pt x="27" y="232"/>
                          <a:pt x="179" y="1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4852309" y="1586026"/>
                    <a:ext cx="25928" cy="26489"/>
                  </a:xfrm>
                  <a:custGeom>
                    <a:avLst/>
                    <a:gdLst/>
                    <a:ahLst/>
                    <a:cxnLst/>
                    <a:rect l="l" t="t" r="r" b="b"/>
                    <a:pathLst>
                      <a:path w="786" h="803" extrusionOk="0">
                        <a:moveTo>
                          <a:pt x="197" y="107"/>
                        </a:moveTo>
                        <a:cubicBezTo>
                          <a:pt x="357" y="0"/>
                          <a:pt x="571" y="45"/>
                          <a:pt x="678" y="205"/>
                        </a:cubicBezTo>
                        <a:cubicBezTo>
                          <a:pt x="785" y="375"/>
                          <a:pt x="741" y="589"/>
                          <a:pt x="580" y="696"/>
                        </a:cubicBezTo>
                        <a:cubicBezTo>
                          <a:pt x="420" y="803"/>
                          <a:pt x="206" y="758"/>
                          <a:pt x="98" y="598"/>
                        </a:cubicBezTo>
                        <a:cubicBezTo>
                          <a:pt x="0" y="428"/>
                          <a:pt x="45" y="214"/>
                          <a:pt x="197" y="1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4900273" y="1664569"/>
                    <a:ext cx="26522" cy="26225"/>
                  </a:xfrm>
                  <a:custGeom>
                    <a:avLst/>
                    <a:gdLst/>
                    <a:ahLst/>
                    <a:cxnLst/>
                    <a:rect l="l" t="t" r="r" b="b"/>
                    <a:pathLst>
                      <a:path w="804" h="795" extrusionOk="0">
                        <a:moveTo>
                          <a:pt x="224" y="99"/>
                        </a:moveTo>
                        <a:cubicBezTo>
                          <a:pt x="393" y="1"/>
                          <a:pt x="607" y="55"/>
                          <a:pt x="705" y="224"/>
                        </a:cubicBezTo>
                        <a:cubicBezTo>
                          <a:pt x="803" y="394"/>
                          <a:pt x="741" y="608"/>
                          <a:pt x="571" y="706"/>
                        </a:cubicBezTo>
                        <a:cubicBezTo>
                          <a:pt x="411" y="795"/>
                          <a:pt x="197" y="741"/>
                          <a:pt x="99" y="572"/>
                        </a:cubicBezTo>
                        <a:cubicBezTo>
                          <a:pt x="0" y="402"/>
                          <a:pt x="63" y="197"/>
                          <a:pt x="224" y="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4943816" y="1745817"/>
                    <a:ext cx="26522" cy="26225"/>
                  </a:xfrm>
                  <a:custGeom>
                    <a:avLst/>
                    <a:gdLst/>
                    <a:ahLst/>
                    <a:cxnLst/>
                    <a:rect l="l" t="t" r="r" b="b"/>
                    <a:pathLst>
                      <a:path w="804" h="795" extrusionOk="0">
                        <a:moveTo>
                          <a:pt x="242" y="89"/>
                        </a:moveTo>
                        <a:cubicBezTo>
                          <a:pt x="411" y="0"/>
                          <a:pt x="625" y="72"/>
                          <a:pt x="714" y="241"/>
                        </a:cubicBezTo>
                        <a:cubicBezTo>
                          <a:pt x="804" y="419"/>
                          <a:pt x="732" y="625"/>
                          <a:pt x="563" y="714"/>
                        </a:cubicBezTo>
                        <a:cubicBezTo>
                          <a:pt x="384" y="794"/>
                          <a:pt x="170" y="723"/>
                          <a:pt x="90" y="553"/>
                        </a:cubicBezTo>
                        <a:cubicBezTo>
                          <a:pt x="1" y="384"/>
                          <a:pt x="72" y="179"/>
                          <a:pt x="242" y="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4982082" y="1829671"/>
                    <a:ext cx="25928" cy="26225"/>
                  </a:xfrm>
                  <a:custGeom>
                    <a:avLst/>
                    <a:gdLst/>
                    <a:ahLst/>
                    <a:cxnLst/>
                    <a:rect l="l" t="t" r="r" b="b"/>
                    <a:pathLst>
                      <a:path w="786" h="795" extrusionOk="0">
                        <a:moveTo>
                          <a:pt x="259" y="81"/>
                        </a:moveTo>
                        <a:cubicBezTo>
                          <a:pt x="438" y="1"/>
                          <a:pt x="643" y="90"/>
                          <a:pt x="714" y="268"/>
                        </a:cubicBezTo>
                        <a:cubicBezTo>
                          <a:pt x="786" y="447"/>
                          <a:pt x="696" y="652"/>
                          <a:pt x="518" y="723"/>
                        </a:cubicBezTo>
                        <a:cubicBezTo>
                          <a:pt x="340" y="795"/>
                          <a:pt x="143" y="714"/>
                          <a:pt x="72" y="536"/>
                        </a:cubicBezTo>
                        <a:cubicBezTo>
                          <a:pt x="1" y="357"/>
                          <a:pt x="90" y="152"/>
                          <a:pt x="259" y="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5014442" y="1916198"/>
                    <a:ext cx="25928" cy="25928"/>
                  </a:xfrm>
                  <a:custGeom>
                    <a:avLst/>
                    <a:gdLst/>
                    <a:ahLst/>
                    <a:cxnLst/>
                    <a:rect l="l" t="t" r="r" b="b"/>
                    <a:pathLst>
                      <a:path w="786" h="786" extrusionOk="0">
                        <a:moveTo>
                          <a:pt x="277" y="63"/>
                        </a:moveTo>
                        <a:cubicBezTo>
                          <a:pt x="465" y="0"/>
                          <a:pt x="661" y="99"/>
                          <a:pt x="723" y="286"/>
                        </a:cubicBezTo>
                        <a:cubicBezTo>
                          <a:pt x="786" y="464"/>
                          <a:pt x="688" y="670"/>
                          <a:pt x="500" y="723"/>
                        </a:cubicBezTo>
                        <a:cubicBezTo>
                          <a:pt x="322" y="785"/>
                          <a:pt x="126" y="687"/>
                          <a:pt x="63" y="509"/>
                        </a:cubicBezTo>
                        <a:cubicBezTo>
                          <a:pt x="1" y="322"/>
                          <a:pt x="99" y="125"/>
                          <a:pt x="277" y="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5041525" y="2004472"/>
                    <a:ext cx="25631" cy="25631"/>
                  </a:xfrm>
                  <a:custGeom>
                    <a:avLst/>
                    <a:gdLst/>
                    <a:ahLst/>
                    <a:cxnLst/>
                    <a:rect l="l" t="t" r="r" b="b"/>
                    <a:pathLst>
                      <a:path w="777" h="777" extrusionOk="0">
                        <a:moveTo>
                          <a:pt x="295" y="54"/>
                        </a:moveTo>
                        <a:cubicBezTo>
                          <a:pt x="482" y="1"/>
                          <a:pt x="670" y="108"/>
                          <a:pt x="723" y="295"/>
                        </a:cubicBezTo>
                        <a:cubicBezTo>
                          <a:pt x="777" y="482"/>
                          <a:pt x="670" y="679"/>
                          <a:pt x="482" y="723"/>
                        </a:cubicBezTo>
                        <a:cubicBezTo>
                          <a:pt x="295" y="777"/>
                          <a:pt x="108" y="661"/>
                          <a:pt x="54" y="482"/>
                        </a:cubicBezTo>
                        <a:cubicBezTo>
                          <a:pt x="1" y="295"/>
                          <a:pt x="108" y="108"/>
                          <a:pt x="295"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5063297" y="2094528"/>
                    <a:ext cx="24774" cy="25038"/>
                  </a:xfrm>
                  <a:custGeom>
                    <a:avLst/>
                    <a:gdLst/>
                    <a:ahLst/>
                    <a:cxnLst/>
                    <a:rect l="l" t="t" r="r" b="b"/>
                    <a:pathLst>
                      <a:path w="751" h="759" extrusionOk="0">
                        <a:moveTo>
                          <a:pt x="304" y="36"/>
                        </a:moveTo>
                        <a:cubicBezTo>
                          <a:pt x="491" y="1"/>
                          <a:pt x="688" y="117"/>
                          <a:pt x="714" y="313"/>
                        </a:cubicBezTo>
                        <a:cubicBezTo>
                          <a:pt x="750" y="500"/>
                          <a:pt x="625" y="687"/>
                          <a:pt x="438" y="723"/>
                        </a:cubicBezTo>
                        <a:cubicBezTo>
                          <a:pt x="251" y="759"/>
                          <a:pt x="72" y="634"/>
                          <a:pt x="36" y="447"/>
                        </a:cubicBezTo>
                        <a:cubicBezTo>
                          <a:pt x="1" y="259"/>
                          <a:pt x="117" y="72"/>
                          <a:pt x="304" y="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5078603" y="2185475"/>
                    <a:ext cx="24477" cy="24741"/>
                  </a:xfrm>
                  <a:custGeom>
                    <a:avLst/>
                    <a:gdLst/>
                    <a:ahLst/>
                    <a:cxnLst/>
                    <a:rect l="l" t="t" r="r" b="b"/>
                    <a:pathLst>
                      <a:path w="742" h="750" extrusionOk="0">
                        <a:moveTo>
                          <a:pt x="322" y="27"/>
                        </a:moveTo>
                        <a:cubicBezTo>
                          <a:pt x="518" y="0"/>
                          <a:pt x="688" y="134"/>
                          <a:pt x="714" y="330"/>
                        </a:cubicBezTo>
                        <a:cubicBezTo>
                          <a:pt x="741" y="526"/>
                          <a:pt x="607" y="696"/>
                          <a:pt x="411" y="723"/>
                        </a:cubicBezTo>
                        <a:cubicBezTo>
                          <a:pt x="224" y="750"/>
                          <a:pt x="45" y="616"/>
                          <a:pt x="27" y="419"/>
                        </a:cubicBezTo>
                        <a:cubicBezTo>
                          <a:pt x="1" y="232"/>
                          <a:pt x="134" y="54"/>
                          <a:pt x="322" y="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5088334" y="2277576"/>
                    <a:ext cx="23850" cy="23883"/>
                  </a:xfrm>
                  <a:custGeom>
                    <a:avLst/>
                    <a:gdLst/>
                    <a:ahLst/>
                    <a:cxnLst/>
                    <a:rect l="l" t="t" r="r" b="b"/>
                    <a:pathLst>
                      <a:path w="723" h="724" extrusionOk="0">
                        <a:moveTo>
                          <a:pt x="330" y="18"/>
                        </a:moveTo>
                        <a:cubicBezTo>
                          <a:pt x="526" y="0"/>
                          <a:pt x="696" y="143"/>
                          <a:pt x="705" y="339"/>
                        </a:cubicBezTo>
                        <a:cubicBezTo>
                          <a:pt x="723" y="536"/>
                          <a:pt x="580" y="696"/>
                          <a:pt x="384" y="714"/>
                        </a:cubicBezTo>
                        <a:cubicBezTo>
                          <a:pt x="196" y="723"/>
                          <a:pt x="27" y="580"/>
                          <a:pt x="9" y="393"/>
                        </a:cubicBezTo>
                        <a:cubicBezTo>
                          <a:pt x="0" y="197"/>
                          <a:pt x="143" y="27"/>
                          <a:pt x="330" y="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5092425" y="2369974"/>
                    <a:ext cx="23289" cy="23289"/>
                  </a:xfrm>
                  <a:custGeom>
                    <a:avLst/>
                    <a:gdLst/>
                    <a:ahLst/>
                    <a:cxnLst/>
                    <a:rect l="l" t="t" r="r" b="b"/>
                    <a:pathLst>
                      <a:path w="706" h="706" extrusionOk="0">
                        <a:moveTo>
                          <a:pt x="340" y="10"/>
                        </a:moveTo>
                        <a:cubicBezTo>
                          <a:pt x="536" y="1"/>
                          <a:pt x="697" y="161"/>
                          <a:pt x="697" y="349"/>
                        </a:cubicBezTo>
                        <a:cubicBezTo>
                          <a:pt x="706" y="545"/>
                          <a:pt x="554" y="705"/>
                          <a:pt x="358" y="705"/>
                        </a:cubicBezTo>
                        <a:cubicBezTo>
                          <a:pt x="170" y="705"/>
                          <a:pt x="10" y="545"/>
                          <a:pt x="1" y="357"/>
                        </a:cubicBezTo>
                        <a:cubicBezTo>
                          <a:pt x="1" y="170"/>
                          <a:pt x="153" y="10"/>
                          <a:pt x="340"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5090083" y="2462075"/>
                    <a:ext cx="23883" cy="23586"/>
                  </a:xfrm>
                  <a:custGeom>
                    <a:avLst/>
                    <a:gdLst/>
                    <a:ahLst/>
                    <a:cxnLst/>
                    <a:rect l="l" t="t" r="r" b="b"/>
                    <a:pathLst>
                      <a:path w="724" h="715" extrusionOk="0">
                        <a:moveTo>
                          <a:pt x="375" y="10"/>
                        </a:moveTo>
                        <a:cubicBezTo>
                          <a:pt x="572" y="19"/>
                          <a:pt x="723" y="179"/>
                          <a:pt x="705" y="376"/>
                        </a:cubicBezTo>
                        <a:cubicBezTo>
                          <a:pt x="696" y="572"/>
                          <a:pt x="527" y="715"/>
                          <a:pt x="331" y="706"/>
                        </a:cubicBezTo>
                        <a:cubicBezTo>
                          <a:pt x="143" y="688"/>
                          <a:pt x="1" y="527"/>
                          <a:pt x="9" y="340"/>
                        </a:cubicBezTo>
                        <a:cubicBezTo>
                          <a:pt x="27" y="144"/>
                          <a:pt x="188" y="1"/>
                          <a:pt x="375"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5081539" y="2553318"/>
                    <a:ext cx="24477" cy="24444"/>
                  </a:xfrm>
                  <a:custGeom>
                    <a:avLst/>
                    <a:gdLst/>
                    <a:ahLst/>
                    <a:cxnLst/>
                    <a:rect l="l" t="t" r="r" b="b"/>
                    <a:pathLst>
                      <a:path w="742" h="741" extrusionOk="0">
                        <a:moveTo>
                          <a:pt x="411" y="27"/>
                        </a:moveTo>
                        <a:cubicBezTo>
                          <a:pt x="607" y="45"/>
                          <a:pt x="741" y="223"/>
                          <a:pt x="715" y="411"/>
                        </a:cubicBezTo>
                        <a:cubicBezTo>
                          <a:pt x="688" y="607"/>
                          <a:pt x="518" y="741"/>
                          <a:pt x="322" y="714"/>
                        </a:cubicBezTo>
                        <a:cubicBezTo>
                          <a:pt x="135" y="696"/>
                          <a:pt x="1" y="518"/>
                          <a:pt x="19" y="330"/>
                        </a:cubicBezTo>
                        <a:cubicBezTo>
                          <a:pt x="45" y="143"/>
                          <a:pt x="224" y="0"/>
                          <a:pt x="411" y="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5067420" y="2644232"/>
                    <a:ext cx="24774" cy="25071"/>
                  </a:xfrm>
                  <a:custGeom>
                    <a:avLst/>
                    <a:gdLst/>
                    <a:ahLst/>
                    <a:cxnLst/>
                    <a:rect l="l" t="t" r="r" b="b"/>
                    <a:pathLst>
                      <a:path w="751" h="760" extrusionOk="0">
                        <a:moveTo>
                          <a:pt x="438" y="37"/>
                        </a:moveTo>
                        <a:cubicBezTo>
                          <a:pt x="625" y="63"/>
                          <a:pt x="750" y="251"/>
                          <a:pt x="714" y="438"/>
                        </a:cubicBezTo>
                        <a:cubicBezTo>
                          <a:pt x="688" y="634"/>
                          <a:pt x="500" y="759"/>
                          <a:pt x="313" y="724"/>
                        </a:cubicBezTo>
                        <a:cubicBezTo>
                          <a:pt x="126" y="688"/>
                          <a:pt x="1" y="501"/>
                          <a:pt x="36" y="313"/>
                        </a:cubicBezTo>
                        <a:cubicBezTo>
                          <a:pt x="63" y="126"/>
                          <a:pt x="250" y="1"/>
                          <a:pt x="438" y="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5047991" y="2733991"/>
                    <a:ext cx="25071" cy="25631"/>
                  </a:xfrm>
                  <a:custGeom>
                    <a:avLst/>
                    <a:gdLst/>
                    <a:ahLst/>
                    <a:cxnLst/>
                    <a:rect l="l" t="t" r="r" b="b"/>
                    <a:pathLst>
                      <a:path w="760" h="777" extrusionOk="0">
                        <a:moveTo>
                          <a:pt x="456" y="45"/>
                        </a:moveTo>
                        <a:cubicBezTo>
                          <a:pt x="643" y="90"/>
                          <a:pt x="759" y="286"/>
                          <a:pt x="715" y="474"/>
                        </a:cubicBezTo>
                        <a:cubicBezTo>
                          <a:pt x="670" y="661"/>
                          <a:pt x="474" y="777"/>
                          <a:pt x="286" y="723"/>
                        </a:cubicBezTo>
                        <a:cubicBezTo>
                          <a:pt x="99" y="679"/>
                          <a:pt x="1" y="492"/>
                          <a:pt x="37" y="304"/>
                        </a:cubicBezTo>
                        <a:cubicBezTo>
                          <a:pt x="81" y="117"/>
                          <a:pt x="268" y="1"/>
                          <a:pt x="456"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5021799" y="2822595"/>
                    <a:ext cx="25928" cy="25631"/>
                  </a:xfrm>
                  <a:custGeom>
                    <a:avLst/>
                    <a:gdLst/>
                    <a:ahLst/>
                    <a:cxnLst/>
                    <a:rect l="l" t="t" r="r" b="b"/>
                    <a:pathLst>
                      <a:path w="786" h="777" extrusionOk="0">
                        <a:moveTo>
                          <a:pt x="500" y="54"/>
                        </a:moveTo>
                        <a:cubicBezTo>
                          <a:pt x="688" y="116"/>
                          <a:pt x="786" y="312"/>
                          <a:pt x="723" y="491"/>
                        </a:cubicBezTo>
                        <a:cubicBezTo>
                          <a:pt x="661" y="678"/>
                          <a:pt x="465" y="776"/>
                          <a:pt x="277" y="714"/>
                        </a:cubicBezTo>
                        <a:cubicBezTo>
                          <a:pt x="99" y="651"/>
                          <a:pt x="1" y="464"/>
                          <a:pt x="63" y="277"/>
                        </a:cubicBezTo>
                        <a:cubicBezTo>
                          <a:pt x="126" y="98"/>
                          <a:pt x="322" y="0"/>
                          <a:pt x="500"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4990625" y="2909088"/>
                    <a:ext cx="25928" cy="25928"/>
                  </a:xfrm>
                  <a:custGeom>
                    <a:avLst/>
                    <a:gdLst/>
                    <a:ahLst/>
                    <a:cxnLst/>
                    <a:rect l="l" t="t" r="r" b="b"/>
                    <a:pathLst>
                      <a:path w="786" h="786" extrusionOk="0">
                        <a:moveTo>
                          <a:pt x="518" y="63"/>
                        </a:moveTo>
                        <a:cubicBezTo>
                          <a:pt x="696" y="135"/>
                          <a:pt x="785" y="340"/>
                          <a:pt x="714" y="518"/>
                        </a:cubicBezTo>
                        <a:cubicBezTo>
                          <a:pt x="643" y="697"/>
                          <a:pt x="437" y="786"/>
                          <a:pt x="259" y="715"/>
                        </a:cubicBezTo>
                        <a:cubicBezTo>
                          <a:pt x="81" y="643"/>
                          <a:pt x="0" y="438"/>
                          <a:pt x="63" y="260"/>
                        </a:cubicBezTo>
                        <a:cubicBezTo>
                          <a:pt x="134" y="90"/>
                          <a:pt x="339" y="1"/>
                          <a:pt x="518" y="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4954141" y="2993569"/>
                    <a:ext cx="25928" cy="26522"/>
                  </a:xfrm>
                  <a:custGeom>
                    <a:avLst/>
                    <a:gdLst/>
                    <a:ahLst/>
                    <a:cxnLst/>
                    <a:rect l="l" t="t" r="r" b="b"/>
                    <a:pathLst>
                      <a:path w="786" h="804" extrusionOk="0">
                        <a:moveTo>
                          <a:pt x="535" y="80"/>
                        </a:moveTo>
                        <a:cubicBezTo>
                          <a:pt x="705" y="161"/>
                          <a:pt x="785" y="366"/>
                          <a:pt x="705" y="544"/>
                        </a:cubicBezTo>
                        <a:cubicBezTo>
                          <a:pt x="625" y="723"/>
                          <a:pt x="419" y="803"/>
                          <a:pt x="250" y="714"/>
                        </a:cubicBezTo>
                        <a:cubicBezTo>
                          <a:pt x="71" y="634"/>
                          <a:pt x="0" y="419"/>
                          <a:pt x="71" y="250"/>
                        </a:cubicBezTo>
                        <a:cubicBezTo>
                          <a:pt x="152" y="72"/>
                          <a:pt x="357" y="0"/>
                          <a:pt x="535"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4911752" y="3075675"/>
                    <a:ext cx="26522" cy="26225"/>
                  </a:xfrm>
                  <a:custGeom>
                    <a:avLst/>
                    <a:gdLst/>
                    <a:ahLst/>
                    <a:cxnLst/>
                    <a:rect l="l" t="t" r="r" b="b"/>
                    <a:pathLst>
                      <a:path w="804" h="795" extrusionOk="0">
                        <a:moveTo>
                          <a:pt x="571" y="89"/>
                        </a:moveTo>
                        <a:cubicBezTo>
                          <a:pt x="741" y="179"/>
                          <a:pt x="803" y="393"/>
                          <a:pt x="705" y="562"/>
                        </a:cubicBezTo>
                        <a:cubicBezTo>
                          <a:pt x="607" y="732"/>
                          <a:pt x="393" y="794"/>
                          <a:pt x="223" y="696"/>
                        </a:cubicBezTo>
                        <a:cubicBezTo>
                          <a:pt x="63" y="598"/>
                          <a:pt x="0" y="393"/>
                          <a:pt x="99" y="223"/>
                        </a:cubicBezTo>
                        <a:cubicBezTo>
                          <a:pt x="188" y="63"/>
                          <a:pt x="402" y="0"/>
                          <a:pt x="571" y="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4864382" y="3154515"/>
                    <a:ext cx="26522" cy="26225"/>
                  </a:xfrm>
                  <a:custGeom>
                    <a:avLst/>
                    <a:gdLst/>
                    <a:ahLst/>
                    <a:cxnLst/>
                    <a:rect l="l" t="t" r="r" b="b"/>
                    <a:pathLst>
                      <a:path w="804" h="795" extrusionOk="0">
                        <a:moveTo>
                          <a:pt x="589" y="108"/>
                        </a:moveTo>
                        <a:cubicBezTo>
                          <a:pt x="749" y="206"/>
                          <a:pt x="803" y="420"/>
                          <a:pt x="696" y="590"/>
                        </a:cubicBezTo>
                        <a:cubicBezTo>
                          <a:pt x="589" y="750"/>
                          <a:pt x="375" y="795"/>
                          <a:pt x="214" y="697"/>
                        </a:cubicBezTo>
                        <a:cubicBezTo>
                          <a:pt x="54" y="590"/>
                          <a:pt x="0" y="376"/>
                          <a:pt x="107" y="215"/>
                        </a:cubicBezTo>
                        <a:cubicBezTo>
                          <a:pt x="214" y="55"/>
                          <a:pt x="428" y="1"/>
                          <a:pt x="589" y="10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4812592" y="3230750"/>
                    <a:ext cx="25928" cy="26225"/>
                  </a:xfrm>
                  <a:custGeom>
                    <a:avLst/>
                    <a:gdLst/>
                    <a:ahLst/>
                    <a:cxnLst/>
                    <a:rect l="l" t="t" r="r" b="b"/>
                    <a:pathLst>
                      <a:path w="786" h="795" extrusionOk="0">
                        <a:moveTo>
                          <a:pt x="598" y="108"/>
                        </a:moveTo>
                        <a:cubicBezTo>
                          <a:pt x="749" y="224"/>
                          <a:pt x="785" y="447"/>
                          <a:pt x="678" y="598"/>
                        </a:cubicBezTo>
                        <a:cubicBezTo>
                          <a:pt x="562" y="759"/>
                          <a:pt x="348" y="794"/>
                          <a:pt x="187" y="679"/>
                        </a:cubicBezTo>
                        <a:cubicBezTo>
                          <a:pt x="36" y="563"/>
                          <a:pt x="0" y="348"/>
                          <a:pt x="116" y="188"/>
                        </a:cubicBezTo>
                        <a:cubicBezTo>
                          <a:pt x="223" y="36"/>
                          <a:pt x="437" y="1"/>
                          <a:pt x="598" y="10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4755787" y="3303454"/>
                    <a:ext cx="25928" cy="25631"/>
                  </a:xfrm>
                  <a:custGeom>
                    <a:avLst/>
                    <a:gdLst/>
                    <a:ahLst/>
                    <a:cxnLst/>
                    <a:rect l="l" t="t" r="r" b="b"/>
                    <a:pathLst>
                      <a:path w="786" h="777" extrusionOk="0">
                        <a:moveTo>
                          <a:pt x="616" y="125"/>
                        </a:moveTo>
                        <a:cubicBezTo>
                          <a:pt x="767" y="250"/>
                          <a:pt x="785" y="464"/>
                          <a:pt x="660" y="616"/>
                        </a:cubicBezTo>
                        <a:cubicBezTo>
                          <a:pt x="527" y="758"/>
                          <a:pt x="304" y="776"/>
                          <a:pt x="161" y="651"/>
                        </a:cubicBezTo>
                        <a:cubicBezTo>
                          <a:pt x="18" y="526"/>
                          <a:pt x="0" y="312"/>
                          <a:pt x="125" y="161"/>
                        </a:cubicBezTo>
                        <a:cubicBezTo>
                          <a:pt x="250" y="18"/>
                          <a:pt x="473" y="0"/>
                          <a:pt x="616" y="1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4694266" y="3372002"/>
                    <a:ext cx="25631" cy="25631"/>
                  </a:xfrm>
                  <a:custGeom>
                    <a:avLst/>
                    <a:gdLst/>
                    <a:ahLst/>
                    <a:cxnLst/>
                    <a:rect l="l" t="t" r="r" b="b"/>
                    <a:pathLst>
                      <a:path w="777" h="777" extrusionOk="0">
                        <a:moveTo>
                          <a:pt x="625" y="134"/>
                        </a:moveTo>
                        <a:cubicBezTo>
                          <a:pt x="768" y="268"/>
                          <a:pt x="777" y="491"/>
                          <a:pt x="643" y="625"/>
                        </a:cubicBezTo>
                        <a:cubicBezTo>
                          <a:pt x="509" y="768"/>
                          <a:pt x="286" y="777"/>
                          <a:pt x="143" y="643"/>
                        </a:cubicBezTo>
                        <a:cubicBezTo>
                          <a:pt x="10" y="509"/>
                          <a:pt x="1" y="286"/>
                          <a:pt x="135" y="152"/>
                        </a:cubicBezTo>
                        <a:cubicBezTo>
                          <a:pt x="268" y="10"/>
                          <a:pt x="491" y="1"/>
                          <a:pt x="625"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4628950" y="3436756"/>
                    <a:ext cx="25334" cy="25631"/>
                  </a:xfrm>
                  <a:custGeom>
                    <a:avLst/>
                    <a:gdLst/>
                    <a:ahLst/>
                    <a:cxnLst/>
                    <a:rect l="l" t="t" r="r" b="b"/>
                    <a:pathLst>
                      <a:path w="768" h="777" extrusionOk="0">
                        <a:moveTo>
                          <a:pt x="634" y="152"/>
                        </a:moveTo>
                        <a:cubicBezTo>
                          <a:pt x="768" y="286"/>
                          <a:pt x="759" y="509"/>
                          <a:pt x="616" y="643"/>
                        </a:cubicBezTo>
                        <a:cubicBezTo>
                          <a:pt x="473" y="776"/>
                          <a:pt x="259" y="776"/>
                          <a:pt x="125" y="634"/>
                        </a:cubicBezTo>
                        <a:cubicBezTo>
                          <a:pt x="0" y="491"/>
                          <a:pt x="9" y="268"/>
                          <a:pt x="143" y="134"/>
                        </a:cubicBezTo>
                        <a:cubicBezTo>
                          <a:pt x="286" y="0"/>
                          <a:pt x="500" y="9"/>
                          <a:pt x="634" y="1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4558918" y="3497091"/>
                    <a:ext cx="25928" cy="25631"/>
                  </a:xfrm>
                  <a:custGeom>
                    <a:avLst/>
                    <a:gdLst/>
                    <a:ahLst/>
                    <a:cxnLst/>
                    <a:rect l="l" t="t" r="r" b="b"/>
                    <a:pathLst>
                      <a:path w="786" h="777" extrusionOk="0">
                        <a:moveTo>
                          <a:pt x="669" y="170"/>
                        </a:moveTo>
                        <a:cubicBezTo>
                          <a:pt x="785" y="321"/>
                          <a:pt x="767" y="535"/>
                          <a:pt x="607" y="660"/>
                        </a:cubicBezTo>
                        <a:cubicBezTo>
                          <a:pt x="455" y="776"/>
                          <a:pt x="241" y="758"/>
                          <a:pt x="116" y="607"/>
                        </a:cubicBezTo>
                        <a:cubicBezTo>
                          <a:pt x="0" y="455"/>
                          <a:pt x="18" y="241"/>
                          <a:pt x="170" y="116"/>
                        </a:cubicBezTo>
                        <a:cubicBezTo>
                          <a:pt x="321" y="0"/>
                          <a:pt x="544" y="27"/>
                          <a:pt x="669" y="1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4485323" y="3552411"/>
                    <a:ext cx="26225" cy="26225"/>
                  </a:xfrm>
                  <a:custGeom>
                    <a:avLst/>
                    <a:gdLst/>
                    <a:ahLst/>
                    <a:cxnLst/>
                    <a:rect l="l" t="t" r="r" b="b"/>
                    <a:pathLst>
                      <a:path w="795" h="795" extrusionOk="0">
                        <a:moveTo>
                          <a:pt x="679" y="196"/>
                        </a:moveTo>
                        <a:cubicBezTo>
                          <a:pt x="795" y="348"/>
                          <a:pt x="759" y="571"/>
                          <a:pt x="599" y="678"/>
                        </a:cubicBezTo>
                        <a:cubicBezTo>
                          <a:pt x="438" y="794"/>
                          <a:pt x="224" y="758"/>
                          <a:pt x="108" y="598"/>
                        </a:cubicBezTo>
                        <a:cubicBezTo>
                          <a:pt x="1" y="446"/>
                          <a:pt x="37" y="223"/>
                          <a:pt x="197" y="116"/>
                        </a:cubicBezTo>
                        <a:cubicBezTo>
                          <a:pt x="349" y="0"/>
                          <a:pt x="563" y="45"/>
                          <a:pt x="679" y="1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4408528" y="3603607"/>
                    <a:ext cx="26225" cy="26225"/>
                  </a:xfrm>
                  <a:custGeom>
                    <a:avLst/>
                    <a:gdLst/>
                    <a:ahLst/>
                    <a:cxnLst/>
                    <a:rect l="l" t="t" r="r" b="b"/>
                    <a:pathLst>
                      <a:path w="795" h="795" extrusionOk="0">
                        <a:moveTo>
                          <a:pt x="696" y="206"/>
                        </a:moveTo>
                        <a:cubicBezTo>
                          <a:pt x="794" y="366"/>
                          <a:pt x="741" y="589"/>
                          <a:pt x="580" y="696"/>
                        </a:cubicBezTo>
                        <a:cubicBezTo>
                          <a:pt x="420" y="794"/>
                          <a:pt x="206" y="750"/>
                          <a:pt x="107" y="580"/>
                        </a:cubicBezTo>
                        <a:cubicBezTo>
                          <a:pt x="0" y="420"/>
                          <a:pt x="54" y="206"/>
                          <a:pt x="215" y="99"/>
                        </a:cubicBezTo>
                        <a:cubicBezTo>
                          <a:pt x="375" y="0"/>
                          <a:pt x="589" y="45"/>
                          <a:pt x="696" y="2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4328467" y="3649526"/>
                    <a:ext cx="26522" cy="26225"/>
                  </a:xfrm>
                  <a:custGeom>
                    <a:avLst/>
                    <a:gdLst/>
                    <a:ahLst/>
                    <a:cxnLst/>
                    <a:rect l="l" t="t" r="r" b="b"/>
                    <a:pathLst>
                      <a:path w="804" h="795" extrusionOk="0">
                        <a:moveTo>
                          <a:pt x="715" y="241"/>
                        </a:moveTo>
                        <a:cubicBezTo>
                          <a:pt x="804" y="410"/>
                          <a:pt x="741" y="616"/>
                          <a:pt x="563" y="705"/>
                        </a:cubicBezTo>
                        <a:cubicBezTo>
                          <a:pt x="393" y="794"/>
                          <a:pt x="179" y="723"/>
                          <a:pt x="90" y="553"/>
                        </a:cubicBezTo>
                        <a:cubicBezTo>
                          <a:pt x="1" y="384"/>
                          <a:pt x="72" y="179"/>
                          <a:pt x="242" y="89"/>
                        </a:cubicBezTo>
                        <a:cubicBezTo>
                          <a:pt x="411" y="0"/>
                          <a:pt x="625" y="71"/>
                          <a:pt x="715" y="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4245801" y="3690133"/>
                    <a:ext cx="26489" cy="26225"/>
                  </a:xfrm>
                  <a:custGeom>
                    <a:avLst/>
                    <a:gdLst/>
                    <a:ahLst/>
                    <a:cxnLst/>
                    <a:rect l="l" t="t" r="r" b="b"/>
                    <a:pathLst>
                      <a:path w="803" h="795" extrusionOk="0">
                        <a:moveTo>
                          <a:pt x="723" y="250"/>
                        </a:moveTo>
                        <a:cubicBezTo>
                          <a:pt x="803" y="428"/>
                          <a:pt x="723" y="634"/>
                          <a:pt x="544" y="714"/>
                        </a:cubicBezTo>
                        <a:cubicBezTo>
                          <a:pt x="366" y="794"/>
                          <a:pt x="161" y="714"/>
                          <a:pt x="80" y="535"/>
                        </a:cubicBezTo>
                        <a:cubicBezTo>
                          <a:pt x="0" y="366"/>
                          <a:pt x="80" y="152"/>
                          <a:pt x="259" y="80"/>
                        </a:cubicBezTo>
                        <a:cubicBezTo>
                          <a:pt x="428" y="0"/>
                          <a:pt x="633" y="80"/>
                          <a:pt x="723" y="25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4161023" y="3725430"/>
                    <a:ext cx="25928" cy="26225"/>
                  </a:xfrm>
                  <a:custGeom>
                    <a:avLst/>
                    <a:gdLst/>
                    <a:ahLst/>
                    <a:cxnLst/>
                    <a:rect l="l" t="t" r="r" b="b"/>
                    <a:pathLst>
                      <a:path w="786" h="795" extrusionOk="0">
                        <a:moveTo>
                          <a:pt x="715" y="268"/>
                        </a:moveTo>
                        <a:cubicBezTo>
                          <a:pt x="786" y="447"/>
                          <a:pt x="697" y="652"/>
                          <a:pt x="518" y="723"/>
                        </a:cubicBezTo>
                        <a:cubicBezTo>
                          <a:pt x="331" y="795"/>
                          <a:pt x="135" y="705"/>
                          <a:pt x="63" y="527"/>
                        </a:cubicBezTo>
                        <a:cubicBezTo>
                          <a:pt x="1" y="349"/>
                          <a:pt x="90" y="143"/>
                          <a:pt x="268" y="72"/>
                        </a:cubicBezTo>
                        <a:cubicBezTo>
                          <a:pt x="447" y="1"/>
                          <a:pt x="643" y="90"/>
                          <a:pt x="715" y="26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4073936" y="3755746"/>
                    <a:ext cx="25631" cy="25334"/>
                  </a:xfrm>
                  <a:custGeom>
                    <a:avLst/>
                    <a:gdLst/>
                    <a:ahLst/>
                    <a:cxnLst/>
                    <a:rect l="l" t="t" r="r" b="b"/>
                    <a:pathLst>
                      <a:path w="777" h="768" extrusionOk="0">
                        <a:moveTo>
                          <a:pt x="723" y="286"/>
                        </a:moveTo>
                        <a:cubicBezTo>
                          <a:pt x="776" y="464"/>
                          <a:pt x="678" y="670"/>
                          <a:pt x="491" y="714"/>
                        </a:cubicBezTo>
                        <a:cubicBezTo>
                          <a:pt x="304" y="768"/>
                          <a:pt x="107" y="661"/>
                          <a:pt x="54" y="482"/>
                        </a:cubicBezTo>
                        <a:cubicBezTo>
                          <a:pt x="0" y="295"/>
                          <a:pt x="98" y="108"/>
                          <a:pt x="286" y="54"/>
                        </a:cubicBezTo>
                        <a:cubicBezTo>
                          <a:pt x="473" y="1"/>
                          <a:pt x="660" y="99"/>
                          <a:pt x="723" y="2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3985067" y="3779596"/>
                    <a:ext cx="25334" cy="25334"/>
                  </a:xfrm>
                  <a:custGeom>
                    <a:avLst/>
                    <a:gdLst/>
                    <a:ahLst/>
                    <a:cxnLst/>
                    <a:rect l="l" t="t" r="r" b="b"/>
                    <a:pathLst>
                      <a:path w="768" h="768" extrusionOk="0">
                        <a:moveTo>
                          <a:pt x="723" y="303"/>
                        </a:moveTo>
                        <a:cubicBezTo>
                          <a:pt x="767" y="491"/>
                          <a:pt x="651" y="678"/>
                          <a:pt x="464" y="723"/>
                        </a:cubicBezTo>
                        <a:cubicBezTo>
                          <a:pt x="277" y="767"/>
                          <a:pt x="80" y="651"/>
                          <a:pt x="45" y="464"/>
                        </a:cubicBezTo>
                        <a:cubicBezTo>
                          <a:pt x="0" y="277"/>
                          <a:pt x="116" y="89"/>
                          <a:pt x="303" y="45"/>
                        </a:cubicBezTo>
                        <a:cubicBezTo>
                          <a:pt x="491" y="0"/>
                          <a:pt x="678" y="116"/>
                          <a:pt x="723" y="30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3895012" y="3798135"/>
                    <a:ext cx="24741" cy="24741"/>
                  </a:xfrm>
                  <a:custGeom>
                    <a:avLst/>
                    <a:gdLst/>
                    <a:ahLst/>
                    <a:cxnLst/>
                    <a:rect l="l" t="t" r="r" b="b"/>
                    <a:pathLst>
                      <a:path w="750" h="750" extrusionOk="0">
                        <a:moveTo>
                          <a:pt x="723" y="312"/>
                        </a:moveTo>
                        <a:cubicBezTo>
                          <a:pt x="750" y="500"/>
                          <a:pt x="625" y="687"/>
                          <a:pt x="428" y="714"/>
                        </a:cubicBezTo>
                        <a:cubicBezTo>
                          <a:pt x="241" y="750"/>
                          <a:pt x="63" y="625"/>
                          <a:pt x="27" y="437"/>
                        </a:cubicBezTo>
                        <a:cubicBezTo>
                          <a:pt x="0" y="250"/>
                          <a:pt x="125" y="63"/>
                          <a:pt x="312" y="36"/>
                        </a:cubicBezTo>
                        <a:cubicBezTo>
                          <a:pt x="509" y="0"/>
                          <a:pt x="687" y="125"/>
                          <a:pt x="723" y="31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3804065" y="3811066"/>
                    <a:ext cx="24180" cy="24477"/>
                  </a:xfrm>
                  <a:custGeom>
                    <a:avLst/>
                    <a:gdLst/>
                    <a:ahLst/>
                    <a:cxnLst/>
                    <a:rect l="l" t="t" r="r" b="b"/>
                    <a:pathLst>
                      <a:path w="733" h="742" extrusionOk="0">
                        <a:moveTo>
                          <a:pt x="714" y="322"/>
                        </a:moveTo>
                        <a:cubicBezTo>
                          <a:pt x="732" y="518"/>
                          <a:pt x="589" y="688"/>
                          <a:pt x="402" y="714"/>
                        </a:cubicBezTo>
                        <a:cubicBezTo>
                          <a:pt x="206" y="741"/>
                          <a:pt x="36" y="590"/>
                          <a:pt x="18" y="402"/>
                        </a:cubicBezTo>
                        <a:cubicBezTo>
                          <a:pt x="1" y="206"/>
                          <a:pt x="134" y="45"/>
                          <a:pt x="331" y="19"/>
                        </a:cubicBezTo>
                        <a:cubicBezTo>
                          <a:pt x="518" y="1"/>
                          <a:pt x="688" y="135"/>
                          <a:pt x="714" y="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3712558" y="3817828"/>
                    <a:ext cx="23553" cy="23289"/>
                  </a:xfrm>
                  <a:custGeom>
                    <a:avLst/>
                    <a:gdLst/>
                    <a:ahLst/>
                    <a:cxnLst/>
                    <a:rect l="l" t="t" r="r" b="b"/>
                    <a:pathLst>
                      <a:path w="714" h="706" extrusionOk="0">
                        <a:moveTo>
                          <a:pt x="696" y="349"/>
                        </a:moveTo>
                        <a:cubicBezTo>
                          <a:pt x="714" y="536"/>
                          <a:pt x="562" y="697"/>
                          <a:pt x="366" y="706"/>
                        </a:cubicBezTo>
                        <a:cubicBezTo>
                          <a:pt x="170" y="706"/>
                          <a:pt x="9" y="554"/>
                          <a:pt x="0" y="367"/>
                        </a:cubicBezTo>
                        <a:cubicBezTo>
                          <a:pt x="0" y="170"/>
                          <a:pt x="143" y="10"/>
                          <a:pt x="339" y="10"/>
                        </a:cubicBezTo>
                        <a:cubicBezTo>
                          <a:pt x="526" y="1"/>
                          <a:pt x="687" y="153"/>
                          <a:pt x="696" y="3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620127" y="3818422"/>
                    <a:ext cx="23586" cy="23289"/>
                  </a:xfrm>
                  <a:custGeom>
                    <a:avLst/>
                    <a:gdLst/>
                    <a:ahLst/>
                    <a:cxnLst/>
                    <a:rect l="l" t="t" r="r" b="b"/>
                    <a:pathLst>
                      <a:path w="715" h="706" extrusionOk="0">
                        <a:moveTo>
                          <a:pt x="706" y="367"/>
                        </a:moveTo>
                        <a:cubicBezTo>
                          <a:pt x="706" y="554"/>
                          <a:pt x="545" y="706"/>
                          <a:pt x="349" y="706"/>
                        </a:cubicBezTo>
                        <a:cubicBezTo>
                          <a:pt x="153" y="697"/>
                          <a:pt x="1" y="536"/>
                          <a:pt x="10" y="349"/>
                        </a:cubicBezTo>
                        <a:cubicBezTo>
                          <a:pt x="19" y="152"/>
                          <a:pt x="179" y="1"/>
                          <a:pt x="367" y="10"/>
                        </a:cubicBezTo>
                        <a:cubicBezTo>
                          <a:pt x="563" y="10"/>
                          <a:pt x="715" y="170"/>
                          <a:pt x="706" y="3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527729" y="3813144"/>
                    <a:ext cx="24180" cy="23850"/>
                  </a:xfrm>
                  <a:custGeom>
                    <a:avLst/>
                    <a:gdLst/>
                    <a:ahLst/>
                    <a:cxnLst/>
                    <a:rect l="l" t="t" r="r" b="b"/>
                    <a:pathLst>
                      <a:path w="733" h="723" extrusionOk="0">
                        <a:moveTo>
                          <a:pt x="723" y="393"/>
                        </a:moveTo>
                        <a:cubicBezTo>
                          <a:pt x="705" y="580"/>
                          <a:pt x="536" y="723"/>
                          <a:pt x="340" y="705"/>
                        </a:cubicBezTo>
                        <a:cubicBezTo>
                          <a:pt x="143" y="696"/>
                          <a:pt x="1" y="527"/>
                          <a:pt x="19" y="339"/>
                        </a:cubicBezTo>
                        <a:cubicBezTo>
                          <a:pt x="36" y="143"/>
                          <a:pt x="206" y="0"/>
                          <a:pt x="402" y="18"/>
                        </a:cubicBezTo>
                        <a:cubicBezTo>
                          <a:pt x="590" y="27"/>
                          <a:pt x="732" y="196"/>
                          <a:pt x="723" y="3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435924" y="3802258"/>
                    <a:ext cx="24741" cy="24444"/>
                  </a:xfrm>
                  <a:custGeom>
                    <a:avLst/>
                    <a:gdLst/>
                    <a:ahLst/>
                    <a:cxnLst/>
                    <a:rect l="l" t="t" r="r" b="b"/>
                    <a:pathLst>
                      <a:path w="750" h="741" extrusionOk="0">
                        <a:moveTo>
                          <a:pt x="723" y="419"/>
                        </a:moveTo>
                        <a:cubicBezTo>
                          <a:pt x="696" y="607"/>
                          <a:pt x="518" y="741"/>
                          <a:pt x="322" y="714"/>
                        </a:cubicBezTo>
                        <a:cubicBezTo>
                          <a:pt x="134" y="687"/>
                          <a:pt x="0" y="500"/>
                          <a:pt x="36" y="312"/>
                        </a:cubicBezTo>
                        <a:cubicBezTo>
                          <a:pt x="63" y="125"/>
                          <a:pt x="241" y="0"/>
                          <a:pt x="429" y="27"/>
                        </a:cubicBezTo>
                        <a:cubicBezTo>
                          <a:pt x="616" y="54"/>
                          <a:pt x="750" y="223"/>
                          <a:pt x="723" y="41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3345275" y="3784874"/>
                    <a:ext cx="25038" cy="25071"/>
                  </a:xfrm>
                  <a:custGeom>
                    <a:avLst/>
                    <a:gdLst/>
                    <a:ahLst/>
                    <a:cxnLst/>
                    <a:rect l="l" t="t" r="r" b="b"/>
                    <a:pathLst>
                      <a:path w="759" h="760" extrusionOk="0">
                        <a:moveTo>
                          <a:pt x="723" y="456"/>
                        </a:moveTo>
                        <a:cubicBezTo>
                          <a:pt x="679" y="643"/>
                          <a:pt x="500" y="759"/>
                          <a:pt x="304" y="723"/>
                        </a:cubicBezTo>
                        <a:cubicBezTo>
                          <a:pt x="117" y="679"/>
                          <a:pt x="1" y="491"/>
                          <a:pt x="36" y="304"/>
                        </a:cubicBezTo>
                        <a:cubicBezTo>
                          <a:pt x="81" y="117"/>
                          <a:pt x="268" y="1"/>
                          <a:pt x="456" y="36"/>
                        </a:cubicBezTo>
                        <a:cubicBezTo>
                          <a:pt x="643" y="81"/>
                          <a:pt x="759" y="268"/>
                          <a:pt x="723" y="45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3255516" y="3761914"/>
                    <a:ext cx="25928" cy="25664"/>
                  </a:xfrm>
                  <a:custGeom>
                    <a:avLst/>
                    <a:gdLst/>
                    <a:ahLst/>
                    <a:cxnLst/>
                    <a:rect l="l" t="t" r="r" b="b"/>
                    <a:pathLst>
                      <a:path w="786" h="778" extrusionOk="0">
                        <a:moveTo>
                          <a:pt x="732" y="483"/>
                        </a:moveTo>
                        <a:cubicBezTo>
                          <a:pt x="679" y="670"/>
                          <a:pt x="483" y="777"/>
                          <a:pt x="295" y="724"/>
                        </a:cubicBezTo>
                        <a:cubicBezTo>
                          <a:pt x="108" y="670"/>
                          <a:pt x="1" y="474"/>
                          <a:pt x="54" y="295"/>
                        </a:cubicBezTo>
                        <a:cubicBezTo>
                          <a:pt x="117" y="108"/>
                          <a:pt x="304" y="1"/>
                          <a:pt x="491" y="54"/>
                        </a:cubicBezTo>
                        <a:cubicBezTo>
                          <a:pt x="670" y="108"/>
                          <a:pt x="786" y="295"/>
                          <a:pt x="732" y="4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3167538" y="3733974"/>
                    <a:ext cx="26225" cy="25631"/>
                  </a:xfrm>
                  <a:custGeom>
                    <a:avLst/>
                    <a:gdLst/>
                    <a:ahLst/>
                    <a:cxnLst/>
                    <a:rect l="l" t="t" r="r" b="b"/>
                    <a:pathLst>
                      <a:path w="795" h="777" extrusionOk="0">
                        <a:moveTo>
                          <a:pt x="732" y="491"/>
                        </a:moveTo>
                        <a:cubicBezTo>
                          <a:pt x="669" y="678"/>
                          <a:pt x="464" y="777"/>
                          <a:pt x="286" y="714"/>
                        </a:cubicBezTo>
                        <a:cubicBezTo>
                          <a:pt x="99" y="652"/>
                          <a:pt x="0" y="446"/>
                          <a:pt x="72" y="268"/>
                        </a:cubicBezTo>
                        <a:cubicBezTo>
                          <a:pt x="134" y="90"/>
                          <a:pt x="339" y="0"/>
                          <a:pt x="518" y="54"/>
                        </a:cubicBezTo>
                        <a:cubicBezTo>
                          <a:pt x="696" y="116"/>
                          <a:pt x="794" y="313"/>
                          <a:pt x="732" y="4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3081903" y="3699535"/>
                    <a:ext cx="26225" cy="26225"/>
                  </a:xfrm>
                  <a:custGeom>
                    <a:avLst/>
                    <a:gdLst/>
                    <a:ahLst/>
                    <a:cxnLst/>
                    <a:rect l="l" t="t" r="r" b="b"/>
                    <a:pathLst>
                      <a:path w="795" h="795" extrusionOk="0">
                        <a:moveTo>
                          <a:pt x="714" y="545"/>
                        </a:moveTo>
                        <a:cubicBezTo>
                          <a:pt x="643" y="714"/>
                          <a:pt x="437" y="795"/>
                          <a:pt x="259" y="714"/>
                        </a:cubicBezTo>
                        <a:cubicBezTo>
                          <a:pt x="81" y="634"/>
                          <a:pt x="0" y="429"/>
                          <a:pt x="81" y="250"/>
                        </a:cubicBezTo>
                        <a:cubicBezTo>
                          <a:pt x="161" y="81"/>
                          <a:pt x="366" y="1"/>
                          <a:pt x="536" y="81"/>
                        </a:cubicBezTo>
                        <a:cubicBezTo>
                          <a:pt x="714" y="152"/>
                          <a:pt x="794" y="366"/>
                          <a:pt x="714" y="5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2998609" y="3660115"/>
                    <a:ext cx="26225" cy="26225"/>
                  </a:xfrm>
                  <a:custGeom>
                    <a:avLst/>
                    <a:gdLst/>
                    <a:ahLst/>
                    <a:cxnLst/>
                    <a:rect l="l" t="t" r="r" b="b"/>
                    <a:pathLst>
                      <a:path w="795" h="795" extrusionOk="0">
                        <a:moveTo>
                          <a:pt x="714" y="553"/>
                        </a:moveTo>
                        <a:cubicBezTo>
                          <a:pt x="625" y="723"/>
                          <a:pt x="411" y="794"/>
                          <a:pt x="242" y="705"/>
                        </a:cubicBezTo>
                        <a:cubicBezTo>
                          <a:pt x="72" y="616"/>
                          <a:pt x="1" y="402"/>
                          <a:pt x="90" y="232"/>
                        </a:cubicBezTo>
                        <a:cubicBezTo>
                          <a:pt x="179" y="63"/>
                          <a:pt x="393" y="0"/>
                          <a:pt x="563" y="81"/>
                        </a:cubicBezTo>
                        <a:cubicBezTo>
                          <a:pt x="732" y="170"/>
                          <a:pt x="795" y="384"/>
                          <a:pt x="714" y="5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2917691" y="3615681"/>
                    <a:ext cx="26522" cy="25928"/>
                  </a:xfrm>
                  <a:custGeom>
                    <a:avLst/>
                    <a:gdLst/>
                    <a:ahLst/>
                    <a:cxnLst/>
                    <a:rect l="l" t="t" r="r" b="b"/>
                    <a:pathLst>
                      <a:path w="804" h="786" extrusionOk="0">
                        <a:moveTo>
                          <a:pt x="705" y="571"/>
                        </a:moveTo>
                        <a:cubicBezTo>
                          <a:pt x="616" y="732"/>
                          <a:pt x="393" y="785"/>
                          <a:pt x="232" y="687"/>
                        </a:cubicBezTo>
                        <a:cubicBezTo>
                          <a:pt x="63" y="598"/>
                          <a:pt x="0" y="384"/>
                          <a:pt x="107" y="214"/>
                        </a:cubicBezTo>
                        <a:cubicBezTo>
                          <a:pt x="206" y="54"/>
                          <a:pt x="420" y="0"/>
                          <a:pt x="589" y="89"/>
                        </a:cubicBezTo>
                        <a:cubicBezTo>
                          <a:pt x="750" y="188"/>
                          <a:pt x="803" y="402"/>
                          <a:pt x="705" y="5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2840599" y="3565639"/>
                    <a:ext cx="25928" cy="26522"/>
                  </a:xfrm>
                  <a:custGeom>
                    <a:avLst/>
                    <a:gdLst/>
                    <a:ahLst/>
                    <a:cxnLst/>
                    <a:rect l="l" t="t" r="r" b="b"/>
                    <a:pathLst>
                      <a:path w="786" h="804" extrusionOk="0">
                        <a:moveTo>
                          <a:pt x="678" y="607"/>
                        </a:moveTo>
                        <a:cubicBezTo>
                          <a:pt x="571" y="768"/>
                          <a:pt x="357" y="804"/>
                          <a:pt x="196" y="688"/>
                        </a:cubicBezTo>
                        <a:cubicBezTo>
                          <a:pt x="36" y="580"/>
                          <a:pt x="0" y="357"/>
                          <a:pt x="107" y="197"/>
                        </a:cubicBezTo>
                        <a:cubicBezTo>
                          <a:pt x="214" y="45"/>
                          <a:pt x="428" y="1"/>
                          <a:pt x="589" y="117"/>
                        </a:cubicBezTo>
                        <a:cubicBezTo>
                          <a:pt x="741" y="224"/>
                          <a:pt x="785" y="447"/>
                          <a:pt x="678"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2766410" y="3511209"/>
                    <a:ext cx="25961" cy="25928"/>
                  </a:xfrm>
                  <a:custGeom>
                    <a:avLst/>
                    <a:gdLst/>
                    <a:ahLst/>
                    <a:cxnLst/>
                    <a:rect l="l" t="t" r="r" b="b"/>
                    <a:pathLst>
                      <a:path w="787" h="786" extrusionOk="0">
                        <a:moveTo>
                          <a:pt x="670" y="607"/>
                        </a:moveTo>
                        <a:cubicBezTo>
                          <a:pt x="554" y="759"/>
                          <a:pt x="331" y="785"/>
                          <a:pt x="179" y="669"/>
                        </a:cubicBezTo>
                        <a:cubicBezTo>
                          <a:pt x="28" y="544"/>
                          <a:pt x="1" y="330"/>
                          <a:pt x="117" y="179"/>
                        </a:cubicBezTo>
                        <a:cubicBezTo>
                          <a:pt x="242" y="27"/>
                          <a:pt x="456" y="0"/>
                          <a:pt x="608" y="116"/>
                        </a:cubicBezTo>
                        <a:cubicBezTo>
                          <a:pt x="759" y="241"/>
                          <a:pt x="786" y="455"/>
                          <a:pt x="670"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2695520" y="3452360"/>
                    <a:ext cx="25928" cy="25631"/>
                  </a:xfrm>
                  <a:custGeom>
                    <a:avLst/>
                    <a:gdLst/>
                    <a:ahLst/>
                    <a:cxnLst/>
                    <a:rect l="l" t="t" r="r" b="b"/>
                    <a:pathLst>
                      <a:path w="786" h="777" extrusionOk="0">
                        <a:moveTo>
                          <a:pt x="660" y="616"/>
                        </a:moveTo>
                        <a:cubicBezTo>
                          <a:pt x="535" y="758"/>
                          <a:pt x="312" y="776"/>
                          <a:pt x="170" y="642"/>
                        </a:cubicBezTo>
                        <a:cubicBezTo>
                          <a:pt x="18" y="517"/>
                          <a:pt x="0" y="303"/>
                          <a:pt x="134" y="161"/>
                        </a:cubicBezTo>
                        <a:cubicBezTo>
                          <a:pt x="259" y="18"/>
                          <a:pt x="482" y="0"/>
                          <a:pt x="633" y="125"/>
                        </a:cubicBezTo>
                        <a:cubicBezTo>
                          <a:pt x="776" y="250"/>
                          <a:pt x="785" y="473"/>
                          <a:pt x="660" y="6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2629281" y="3388793"/>
                    <a:ext cx="25071" cy="25631"/>
                  </a:xfrm>
                  <a:custGeom>
                    <a:avLst/>
                    <a:gdLst/>
                    <a:ahLst/>
                    <a:cxnLst/>
                    <a:rect l="l" t="t" r="r" b="b"/>
                    <a:pathLst>
                      <a:path w="760" h="777" extrusionOk="0">
                        <a:moveTo>
                          <a:pt x="625" y="642"/>
                        </a:moveTo>
                        <a:cubicBezTo>
                          <a:pt x="491" y="776"/>
                          <a:pt x="268" y="767"/>
                          <a:pt x="135" y="633"/>
                        </a:cubicBezTo>
                        <a:cubicBezTo>
                          <a:pt x="1" y="491"/>
                          <a:pt x="1" y="268"/>
                          <a:pt x="144" y="134"/>
                        </a:cubicBezTo>
                        <a:cubicBezTo>
                          <a:pt x="277" y="0"/>
                          <a:pt x="500" y="0"/>
                          <a:pt x="634" y="143"/>
                        </a:cubicBezTo>
                        <a:cubicBezTo>
                          <a:pt x="759" y="277"/>
                          <a:pt x="759" y="500"/>
                          <a:pt x="625" y="6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2566605" y="3320805"/>
                    <a:ext cx="25631" cy="25928"/>
                  </a:xfrm>
                  <a:custGeom>
                    <a:avLst/>
                    <a:gdLst/>
                    <a:ahLst/>
                    <a:cxnLst/>
                    <a:rect l="l" t="t" r="r" b="b"/>
                    <a:pathLst>
                      <a:path w="777" h="786" extrusionOk="0">
                        <a:moveTo>
                          <a:pt x="616" y="652"/>
                        </a:moveTo>
                        <a:cubicBezTo>
                          <a:pt x="473" y="785"/>
                          <a:pt x="259" y="768"/>
                          <a:pt x="125" y="616"/>
                        </a:cubicBezTo>
                        <a:cubicBezTo>
                          <a:pt x="1" y="473"/>
                          <a:pt x="18" y="250"/>
                          <a:pt x="161" y="125"/>
                        </a:cubicBezTo>
                        <a:cubicBezTo>
                          <a:pt x="313" y="0"/>
                          <a:pt x="527" y="18"/>
                          <a:pt x="652" y="161"/>
                        </a:cubicBezTo>
                        <a:cubicBezTo>
                          <a:pt x="777" y="304"/>
                          <a:pt x="768" y="527"/>
                          <a:pt x="616" y="6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2508052" y="3249288"/>
                    <a:ext cx="26225" cy="25928"/>
                  </a:xfrm>
                  <a:custGeom>
                    <a:avLst/>
                    <a:gdLst/>
                    <a:ahLst/>
                    <a:cxnLst/>
                    <a:rect l="l" t="t" r="r" b="b"/>
                    <a:pathLst>
                      <a:path w="795" h="786" extrusionOk="0">
                        <a:moveTo>
                          <a:pt x="616" y="670"/>
                        </a:moveTo>
                        <a:cubicBezTo>
                          <a:pt x="464" y="786"/>
                          <a:pt x="241" y="759"/>
                          <a:pt x="125" y="607"/>
                        </a:cubicBezTo>
                        <a:cubicBezTo>
                          <a:pt x="0" y="447"/>
                          <a:pt x="27" y="232"/>
                          <a:pt x="188" y="117"/>
                        </a:cubicBezTo>
                        <a:cubicBezTo>
                          <a:pt x="339" y="1"/>
                          <a:pt x="562" y="27"/>
                          <a:pt x="678" y="179"/>
                        </a:cubicBezTo>
                        <a:cubicBezTo>
                          <a:pt x="794" y="331"/>
                          <a:pt x="768" y="554"/>
                          <a:pt x="616" y="6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2454777" y="3173945"/>
                    <a:ext cx="26225" cy="26522"/>
                  </a:xfrm>
                  <a:custGeom>
                    <a:avLst/>
                    <a:gdLst/>
                    <a:ahLst/>
                    <a:cxnLst/>
                    <a:rect l="l" t="t" r="r" b="b"/>
                    <a:pathLst>
                      <a:path w="795" h="804" extrusionOk="0">
                        <a:moveTo>
                          <a:pt x="589" y="697"/>
                        </a:moveTo>
                        <a:cubicBezTo>
                          <a:pt x="429" y="804"/>
                          <a:pt x="215" y="759"/>
                          <a:pt x="108" y="590"/>
                        </a:cubicBezTo>
                        <a:cubicBezTo>
                          <a:pt x="1" y="429"/>
                          <a:pt x="45" y="206"/>
                          <a:pt x="206" y="108"/>
                        </a:cubicBezTo>
                        <a:cubicBezTo>
                          <a:pt x="375" y="1"/>
                          <a:pt x="589" y="45"/>
                          <a:pt x="688" y="206"/>
                        </a:cubicBezTo>
                        <a:cubicBezTo>
                          <a:pt x="795" y="367"/>
                          <a:pt x="750" y="590"/>
                          <a:pt x="589" y="69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406517" y="3095369"/>
                    <a:ext cx="26225" cy="26522"/>
                  </a:xfrm>
                  <a:custGeom>
                    <a:avLst/>
                    <a:gdLst/>
                    <a:ahLst/>
                    <a:cxnLst/>
                    <a:rect l="l" t="t" r="r" b="b"/>
                    <a:pathLst>
                      <a:path w="795" h="804" extrusionOk="0">
                        <a:moveTo>
                          <a:pt x="571" y="706"/>
                        </a:moveTo>
                        <a:cubicBezTo>
                          <a:pt x="402" y="804"/>
                          <a:pt x="188" y="741"/>
                          <a:pt x="99" y="572"/>
                        </a:cubicBezTo>
                        <a:cubicBezTo>
                          <a:pt x="1" y="402"/>
                          <a:pt x="54" y="197"/>
                          <a:pt x="224" y="99"/>
                        </a:cubicBezTo>
                        <a:cubicBezTo>
                          <a:pt x="393" y="1"/>
                          <a:pt x="607" y="63"/>
                          <a:pt x="696" y="233"/>
                        </a:cubicBezTo>
                        <a:cubicBezTo>
                          <a:pt x="795" y="393"/>
                          <a:pt x="732" y="607"/>
                          <a:pt x="571" y="7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362973" y="3014450"/>
                    <a:ext cx="26225" cy="25928"/>
                  </a:xfrm>
                  <a:custGeom>
                    <a:avLst/>
                    <a:gdLst/>
                    <a:ahLst/>
                    <a:cxnLst/>
                    <a:rect l="l" t="t" r="r" b="b"/>
                    <a:pathLst>
                      <a:path w="795" h="786" extrusionOk="0">
                        <a:moveTo>
                          <a:pt x="553" y="705"/>
                        </a:moveTo>
                        <a:cubicBezTo>
                          <a:pt x="384" y="786"/>
                          <a:pt x="179" y="723"/>
                          <a:pt x="89" y="545"/>
                        </a:cubicBezTo>
                        <a:cubicBezTo>
                          <a:pt x="0" y="375"/>
                          <a:pt x="63" y="161"/>
                          <a:pt x="241" y="81"/>
                        </a:cubicBezTo>
                        <a:cubicBezTo>
                          <a:pt x="411" y="1"/>
                          <a:pt x="625" y="72"/>
                          <a:pt x="714" y="241"/>
                        </a:cubicBezTo>
                        <a:cubicBezTo>
                          <a:pt x="794" y="411"/>
                          <a:pt x="732" y="616"/>
                          <a:pt x="553" y="7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2325004" y="2930299"/>
                    <a:ext cx="25928" cy="26522"/>
                  </a:xfrm>
                  <a:custGeom>
                    <a:avLst/>
                    <a:gdLst/>
                    <a:ahLst/>
                    <a:cxnLst/>
                    <a:rect l="l" t="t" r="r" b="b"/>
                    <a:pathLst>
                      <a:path w="786" h="804" extrusionOk="0">
                        <a:moveTo>
                          <a:pt x="527" y="723"/>
                        </a:moveTo>
                        <a:cubicBezTo>
                          <a:pt x="348" y="803"/>
                          <a:pt x="143" y="714"/>
                          <a:pt x="72" y="535"/>
                        </a:cubicBezTo>
                        <a:cubicBezTo>
                          <a:pt x="0" y="348"/>
                          <a:pt x="90" y="143"/>
                          <a:pt x="268" y="72"/>
                        </a:cubicBezTo>
                        <a:cubicBezTo>
                          <a:pt x="446" y="0"/>
                          <a:pt x="643" y="89"/>
                          <a:pt x="714" y="268"/>
                        </a:cubicBezTo>
                        <a:cubicBezTo>
                          <a:pt x="785" y="446"/>
                          <a:pt x="696" y="651"/>
                          <a:pt x="527"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2292644" y="2844367"/>
                    <a:ext cx="25928" cy="25928"/>
                  </a:xfrm>
                  <a:custGeom>
                    <a:avLst/>
                    <a:gdLst/>
                    <a:ahLst/>
                    <a:cxnLst/>
                    <a:rect l="l" t="t" r="r" b="b"/>
                    <a:pathLst>
                      <a:path w="786" h="786" extrusionOk="0">
                        <a:moveTo>
                          <a:pt x="509" y="714"/>
                        </a:moveTo>
                        <a:cubicBezTo>
                          <a:pt x="330" y="785"/>
                          <a:pt x="125" y="687"/>
                          <a:pt x="63" y="500"/>
                        </a:cubicBezTo>
                        <a:cubicBezTo>
                          <a:pt x="0" y="312"/>
                          <a:pt x="98" y="116"/>
                          <a:pt x="286" y="54"/>
                        </a:cubicBezTo>
                        <a:cubicBezTo>
                          <a:pt x="464" y="0"/>
                          <a:pt x="660" y="98"/>
                          <a:pt x="723" y="277"/>
                        </a:cubicBezTo>
                        <a:cubicBezTo>
                          <a:pt x="785" y="455"/>
                          <a:pt x="687" y="651"/>
                          <a:pt x="509"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2265858" y="2756356"/>
                    <a:ext cx="25631" cy="25367"/>
                  </a:xfrm>
                  <a:custGeom>
                    <a:avLst/>
                    <a:gdLst/>
                    <a:ahLst/>
                    <a:cxnLst/>
                    <a:rect l="l" t="t" r="r" b="b"/>
                    <a:pathLst>
                      <a:path w="777" h="769" extrusionOk="0">
                        <a:moveTo>
                          <a:pt x="482" y="723"/>
                        </a:moveTo>
                        <a:cubicBezTo>
                          <a:pt x="304" y="768"/>
                          <a:pt x="107" y="661"/>
                          <a:pt x="54" y="474"/>
                        </a:cubicBezTo>
                        <a:cubicBezTo>
                          <a:pt x="0" y="286"/>
                          <a:pt x="107" y="99"/>
                          <a:pt x="295" y="45"/>
                        </a:cubicBezTo>
                        <a:cubicBezTo>
                          <a:pt x="482" y="1"/>
                          <a:pt x="669" y="108"/>
                          <a:pt x="723" y="295"/>
                        </a:cubicBezTo>
                        <a:cubicBezTo>
                          <a:pt x="776" y="474"/>
                          <a:pt x="669" y="670"/>
                          <a:pt x="482"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244944" y="2666894"/>
                    <a:ext cx="24774" cy="25071"/>
                  </a:xfrm>
                  <a:custGeom>
                    <a:avLst/>
                    <a:gdLst/>
                    <a:ahLst/>
                    <a:cxnLst/>
                    <a:rect l="l" t="t" r="r" b="b"/>
                    <a:pathLst>
                      <a:path w="751" h="760" extrusionOk="0">
                        <a:moveTo>
                          <a:pt x="447" y="723"/>
                        </a:moveTo>
                        <a:cubicBezTo>
                          <a:pt x="260" y="759"/>
                          <a:pt x="63" y="643"/>
                          <a:pt x="37" y="447"/>
                        </a:cubicBezTo>
                        <a:cubicBezTo>
                          <a:pt x="1" y="260"/>
                          <a:pt x="126" y="72"/>
                          <a:pt x="313" y="37"/>
                        </a:cubicBezTo>
                        <a:cubicBezTo>
                          <a:pt x="500" y="1"/>
                          <a:pt x="679" y="126"/>
                          <a:pt x="715" y="313"/>
                        </a:cubicBezTo>
                        <a:cubicBezTo>
                          <a:pt x="750" y="500"/>
                          <a:pt x="643" y="679"/>
                          <a:pt x="447"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2230231" y="2576278"/>
                    <a:ext cx="24180" cy="24444"/>
                  </a:xfrm>
                  <a:custGeom>
                    <a:avLst/>
                    <a:gdLst/>
                    <a:ahLst/>
                    <a:cxnLst/>
                    <a:rect l="l" t="t" r="r" b="b"/>
                    <a:pathLst>
                      <a:path w="733" h="741" extrusionOk="0">
                        <a:moveTo>
                          <a:pt x="411" y="714"/>
                        </a:moveTo>
                        <a:cubicBezTo>
                          <a:pt x="224" y="741"/>
                          <a:pt x="45" y="607"/>
                          <a:pt x="19" y="420"/>
                        </a:cubicBezTo>
                        <a:cubicBezTo>
                          <a:pt x="1" y="223"/>
                          <a:pt x="135" y="45"/>
                          <a:pt x="322" y="27"/>
                        </a:cubicBezTo>
                        <a:cubicBezTo>
                          <a:pt x="509" y="0"/>
                          <a:pt x="688" y="134"/>
                          <a:pt x="715" y="321"/>
                        </a:cubicBezTo>
                        <a:cubicBezTo>
                          <a:pt x="732" y="509"/>
                          <a:pt x="599" y="687"/>
                          <a:pt x="411"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2220830" y="2484737"/>
                    <a:ext cx="23850" cy="24180"/>
                  </a:xfrm>
                  <a:custGeom>
                    <a:avLst/>
                    <a:gdLst/>
                    <a:ahLst/>
                    <a:cxnLst/>
                    <a:rect l="l" t="t" r="r" b="b"/>
                    <a:pathLst>
                      <a:path w="723" h="733" extrusionOk="0">
                        <a:moveTo>
                          <a:pt x="393" y="714"/>
                        </a:moveTo>
                        <a:cubicBezTo>
                          <a:pt x="197" y="732"/>
                          <a:pt x="36" y="581"/>
                          <a:pt x="18" y="393"/>
                        </a:cubicBezTo>
                        <a:cubicBezTo>
                          <a:pt x="0" y="197"/>
                          <a:pt x="143" y="28"/>
                          <a:pt x="339" y="19"/>
                        </a:cubicBezTo>
                        <a:cubicBezTo>
                          <a:pt x="527" y="1"/>
                          <a:pt x="696" y="152"/>
                          <a:pt x="714" y="340"/>
                        </a:cubicBezTo>
                        <a:cubicBezTo>
                          <a:pt x="723" y="527"/>
                          <a:pt x="580" y="697"/>
                          <a:pt x="393"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2217300" y="2393230"/>
                    <a:ext cx="23289" cy="22992"/>
                  </a:xfrm>
                  <a:custGeom>
                    <a:avLst/>
                    <a:gdLst/>
                    <a:ahLst/>
                    <a:cxnLst/>
                    <a:rect l="l" t="t" r="r" b="b"/>
                    <a:pathLst>
                      <a:path w="706" h="697" extrusionOk="0">
                        <a:moveTo>
                          <a:pt x="366" y="696"/>
                        </a:moveTo>
                        <a:cubicBezTo>
                          <a:pt x="170" y="696"/>
                          <a:pt x="9" y="545"/>
                          <a:pt x="9" y="348"/>
                        </a:cubicBezTo>
                        <a:cubicBezTo>
                          <a:pt x="0" y="152"/>
                          <a:pt x="152" y="0"/>
                          <a:pt x="348" y="0"/>
                        </a:cubicBezTo>
                        <a:cubicBezTo>
                          <a:pt x="536" y="0"/>
                          <a:pt x="696" y="152"/>
                          <a:pt x="705" y="348"/>
                        </a:cubicBezTo>
                        <a:cubicBezTo>
                          <a:pt x="705" y="536"/>
                          <a:pt x="553" y="696"/>
                          <a:pt x="366" y="6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
                <p:cNvGrpSpPr/>
                <p:nvPr/>
              </p:nvGrpSpPr>
              <p:grpSpPr>
                <a:xfrm>
                  <a:off x="944156" y="-814718"/>
                  <a:ext cx="6921994" cy="6773146"/>
                  <a:chOff x="1908900" y="707569"/>
                  <a:chExt cx="3351893" cy="3279815"/>
                </a:xfrm>
              </p:grpSpPr>
              <p:sp>
                <p:nvSpPr>
                  <p:cNvPr id="288" name="Google Shape;288;p2"/>
                  <p:cNvSpPr/>
                  <p:nvPr/>
                </p:nvSpPr>
                <p:spPr>
                  <a:xfrm>
                    <a:off x="1908900" y="707569"/>
                    <a:ext cx="2615909" cy="3061174"/>
                  </a:xfrm>
                  <a:custGeom>
                    <a:avLst/>
                    <a:gdLst/>
                    <a:ahLst/>
                    <a:cxnLst/>
                    <a:rect l="l" t="t" r="r" b="b"/>
                    <a:pathLst>
                      <a:path w="79300" h="92798" extrusionOk="0">
                        <a:moveTo>
                          <a:pt x="26817" y="92797"/>
                        </a:moveTo>
                        <a:cubicBezTo>
                          <a:pt x="15764" y="85785"/>
                          <a:pt x="8074" y="74902"/>
                          <a:pt x="5148" y="62145"/>
                        </a:cubicBezTo>
                        <a:cubicBezTo>
                          <a:pt x="2212" y="49379"/>
                          <a:pt x="4398" y="36220"/>
                          <a:pt x="11303" y="25087"/>
                        </a:cubicBezTo>
                        <a:cubicBezTo>
                          <a:pt x="18253" y="13873"/>
                          <a:pt x="29154" y="6031"/>
                          <a:pt x="41991" y="3016"/>
                        </a:cubicBezTo>
                        <a:cubicBezTo>
                          <a:pt x="54838" y="1"/>
                          <a:pt x="68085" y="2169"/>
                          <a:pt x="79299" y="9118"/>
                        </a:cubicBezTo>
                        <a:lnTo>
                          <a:pt x="77961" y="11277"/>
                        </a:lnTo>
                        <a:cubicBezTo>
                          <a:pt x="67318" y="4684"/>
                          <a:pt x="54757" y="2633"/>
                          <a:pt x="42571" y="5496"/>
                        </a:cubicBezTo>
                        <a:cubicBezTo>
                          <a:pt x="30394" y="8351"/>
                          <a:pt x="20055" y="15782"/>
                          <a:pt x="13462" y="26425"/>
                        </a:cubicBezTo>
                        <a:cubicBezTo>
                          <a:pt x="0" y="48148"/>
                          <a:pt x="6602" y="76953"/>
                          <a:pt x="28173" y="906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 name="Google Shape;289;p2"/>
                  <p:cNvGrpSpPr/>
                  <p:nvPr/>
                </p:nvGrpSpPr>
                <p:grpSpPr>
                  <a:xfrm>
                    <a:off x="2072221" y="798812"/>
                    <a:ext cx="3188572" cy="3188572"/>
                    <a:chOff x="2072221" y="798812"/>
                    <a:chExt cx="3188572" cy="3188572"/>
                  </a:xfrm>
                </p:grpSpPr>
                <p:sp>
                  <p:nvSpPr>
                    <p:cNvPr id="290" name="Google Shape;290;p2"/>
                    <p:cNvSpPr/>
                    <p:nvPr/>
                  </p:nvSpPr>
                  <p:spPr>
                    <a:xfrm>
                      <a:off x="2072221" y="798812"/>
                      <a:ext cx="2642398" cy="3188572"/>
                    </a:xfrm>
                    <a:custGeom>
                      <a:avLst/>
                      <a:gdLst/>
                      <a:ahLst/>
                      <a:cxnLst/>
                      <a:rect l="l" t="t" r="r" b="b"/>
                      <a:pathLst>
                        <a:path w="80103" h="96660" extrusionOk="0">
                          <a:moveTo>
                            <a:pt x="48334" y="96659"/>
                          </a:moveTo>
                          <a:cubicBezTo>
                            <a:pt x="35426" y="96659"/>
                            <a:pt x="23284" y="91637"/>
                            <a:pt x="14158" y="82502"/>
                          </a:cubicBezTo>
                          <a:cubicBezTo>
                            <a:pt x="5032" y="73376"/>
                            <a:pt x="0" y="61243"/>
                            <a:pt x="0" y="48334"/>
                          </a:cubicBezTo>
                          <a:cubicBezTo>
                            <a:pt x="0" y="35426"/>
                            <a:pt x="5032" y="23284"/>
                            <a:pt x="14158" y="14158"/>
                          </a:cubicBezTo>
                          <a:cubicBezTo>
                            <a:pt x="23284" y="5032"/>
                            <a:pt x="35426" y="0"/>
                            <a:pt x="48334" y="0"/>
                          </a:cubicBezTo>
                          <a:cubicBezTo>
                            <a:pt x="60021" y="0"/>
                            <a:pt x="71306" y="4238"/>
                            <a:pt x="80102" y="11910"/>
                          </a:cubicBezTo>
                          <a:lnTo>
                            <a:pt x="79826" y="12231"/>
                          </a:lnTo>
                          <a:cubicBezTo>
                            <a:pt x="71101" y="4621"/>
                            <a:pt x="59923" y="429"/>
                            <a:pt x="48334" y="429"/>
                          </a:cubicBezTo>
                          <a:cubicBezTo>
                            <a:pt x="21919" y="429"/>
                            <a:pt x="428" y="21919"/>
                            <a:pt x="428" y="48334"/>
                          </a:cubicBezTo>
                          <a:cubicBezTo>
                            <a:pt x="428" y="74749"/>
                            <a:pt x="21919" y="96240"/>
                            <a:pt x="48334" y="96240"/>
                          </a:cubicBezTo>
                          <a:cubicBezTo>
                            <a:pt x="59914" y="96240"/>
                            <a:pt x="71092" y="92047"/>
                            <a:pt x="79808" y="84447"/>
                          </a:cubicBezTo>
                          <a:lnTo>
                            <a:pt x="80084" y="84759"/>
                          </a:lnTo>
                          <a:cubicBezTo>
                            <a:pt x="71297" y="92431"/>
                            <a:pt x="60012" y="96659"/>
                            <a:pt x="48334" y="966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4819651" y="1302927"/>
                      <a:ext cx="441142" cy="2177703"/>
                    </a:xfrm>
                    <a:custGeom>
                      <a:avLst/>
                      <a:gdLst/>
                      <a:ahLst/>
                      <a:cxnLst/>
                      <a:rect l="l" t="t" r="r" b="b"/>
                      <a:pathLst>
                        <a:path w="13373" h="66016" extrusionOk="0">
                          <a:moveTo>
                            <a:pt x="384" y="66015"/>
                          </a:moveTo>
                          <a:lnTo>
                            <a:pt x="71" y="65730"/>
                          </a:lnTo>
                          <a:cubicBezTo>
                            <a:pt x="8377" y="56836"/>
                            <a:pt x="12953" y="45230"/>
                            <a:pt x="12953" y="33052"/>
                          </a:cubicBezTo>
                          <a:cubicBezTo>
                            <a:pt x="12953" y="20831"/>
                            <a:pt x="8350" y="9198"/>
                            <a:pt x="0" y="286"/>
                          </a:cubicBezTo>
                          <a:lnTo>
                            <a:pt x="303" y="0"/>
                          </a:lnTo>
                          <a:cubicBezTo>
                            <a:pt x="8734" y="8984"/>
                            <a:pt x="13373" y="20724"/>
                            <a:pt x="13373" y="33052"/>
                          </a:cubicBezTo>
                          <a:cubicBezTo>
                            <a:pt x="13373" y="45337"/>
                            <a:pt x="8761" y="57041"/>
                            <a:pt x="384" y="660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 name="Google Shape;292;p2"/>
                <p:cNvGrpSpPr/>
                <p:nvPr/>
              </p:nvGrpSpPr>
              <p:grpSpPr>
                <a:xfrm>
                  <a:off x="1600448" y="8747"/>
                  <a:ext cx="5975841" cy="5315189"/>
                  <a:chOff x="2226702" y="1106322"/>
                  <a:chExt cx="2893729" cy="2573817"/>
                </a:xfrm>
              </p:grpSpPr>
              <p:sp>
                <p:nvSpPr>
                  <p:cNvPr id="293" name="Google Shape;293;p2"/>
                  <p:cNvSpPr/>
                  <p:nvPr/>
                </p:nvSpPr>
                <p:spPr>
                  <a:xfrm>
                    <a:off x="2379731" y="1106322"/>
                    <a:ext cx="2573553" cy="2573817"/>
                  </a:xfrm>
                  <a:custGeom>
                    <a:avLst/>
                    <a:gdLst/>
                    <a:ahLst/>
                    <a:cxnLst/>
                    <a:rect l="l" t="t" r="r" b="b"/>
                    <a:pathLst>
                      <a:path w="78016" h="78024" extrusionOk="0">
                        <a:moveTo>
                          <a:pt x="39012" y="233"/>
                        </a:moveTo>
                        <a:cubicBezTo>
                          <a:pt x="17629" y="233"/>
                          <a:pt x="233" y="17629"/>
                          <a:pt x="233" y="39012"/>
                        </a:cubicBezTo>
                        <a:cubicBezTo>
                          <a:pt x="233" y="60387"/>
                          <a:pt x="17629" y="77783"/>
                          <a:pt x="39012" y="77783"/>
                        </a:cubicBezTo>
                        <a:cubicBezTo>
                          <a:pt x="60387" y="77783"/>
                          <a:pt x="77783" y="60387"/>
                          <a:pt x="77783" y="39012"/>
                        </a:cubicBezTo>
                        <a:cubicBezTo>
                          <a:pt x="77783" y="17629"/>
                          <a:pt x="60387" y="233"/>
                          <a:pt x="39012" y="233"/>
                        </a:cubicBezTo>
                        <a:close/>
                        <a:moveTo>
                          <a:pt x="39012" y="78024"/>
                        </a:moveTo>
                        <a:cubicBezTo>
                          <a:pt x="17495" y="78024"/>
                          <a:pt x="1" y="60521"/>
                          <a:pt x="1" y="39012"/>
                        </a:cubicBezTo>
                        <a:cubicBezTo>
                          <a:pt x="1" y="17504"/>
                          <a:pt x="17495" y="1"/>
                          <a:pt x="39012" y="1"/>
                        </a:cubicBezTo>
                        <a:cubicBezTo>
                          <a:pt x="60521" y="1"/>
                          <a:pt x="78015" y="17504"/>
                          <a:pt x="78015" y="39012"/>
                        </a:cubicBezTo>
                        <a:cubicBezTo>
                          <a:pt x="78015" y="60521"/>
                          <a:pt x="60521" y="78024"/>
                          <a:pt x="39012" y="780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4257280" y="1239063"/>
                    <a:ext cx="66536" cy="66536"/>
                  </a:xfrm>
                  <a:custGeom>
                    <a:avLst/>
                    <a:gdLst/>
                    <a:ahLst/>
                    <a:cxnLst/>
                    <a:rect l="l" t="t" r="r" b="b"/>
                    <a:pathLst>
                      <a:path w="2017" h="2017" extrusionOk="0">
                        <a:moveTo>
                          <a:pt x="0" y="1008"/>
                        </a:moveTo>
                        <a:cubicBezTo>
                          <a:pt x="0" y="455"/>
                          <a:pt x="455" y="0"/>
                          <a:pt x="1008" y="0"/>
                        </a:cubicBezTo>
                        <a:cubicBezTo>
                          <a:pt x="1561" y="0"/>
                          <a:pt x="2016" y="455"/>
                          <a:pt x="2016" y="1008"/>
                        </a:cubicBezTo>
                        <a:cubicBezTo>
                          <a:pt x="2016" y="1561"/>
                          <a:pt x="1561" y="2016"/>
                          <a:pt x="1008" y="2016"/>
                        </a:cubicBezTo>
                        <a:cubicBezTo>
                          <a:pt x="455" y="2016"/>
                          <a:pt x="0" y="1561"/>
                          <a:pt x="0" y="10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4257280" y="3481191"/>
                    <a:ext cx="66536" cy="66536"/>
                  </a:xfrm>
                  <a:custGeom>
                    <a:avLst/>
                    <a:gdLst/>
                    <a:ahLst/>
                    <a:cxnLst/>
                    <a:rect l="l" t="t" r="r" b="b"/>
                    <a:pathLst>
                      <a:path w="2017" h="2017" extrusionOk="0">
                        <a:moveTo>
                          <a:pt x="0" y="1008"/>
                        </a:moveTo>
                        <a:cubicBezTo>
                          <a:pt x="0" y="455"/>
                          <a:pt x="455" y="0"/>
                          <a:pt x="1008" y="0"/>
                        </a:cubicBezTo>
                        <a:cubicBezTo>
                          <a:pt x="1561" y="0"/>
                          <a:pt x="2016" y="455"/>
                          <a:pt x="2016" y="1008"/>
                        </a:cubicBezTo>
                        <a:cubicBezTo>
                          <a:pt x="2016" y="1561"/>
                          <a:pt x="1561" y="2016"/>
                          <a:pt x="1008" y="2016"/>
                        </a:cubicBezTo>
                        <a:cubicBezTo>
                          <a:pt x="455" y="2016"/>
                          <a:pt x="0" y="1561"/>
                          <a:pt x="0" y="10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2226702" y="2387622"/>
                    <a:ext cx="167478" cy="7983"/>
                  </a:xfrm>
                  <a:custGeom>
                    <a:avLst/>
                    <a:gdLst/>
                    <a:ahLst/>
                    <a:cxnLst/>
                    <a:rect l="l" t="t" r="r" b="b"/>
                    <a:pathLst>
                      <a:path w="5077" h="242" extrusionOk="0">
                        <a:moveTo>
                          <a:pt x="1" y="1"/>
                        </a:moveTo>
                        <a:lnTo>
                          <a:pt x="1" y="242"/>
                        </a:lnTo>
                        <a:lnTo>
                          <a:pt x="5077" y="242"/>
                        </a:lnTo>
                        <a:lnTo>
                          <a:pt x="50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2362082" y="2359978"/>
                    <a:ext cx="66239" cy="66536"/>
                  </a:xfrm>
                  <a:custGeom>
                    <a:avLst/>
                    <a:gdLst/>
                    <a:ahLst/>
                    <a:cxnLst/>
                    <a:rect l="l" t="t" r="r" b="b"/>
                    <a:pathLst>
                      <a:path w="2008" h="2017" extrusionOk="0">
                        <a:moveTo>
                          <a:pt x="1009" y="0"/>
                        </a:moveTo>
                        <a:cubicBezTo>
                          <a:pt x="447" y="0"/>
                          <a:pt x="0" y="446"/>
                          <a:pt x="0" y="1008"/>
                        </a:cubicBezTo>
                        <a:cubicBezTo>
                          <a:pt x="0" y="1561"/>
                          <a:pt x="447" y="2016"/>
                          <a:pt x="1009" y="2016"/>
                        </a:cubicBezTo>
                        <a:cubicBezTo>
                          <a:pt x="1562" y="2016"/>
                          <a:pt x="2008" y="1561"/>
                          <a:pt x="2008" y="1008"/>
                        </a:cubicBezTo>
                        <a:cubicBezTo>
                          <a:pt x="2008" y="446"/>
                          <a:pt x="1562" y="0"/>
                          <a:pt x="10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4953251" y="2387622"/>
                    <a:ext cx="167181" cy="7983"/>
                  </a:xfrm>
                  <a:custGeom>
                    <a:avLst/>
                    <a:gdLst/>
                    <a:ahLst/>
                    <a:cxnLst/>
                    <a:rect l="l" t="t" r="r" b="b"/>
                    <a:pathLst>
                      <a:path w="5068" h="242" extrusionOk="0">
                        <a:moveTo>
                          <a:pt x="0" y="1"/>
                        </a:moveTo>
                        <a:lnTo>
                          <a:pt x="0" y="242"/>
                        </a:lnTo>
                        <a:lnTo>
                          <a:pt x="5067" y="242"/>
                        </a:lnTo>
                        <a:lnTo>
                          <a:pt x="50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4918812" y="2359978"/>
                    <a:ext cx="66536" cy="66536"/>
                  </a:xfrm>
                  <a:custGeom>
                    <a:avLst/>
                    <a:gdLst/>
                    <a:ahLst/>
                    <a:cxnLst/>
                    <a:rect l="l" t="t" r="r" b="b"/>
                    <a:pathLst>
                      <a:path w="2017" h="2017" extrusionOk="0">
                        <a:moveTo>
                          <a:pt x="1009" y="0"/>
                        </a:moveTo>
                        <a:cubicBezTo>
                          <a:pt x="455" y="0"/>
                          <a:pt x="1" y="446"/>
                          <a:pt x="1" y="1008"/>
                        </a:cubicBezTo>
                        <a:cubicBezTo>
                          <a:pt x="1" y="1561"/>
                          <a:pt x="455" y="2016"/>
                          <a:pt x="1009" y="2016"/>
                        </a:cubicBezTo>
                        <a:cubicBezTo>
                          <a:pt x="1562" y="2016"/>
                          <a:pt x="2017" y="1561"/>
                          <a:pt x="2017" y="1008"/>
                        </a:cubicBezTo>
                        <a:cubicBezTo>
                          <a:pt x="2017" y="446"/>
                          <a:pt x="1562" y="0"/>
                          <a:pt x="10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00" name="Google Shape;300;p2"/>
          <p:cNvGrpSpPr/>
          <p:nvPr/>
        </p:nvGrpSpPr>
        <p:grpSpPr>
          <a:xfrm>
            <a:off x="-680180" y="141258"/>
            <a:ext cx="2657555" cy="1055386"/>
            <a:chOff x="-680180" y="141258"/>
            <a:chExt cx="2657555" cy="1055386"/>
          </a:xfrm>
        </p:grpSpPr>
        <p:sp>
          <p:nvSpPr>
            <p:cNvPr id="301" name="Google Shape;301;p2"/>
            <p:cNvSpPr/>
            <p:nvPr/>
          </p:nvSpPr>
          <p:spPr>
            <a:xfrm>
              <a:off x="1549106" y="767879"/>
              <a:ext cx="428268" cy="428765"/>
            </a:xfrm>
            <a:custGeom>
              <a:avLst/>
              <a:gdLst/>
              <a:ahLst/>
              <a:cxnLst/>
              <a:rect l="l" t="t" r="r" b="b"/>
              <a:pathLst>
                <a:path w="7762" h="7771" extrusionOk="0">
                  <a:moveTo>
                    <a:pt x="0" y="3890"/>
                  </a:moveTo>
                  <a:cubicBezTo>
                    <a:pt x="0" y="6031"/>
                    <a:pt x="1740" y="7771"/>
                    <a:pt x="3881" y="7771"/>
                  </a:cubicBezTo>
                  <a:lnTo>
                    <a:pt x="3881" y="7771"/>
                  </a:lnTo>
                  <a:cubicBezTo>
                    <a:pt x="6031" y="7771"/>
                    <a:pt x="7761" y="6031"/>
                    <a:pt x="7761" y="3890"/>
                  </a:cubicBezTo>
                  <a:lnTo>
                    <a:pt x="7761" y="3890"/>
                  </a:lnTo>
                  <a:cubicBezTo>
                    <a:pt x="7761" y="1740"/>
                    <a:pt x="6031" y="0"/>
                    <a:pt x="3881" y="0"/>
                  </a:cubicBezTo>
                  <a:lnTo>
                    <a:pt x="3881" y="0"/>
                  </a:lnTo>
                  <a:cubicBezTo>
                    <a:pt x="1740" y="0"/>
                    <a:pt x="0" y="1740"/>
                    <a:pt x="0"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2"/>
            <p:cNvGrpSpPr/>
            <p:nvPr/>
          </p:nvGrpSpPr>
          <p:grpSpPr>
            <a:xfrm>
              <a:off x="-660979" y="141258"/>
              <a:ext cx="1286237" cy="104943"/>
              <a:chOff x="1131682" y="748176"/>
              <a:chExt cx="769005" cy="62742"/>
            </a:xfrm>
          </p:grpSpPr>
          <p:sp>
            <p:nvSpPr>
              <p:cNvPr id="303" name="Google Shape;303;p2"/>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2"/>
            <p:cNvGrpSpPr/>
            <p:nvPr/>
          </p:nvGrpSpPr>
          <p:grpSpPr>
            <a:xfrm>
              <a:off x="-680180" y="383972"/>
              <a:ext cx="2590627" cy="744751"/>
              <a:chOff x="1120202" y="893288"/>
              <a:chExt cx="1548862" cy="445265"/>
            </a:xfrm>
          </p:grpSpPr>
          <p:sp>
            <p:nvSpPr>
              <p:cNvPr id="316" name="Google Shape;316;p2"/>
              <p:cNvSpPr/>
              <p:nvPr/>
            </p:nvSpPr>
            <p:spPr>
              <a:xfrm>
                <a:off x="1120202" y="909452"/>
                <a:ext cx="1548862" cy="429101"/>
              </a:xfrm>
              <a:custGeom>
                <a:avLst/>
                <a:gdLst/>
                <a:ahLst/>
                <a:cxnLst/>
                <a:rect l="l" t="t" r="r" b="b"/>
                <a:pathLst>
                  <a:path w="46953" h="13008" extrusionOk="0">
                    <a:moveTo>
                      <a:pt x="44294" y="8119"/>
                    </a:moveTo>
                    <a:cubicBezTo>
                      <a:pt x="45534" y="8119"/>
                      <a:pt x="46533" y="9118"/>
                      <a:pt x="46533" y="10358"/>
                    </a:cubicBezTo>
                    <a:cubicBezTo>
                      <a:pt x="46533" y="11589"/>
                      <a:pt x="45534" y="12588"/>
                      <a:pt x="44294" y="12588"/>
                    </a:cubicBezTo>
                    <a:cubicBezTo>
                      <a:pt x="43063" y="12588"/>
                      <a:pt x="42063" y="11589"/>
                      <a:pt x="42063" y="10358"/>
                    </a:cubicBezTo>
                    <a:cubicBezTo>
                      <a:pt x="42063" y="9118"/>
                      <a:pt x="43063" y="8119"/>
                      <a:pt x="44294" y="8119"/>
                    </a:cubicBezTo>
                    <a:close/>
                    <a:moveTo>
                      <a:pt x="206" y="1"/>
                    </a:moveTo>
                    <a:cubicBezTo>
                      <a:pt x="90" y="1"/>
                      <a:pt x="1" y="99"/>
                      <a:pt x="1" y="215"/>
                    </a:cubicBezTo>
                    <a:cubicBezTo>
                      <a:pt x="1" y="331"/>
                      <a:pt x="90" y="420"/>
                      <a:pt x="206" y="420"/>
                    </a:cubicBezTo>
                    <a:lnTo>
                      <a:pt x="34641" y="420"/>
                    </a:lnTo>
                    <a:lnTo>
                      <a:pt x="42563" y="8342"/>
                    </a:lnTo>
                    <a:cubicBezTo>
                      <a:pt x="42001" y="8832"/>
                      <a:pt x="41644" y="9555"/>
                      <a:pt x="41644" y="10358"/>
                    </a:cubicBezTo>
                    <a:cubicBezTo>
                      <a:pt x="41644" y="11821"/>
                      <a:pt x="42831" y="13008"/>
                      <a:pt x="44294" y="13008"/>
                    </a:cubicBezTo>
                    <a:cubicBezTo>
                      <a:pt x="45766" y="13008"/>
                      <a:pt x="46952" y="11821"/>
                      <a:pt x="46952" y="10358"/>
                    </a:cubicBezTo>
                    <a:cubicBezTo>
                      <a:pt x="46952" y="8886"/>
                      <a:pt x="45766" y="7700"/>
                      <a:pt x="44294" y="7700"/>
                    </a:cubicBezTo>
                    <a:cubicBezTo>
                      <a:pt x="43785" y="7700"/>
                      <a:pt x="43303" y="7842"/>
                      <a:pt x="42902" y="8101"/>
                    </a:cubicBezTo>
                    <a:cubicBezTo>
                      <a:pt x="42893" y="8083"/>
                      <a:pt x="42884" y="8065"/>
                      <a:pt x="42866" y="8047"/>
                    </a:cubicBezTo>
                    <a:lnTo>
                      <a:pt x="34882" y="63"/>
                    </a:lnTo>
                    <a:cubicBezTo>
                      <a:pt x="34837" y="27"/>
                      <a:pt x="34784" y="1"/>
                      <a:pt x="347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1880036" y="893288"/>
                <a:ext cx="42719" cy="42686"/>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 name="Google Shape;318;p2"/>
          <p:cNvGrpSpPr/>
          <p:nvPr/>
        </p:nvGrpSpPr>
        <p:grpSpPr>
          <a:xfrm>
            <a:off x="7170816" y="141248"/>
            <a:ext cx="2657555" cy="1055386"/>
            <a:chOff x="7170816" y="141248"/>
            <a:chExt cx="2657555" cy="1055386"/>
          </a:xfrm>
        </p:grpSpPr>
        <p:grpSp>
          <p:nvGrpSpPr>
            <p:cNvPr id="319" name="Google Shape;319;p2"/>
            <p:cNvGrpSpPr/>
            <p:nvPr/>
          </p:nvGrpSpPr>
          <p:grpSpPr>
            <a:xfrm flipH="1">
              <a:off x="8522933" y="141248"/>
              <a:ext cx="1286237" cy="104943"/>
              <a:chOff x="1131682" y="748176"/>
              <a:chExt cx="769005" cy="62742"/>
            </a:xfrm>
          </p:grpSpPr>
          <p:sp>
            <p:nvSpPr>
              <p:cNvPr id="320" name="Google Shape;320;p2"/>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 name="Google Shape;332;p2"/>
            <p:cNvSpPr/>
            <p:nvPr/>
          </p:nvSpPr>
          <p:spPr>
            <a:xfrm flipH="1">
              <a:off x="7170816" y="767869"/>
              <a:ext cx="428268" cy="428765"/>
            </a:xfrm>
            <a:custGeom>
              <a:avLst/>
              <a:gdLst/>
              <a:ahLst/>
              <a:cxnLst/>
              <a:rect l="l" t="t" r="r" b="b"/>
              <a:pathLst>
                <a:path w="7762" h="7771" extrusionOk="0">
                  <a:moveTo>
                    <a:pt x="0" y="3890"/>
                  </a:moveTo>
                  <a:cubicBezTo>
                    <a:pt x="0" y="6031"/>
                    <a:pt x="1740" y="7771"/>
                    <a:pt x="3881" y="7771"/>
                  </a:cubicBezTo>
                  <a:lnTo>
                    <a:pt x="3881" y="7771"/>
                  </a:lnTo>
                  <a:cubicBezTo>
                    <a:pt x="6031" y="7771"/>
                    <a:pt x="7761" y="6031"/>
                    <a:pt x="7761" y="3890"/>
                  </a:cubicBezTo>
                  <a:lnTo>
                    <a:pt x="7761" y="3890"/>
                  </a:lnTo>
                  <a:cubicBezTo>
                    <a:pt x="7761" y="1740"/>
                    <a:pt x="6031" y="0"/>
                    <a:pt x="3881" y="0"/>
                  </a:cubicBezTo>
                  <a:lnTo>
                    <a:pt x="3881" y="0"/>
                  </a:lnTo>
                  <a:cubicBezTo>
                    <a:pt x="1740" y="0"/>
                    <a:pt x="0" y="1740"/>
                    <a:pt x="0"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2"/>
            <p:cNvGrpSpPr/>
            <p:nvPr/>
          </p:nvGrpSpPr>
          <p:grpSpPr>
            <a:xfrm flipH="1">
              <a:off x="7237744" y="383963"/>
              <a:ext cx="2590627" cy="744751"/>
              <a:chOff x="1120202" y="893288"/>
              <a:chExt cx="1548862" cy="445265"/>
            </a:xfrm>
          </p:grpSpPr>
          <p:sp>
            <p:nvSpPr>
              <p:cNvPr id="334" name="Google Shape;334;p2"/>
              <p:cNvSpPr/>
              <p:nvPr/>
            </p:nvSpPr>
            <p:spPr>
              <a:xfrm>
                <a:off x="1120202" y="909452"/>
                <a:ext cx="1548862" cy="429101"/>
              </a:xfrm>
              <a:custGeom>
                <a:avLst/>
                <a:gdLst/>
                <a:ahLst/>
                <a:cxnLst/>
                <a:rect l="l" t="t" r="r" b="b"/>
                <a:pathLst>
                  <a:path w="46953" h="13008" extrusionOk="0">
                    <a:moveTo>
                      <a:pt x="44294" y="8119"/>
                    </a:moveTo>
                    <a:cubicBezTo>
                      <a:pt x="45534" y="8119"/>
                      <a:pt x="46533" y="9118"/>
                      <a:pt x="46533" y="10358"/>
                    </a:cubicBezTo>
                    <a:cubicBezTo>
                      <a:pt x="46533" y="11589"/>
                      <a:pt x="45534" y="12588"/>
                      <a:pt x="44294" y="12588"/>
                    </a:cubicBezTo>
                    <a:cubicBezTo>
                      <a:pt x="43063" y="12588"/>
                      <a:pt x="42063" y="11589"/>
                      <a:pt x="42063" y="10358"/>
                    </a:cubicBezTo>
                    <a:cubicBezTo>
                      <a:pt x="42063" y="9118"/>
                      <a:pt x="43063" y="8119"/>
                      <a:pt x="44294" y="8119"/>
                    </a:cubicBezTo>
                    <a:close/>
                    <a:moveTo>
                      <a:pt x="206" y="1"/>
                    </a:moveTo>
                    <a:cubicBezTo>
                      <a:pt x="90" y="1"/>
                      <a:pt x="1" y="99"/>
                      <a:pt x="1" y="215"/>
                    </a:cubicBezTo>
                    <a:cubicBezTo>
                      <a:pt x="1" y="331"/>
                      <a:pt x="90" y="420"/>
                      <a:pt x="206" y="420"/>
                    </a:cubicBezTo>
                    <a:lnTo>
                      <a:pt x="34641" y="420"/>
                    </a:lnTo>
                    <a:lnTo>
                      <a:pt x="42563" y="8342"/>
                    </a:lnTo>
                    <a:cubicBezTo>
                      <a:pt x="42001" y="8832"/>
                      <a:pt x="41644" y="9555"/>
                      <a:pt x="41644" y="10358"/>
                    </a:cubicBezTo>
                    <a:cubicBezTo>
                      <a:pt x="41644" y="11821"/>
                      <a:pt x="42831" y="13008"/>
                      <a:pt x="44294" y="13008"/>
                    </a:cubicBezTo>
                    <a:cubicBezTo>
                      <a:pt x="45766" y="13008"/>
                      <a:pt x="46952" y="11821"/>
                      <a:pt x="46952" y="10358"/>
                    </a:cubicBezTo>
                    <a:cubicBezTo>
                      <a:pt x="46952" y="8886"/>
                      <a:pt x="45766" y="7700"/>
                      <a:pt x="44294" y="7700"/>
                    </a:cubicBezTo>
                    <a:cubicBezTo>
                      <a:pt x="43785" y="7700"/>
                      <a:pt x="43303" y="7842"/>
                      <a:pt x="42902" y="8101"/>
                    </a:cubicBezTo>
                    <a:cubicBezTo>
                      <a:pt x="42893" y="8083"/>
                      <a:pt x="42884" y="8065"/>
                      <a:pt x="42866" y="8047"/>
                    </a:cubicBezTo>
                    <a:lnTo>
                      <a:pt x="34882" y="63"/>
                    </a:lnTo>
                    <a:cubicBezTo>
                      <a:pt x="34837" y="27"/>
                      <a:pt x="34784" y="1"/>
                      <a:pt x="347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1880036" y="893288"/>
                <a:ext cx="42719" cy="42686"/>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6" name="Google Shape;336;p2"/>
          <p:cNvSpPr txBox="1">
            <a:spLocks noGrp="1"/>
          </p:cNvSpPr>
          <p:nvPr>
            <p:ph type="ctrTitle"/>
          </p:nvPr>
        </p:nvSpPr>
        <p:spPr>
          <a:xfrm>
            <a:off x="2307850" y="1615750"/>
            <a:ext cx="4528500" cy="19122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337" name="Google Shape;337;p2"/>
          <p:cNvSpPr txBox="1">
            <a:spLocks noGrp="1"/>
          </p:cNvSpPr>
          <p:nvPr>
            <p:ph type="subTitle" idx="1"/>
          </p:nvPr>
        </p:nvSpPr>
        <p:spPr>
          <a:xfrm>
            <a:off x="2307550" y="3380350"/>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1"/>
        <p:cNvGrpSpPr/>
        <p:nvPr/>
      </p:nvGrpSpPr>
      <p:grpSpPr>
        <a:xfrm>
          <a:off x="0" y="0"/>
          <a:ext cx="0" cy="0"/>
          <a:chOff x="0" y="0"/>
          <a:chExt cx="0" cy="0"/>
        </a:xfrm>
      </p:grpSpPr>
      <p:sp>
        <p:nvSpPr>
          <p:cNvPr id="1002" name="Google Shape;1002;p11"/>
          <p:cNvSpPr/>
          <p:nvPr/>
        </p:nvSpPr>
        <p:spPr>
          <a:xfrm rot="5400000" flipH="1">
            <a:off x="7448825" y="4587825"/>
            <a:ext cx="1336200" cy="3108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1"/>
          <p:cNvSpPr/>
          <p:nvPr/>
        </p:nvSpPr>
        <p:spPr>
          <a:xfrm rot="10800000" flipH="1">
            <a:off x="-330525" y="211285"/>
            <a:ext cx="1842600" cy="4824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1"/>
          <p:cNvSpPr txBox="1">
            <a:spLocks noGrp="1"/>
          </p:cNvSpPr>
          <p:nvPr>
            <p:ph type="title" hasCustomPrompt="1"/>
          </p:nvPr>
        </p:nvSpPr>
        <p:spPr>
          <a:xfrm>
            <a:off x="2230900" y="1704075"/>
            <a:ext cx="4682100" cy="12666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05" name="Google Shape;1005;p11"/>
          <p:cNvSpPr txBox="1">
            <a:spLocks noGrp="1"/>
          </p:cNvSpPr>
          <p:nvPr>
            <p:ph type="subTitle" idx="1"/>
          </p:nvPr>
        </p:nvSpPr>
        <p:spPr>
          <a:xfrm>
            <a:off x="2090625" y="3097550"/>
            <a:ext cx="49626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0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007"/>
        <p:cNvGrpSpPr/>
        <p:nvPr/>
      </p:nvGrpSpPr>
      <p:grpSpPr>
        <a:xfrm>
          <a:off x="0" y="0"/>
          <a:ext cx="0" cy="0"/>
          <a:chOff x="0" y="0"/>
          <a:chExt cx="0" cy="0"/>
        </a:xfrm>
      </p:grpSpPr>
      <p:sp>
        <p:nvSpPr>
          <p:cNvPr id="1008" name="Google Shape;1008;p13"/>
          <p:cNvSpPr/>
          <p:nvPr/>
        </p:nvSpPr>
        <p:spPr>
          <a:xfrm flipH="1">
            <a:off x="7951225" y="381150"/>
            <a:ext cx="1336200" cy="1959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411725" y="711100"/>
            <a:ext cx="1336200" cy="1959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3"/>
          <p:cNvSpPr txBox="1">
            <a:spLocks noGrp="1"/>
          </p:cNvSpPr>
          <p:nvPr>
            <p:ph type="title"/>
          </p:nvPr>
        </p:nvSpPr>
        <p:spPr>
          <a:xfrm>
            <a:off x="720025" y="3963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11" name="Google Shape;1011;p13"/>
          <p:cNvSpPr txBox="1">
            <a:spLocks noGrp="1"/>
          </p:cNvSpPr>
          <p:nvPr>
            <p:ph type="title" idx="2"/>
          </p:nvPr>
        </p:nvSpPr>
        <p:spPr>
          <a:xfrm>
            <a:off x="720000" y="2099150"/>
            <a:ext cx="2503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12" name="Google Shape;1012;p13"/>
          <p:cNvSpPr txBox="1">
            <a:spLocks noGrp="1"/>
          </p:cNvSpPr>
          <p:nvPr>
            <p:ph type="subTitle" idx="1"/>
          </p:nvPr>
        </p:nvSpPr>
        <p:spPr>
          <a:xfrm>
            <a:off x="720000" y="2304900"/>
            <a:ext cx="2503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3" name="Google Shape;1013;p13"/>
          <p:cNvSpPr txBox="1">
            <a:spLocks noGrp="1"/>
          </p:cNvSpPr>
          <p:nvPr>
            <p:ph type="title" idx="3"/>
          </p:nvPr>
        </p:nvSpPr>
        <p:spPr>
          <a:xfrm>
            <a:off x="3320424" y="2099150"/>
            <a:ext cx="2503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14" name="Google Shape;1014;p13"/>
          <p:cNvSpPr txBox="1">
            <a:spLocks noGrp="1"/>
          </p:cNvSpPr>
          <p:nvPr>
            <p:ph type="subTitle" idx="4"/>
          </p:nvPr>
        </p:nvSpPr>
        <p:spPr>
          <a:xfrm>
            <a:off x="3320425" y="2304900"/>
            <a:ext cx="2503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5" name="Google Shape;1015;p13"/>
          <p:cNvSpPr txBox="1">
            <a:spLocks noGrp="1"/>
          </p:cNvSpPr>
          <p:nvPr>
            <p:ph type="title" idx="5"/>
          </p:nvPr>
        </p:nvSpPr>
        <p:spPr>
          <a:xfrm>
            <a:off x="720000" y="3913550"/>
            <a:ext cx="2503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16" name="Google Shape;1016;p13"/>
          <p:cNvSpPr txBox="1">
            <a:spLocks noGrp="1"/>
          </p:cNvSpPr>
          <p:nvPr>
            <p:ph type="subTitle" idx="6"/>
          </p:nvPr>
        </p:nvSpPr>
        <p:spPr>
          <a:xfrm>
            <a:off x="720000" y="4119300"/>
            <a:ext cx="2503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7" name="Google Shape;1017;p13"/>
          <p:cNvSpPr txBox="1">
            <a:spLocks noGrp="1"/>
          </p:cNvSpPr>
          <p:nvPr>
            <p:ph type="title" idx="7"/>
          </p:nvPr>
        </p:nvSpPr>
        <p:spPr>
          <a:xfrm>
            <a:off x="3320424" y="3913550"/>
            <a:ext cx="2503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18" name="Google Shape;1018;p13"/>
          <p:cNvSpPr txBox="1">
            <a:spLocks noGrp="1"/>
          </p:cNvSpPr>
          <p:nvPr>
            <p:ph type="subTitle" idx="8"/>
          </p:nvPr>
        </p:nvSpPr>
        <p:spPr>
          <a:xfrm>
            <a:off x="3320425" y="4119300"/>
            <a:ext cx="2503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9" name="Google Shape;1019;p13"/>
          <p:cNvSpPr txBox="1">
            <a:spLocks noGrp="1"/>
          </p:cNvSpPr>
          <p:nvPr>
            <p:ph type="title" idx="9"/>
          </p:nvPr>
        </p:nvSpPr>
        <p:spPr>
          <a:xfrm>
            <a:off x="5920827" y="2099150"/>
            <a:ext cx="2503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0" name="Google Shape;1020;p13"/>
          <p:cNvSpPr txBox="1">
            <a:spLocks noGrp="1"/>
          </p:cNvSpPr>
          <p:nvPr>
            <p:ph type="subTitle" idx="13"/>
          </p:nvPr>
        </p:nvSpPr>
        <p:spPr>
          <a:xfrm>
            <a:off x="5920825" y="2304900"/>
            <a:ext cx="2503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1" name="Google Shape;1021;p13"/>
          <p:cNvSpPr txBox="1">
            <a:spLocks noGrp="1"/>
          </p:cNvSpPr>
          <p:nvPr>
            <p:ph type="title" idx="14"/>
          </p:nvPr>
        </p:nvSpPr>
        <p:spPr>
          <a:xfrm>
            <a:off x="5920827" y="3913550"/>
            <a:ext cx="2503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2" name="Google Shape;1022;p13"/>
          <p:cNvSpPr txBox="1">
            <a:spLocks noGrp="1"/>
          </p:cNvSpPr>
          <p:nvPr>
            <p:ph type="subTitle" idx="15"/>
          </p:nvPr>
        </p:nvSpPr>
        <p:spPr>
          <a:xfrm>
            <a:off x="5920825" y="4119300"/>
            <a:ext cx="2503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3" name="Google Shape;1023;p13"/>
          <p:cNvSpPr txBox="1">
            <a:spLocks noGrp="1"/>
          </p:cNvSpPr>
          <p:nvPr>
            <p:ph type="title" idx="16" hasCustomPrompt="1"/>
          </p:nvPr>
        </p:nvSpPr>
        <p:spPr>
          <a:xfrm>
            <a:off x="1664250" y="1408124"/>
            <a:ext cx="614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024" name="Google Shape;1024;p13"/>
          <p:cNvSpPr txBox="1">
            <a:spLocks noGrp="1"/>
          </p:cNvSpPr>
          <p:nvPr>
            <p:ph type="title" idx="17" hasCustomPrompt="1"/>
          </p:nvPr>
        </p:nvSpPr>
        <p:spPr>
          <a:xfrm>
            <a:off x="4264550" y="1390750"/>
            <a:ext cx="614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025" name="Google Shape;1025;p13"/>
          <p:cNvSpPr txBox="1">
            <a:spLocks noGrp="1"/>
          </p:cNvSpPr>
          <p:nvPr>
            <p:ph type="title" idx="18" hasCustomPrompt="1"/>
          </p:nvPr>
        </p:nvSpPr>
        <p:spPr>
          <a:xfrm>
            <a:off x="6865100" y="1390750"/>
            <a:ext cx="614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026" name="Google Shape;1026;p13"/>
          <p:cNvSpPr txBox="1">
            <a:spLocks noGrp="1"/>
          </p:cNvSpPr>
          <p:nvPr>
            <p:ph type="title" idx="19" hasCustomPrompt="1"/>
          </p:nvPr>
        </p:nvSpPr>
        <p:spPr>
          <a:xfrm>
            <a:off x="1664250" y="3205150"/>
            <a:ext cx="614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027" name="Google Shape;1027;p13"/>
          <p:cNvSpPr txBox="1">
            <a:spLocks noGrp="1"/>
          </p:cNvSpPr>
          <p:nvPr>
            <p:ph type="title" idx="20" hasCustomPrompt="1"/>
          </p:nvPr>
        </p:nvSpPr>
        <p:spPr>
          <a:xfrm>
            <a:off x="4264675" y="3205150"/>
            <a:ext cx="614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028" name="Google Shape;1028;p13"/>
          <p:cNvSpPr txBox="1">
            <a:spLocks noGrp="1"/>
          </p:cNvSpPr>
          <p:nvPr>
            <p:ph type="title" idx="21" hasCustomPrompt="1"/>
          </p:nvPr>
        </p:nvSpPr>
        <p:spPr>
          <a:xfrm>
            <a:off x="6865100" y="3205150"/>
            <a:ext cx="614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029"/>
        <p:cNvGrpSpPr/>
        <p:nvPr/>
      </p:nvGrpSpPr>
      <p:grpSpPr>
        <a:xfrm>
          <a:off x="0" y="0"/>
          <a:ext cx="0" cy="0"/>
          <a:chOff x="0" y="0"/>
          <a:chExt cx="0" cy="0"/>
        </a:xfrm>
      </p:grpSpPr>
      <p:sp>
        <p:nvSpPr>
          <p:cNvPr id="1030" name="Google Shape;1030;p14"/>
          <p:cNvSpPr/>
          <p:nvPr/>
        </p:nvSpPr>
        <p:spPr>
          <a:xfrm>
            <a:off x="-206725" y="743088"/>
            <a:ext cx="1336200" cy="1959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4"/>
          <p:cNvSpPr/>
          <p:nvPr/>
        </p:nvSpPr>
        <p:spPr>
          <a:xfrm flipH="1">
            <a:off x="8005500" y="296750"/>
            <a:ext cx="1336200" cy="1959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 name="Google Shape;1032;p14"/>
          <p:cNvGrpSpPr/>
          <p:nvPr/>
        </p:nvGrpSpPr>
        <p:grpSpPr>
          <a:xfrm>
            <a:off x="533150" y="1463677"/>
            <a:ext cx="2045059" cy="3808523"/>
            <a:chOff x="533150" y="1463677"/>
            <a:chExt cx="2045059" cy="3808523"/>
          </a:xfrm>
        </p:grpSpPr>
        <p:grpSp>
          <p:nvGrpSpPr>
            <p:cNvPr id="1033" name="Google Shape;1033;p14"/>
            <p:cNvGrpSpPr/>
            <p:nvPr/>
          </p:nvGrpSpPr>
          <p:grpSpPr>
            <a:xfrm>
              <a:off x="533150" y="1463677"/>
              <a:ext cx="2045059" cy="3808523"/>
              <a:chOff x="533150" y="1463677"/>
              <a:chExt cx="2045059" cy="3808523"/>
            </a:xfrm>
          </p:grpSpPr>
          <p:grpSp>
            <p:nvGrpSpPr>
              <p:cNvPr id="1034" name="Google Shape;1034;p14"/>
              <p:cNvGrpSpPr/>
              <p:nvPr/>
            </p:nvGrpSpPr>
            <p:grpSpPr>
              <a:xfrm>
                <a:off x="798272" y="4042030"/>
                <a:ext cx="411796" cy="870194"/>
                <a:chOff x="798272" y="4042030"/>
                <a:chExt cx="411796" cy="870194"/>
              </a:xfrm>
            </p:grpSpPr>
            <p:sp>
              <p:nvSpPr>
                <p:cNvPr id="1035" name="Google Shape;1035;p14"/>
                <p:cNvSpPr/>
                <p:nvPr/>
              </p:nvSpPr>
              <p:spPr>
                <a:xfrm>
                  <a:off x="798272" y="4042030"/>
                  <a:ext cx="411796" cy="464386"/>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4"/>
                <p:cNvSpPr/>
                <p:nvPr/>
              </p:nvSpPr>
              <p:spPr>
                <a:xfrm>
                  <a:off x="798272" y="4159037"/>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4"/>
                <p:cNvSpPr/>
                <p:nvPr/>
              </p:nvSpPr>
              <p:spPr>
                <a:xfrm>
                  <a:off x="798272" y="4276044"/>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4"/>
                <p:cNvSpPr/>
                <p:nvPr/>
              </p:nvSpPr>
              <p:spPr>
                <a:xfrm>
                  <a:off x="798272" y="4393425"/>
                  <a:ext cx="411796" cy="464386"/>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4"/>
                <p:cNvSpPr/>
                <p:nvPr/>
              </p:nvSpPr>
              <p:spPr>
                <a:xfrm>
                  <a:off x="798272" y="4510431"/>
                  <a:ext cx="400298" cy="401793"/>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4"/>
                <p:cNvSpPr/>
                <p:nvPr/>
              </p:nvSpPr>
              <p:spPr>
                <a:xfrm>
                  <a:off x="798272" y="4627438"/>
                  <a:ext cx="284036" cy="284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4"/>
                <p:cNvSpPr/>
                <p:nvPr/>
              </p:nvSpPr>
              <p:spPr>
                <a:xfrm>
                  <a:off x="798272" y="4744445"/>
                  <a:ext cx="167400" cy="167773"/>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 name="Google Shape;1042;p14"/>
              <p:cNvSpPr/>
              <p:nvPr/>
            </p:nvSpPr>
            <p:spPr>
              <a:xfrm>
                <a:off x="760833" y="1801468"/>
                <a:ext cx="608458" cy="3032330"/>
              </a:xfrm>
              <a:custGeom>
                <a:avLst/>
                <a:gdLst/>
                <a:ahLst/>
                <a:cxnLst/>
                <a:rect l="l" t="t" r="r" b="b"/>
                <a:pathLst>
                  <a:path w="14659" h="73055" extrusionOk="0">
                    <a:moveTo>
                      <a:pt x="1" y="0"/>
                    </a:moveTo>
                    <a:lnTo>
                      <a:pt x="1" y="48870"/>
                    </a:lnTo>
                    <a:lnTo>
                      <a:pt x="14239" y="63107"/>
                    </a:lnTo>
                    <a:lnTo>
                      <a:pt x="14239" y="73054"/>
                    </a:lnTo>
                    <a:lnTo>
                      <a:pt x="14658" y="73054"/>
                    </a:lnTo>
                    <a:lnTo>
                      <a:pt x="14658" y="62929"/>
                    </a:lnTo>
                    <a:lnTo>
                      <a:pt x="420" y="48691"/>
                    </a:lnTo>
                    <a:lnTo>
                      <a:pt x="4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4"/>
              <p:cNvSpPr/>
              <p:nvPr/>
            </p:nvSpPr>
            <p:spPr>
              <a:xfrm>
                <a:off x="713100" y="1691475"/>
                <a:ext cx="113315" cy="112983"/>
              </a:xfrm>
              <a:custGeom>
                <a:avLst/>
                <a:gdLst/>
                <a:ahLst/>
                <a:cxnLst/>
                <a:rect l="l" t="t" r="r" b="b"/>
                <a:pathLst>
                  <a:path w="2730" h="2722" extrusionOk="0">
                    <a:moveTo>
                      <a:pt x="1365" y="420"/>
                    </a:moveTo>
                    <a:cubicBezTo>
                      <a:pt x="1883" y="420"/>
                      <a:pt x="2302" y="839"/>
                      <a:pt x="2302" y="1357"/>
                    </a:cubicBezTo>
                    <a:cubicBezTo>
                      <a:pt x="2302" y="1874"/>
                      <a:pt x="1883" y="2302"/>
                      <a:pt x="1365" y="2302"/>
                    </a:cubicBezTo>
                    <a:cubicBezTo>
                      <a:pt x="848" y="2302"/>
                      <a:pt x="428" y="1874"/>
                      <a:pt x="428" y="1357"/>
                    </a:cubicBezTo>
                    <a:cubicBezTo>
                      <a:pt x="428" y="839"/>
                      <a:pt x="848" y="420"/>
                      <a:pt x="1365" y="420"/>
                    </a:cubicBezTo>
                    <a:close/>
                    <a:moveTo>
                      <a:pt x="1365" y="1"/>
                    </a:moveTo>
                    <a:cubicBezTo>
                      <a:pt x="616" y="1"/>
                      <a:pt x="0" y="607"/>
                      <a:pt x="0" y="1357"/>
                    </a:cubicBezTo>
                    <a:cubicBezTo>
                      <a:pt x="0" y="2106"/>
                      <a:pt x="616" y="2722"/>
                      <a:pt x="1365" y="2722"/>
                    </a:cubicBezTo>
                    <a:cubicBezTo>
                      <a:pt x="2114" y="2722"/>
                      <a:pt x="2730" y="2106"/>
                      <a:pt x="2730" y="1357"/>
                    </a:cubicBezTo>
                    <a:cubicBezTo>
                      <a:pt x="2730" y="607"/>
                      <a:pt x="2114" y="1"/>
                      <a:pt x="1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4"/>
              <p:cNvSpPr/>
              <p:nvPr/>
            </p:nvSpPr>
            <p:spPr>
              <a:xfrm>
                <a:off x="1302951" y="4818493"/>
                <a:ext cx="112983" cy="112983"/>
              </a:xfrm>
              <a:custGeom>
                <a:avLst/>
                <a:gdLst/>
                <a:ahLst/>
                <a:cxnLst/>
                <a:rect l="l" t="t" r="r" b="b"/>
                <a:pathLst>
                  <a:path w="2722" h="2722" extrusionOk="0">
                    <a:moveTo>
                      <a:pt x="1356" y="420"/>
                    </a:moveTo>
                    <a:cubicBezTo>
                      <a:pt x="1874" y="420"/>
                      <a:pt x="2302" y="839"/>
                      <a:pt x="2302" y="1357"/>
                    </a:cubicBezTo>
                    <a:cubicBezTo>
                      <a:pt x="2302" y="1883"/>
                      <a:pt x="1874" y="2302"/>
                      <a:pt x="1356" y="2302"/>
                    </a:cubicBezTo>
                    <a:cubicBezTo>
                      <a:pt x="839" y="2302"/>
                      <a:pt x="420" y="1883"/>
                      <a:pt x="420" y="1357"/>
                    </a:cubicBezTo>
                    <a:cubicBezTo>
                      <a:pt x="420" y="839"/>
                      <a:pt x="839" y="420"/>
                      <a:pt x="1356" y="420"/>
                    </a:cubicBezTo>
                    <a:close/>
                    <a:moveTo>
                      <a:pt x="1356" y="1"/>
                    </a:moveTo>
                    <a:cubicBezTo>
                      <a:pt x="607" y="1"/>
                      <a:pt x="0" y="607"/>
                      <a:pt x="0" y="1357"/>
                    </a:cubicBezTo>
                    <a:cubicBezTo>
                      <a:pt x="0" y="2115"/>
                      <a:pt x="607" y="2721"/>
                      <a:pt x="1356" y="2721"/>
                    </a:cubicBezTo>
                    <a:cubicBezTo>
                      <a:pt x="2106" y="2721"/>
                      <a:pt x="2721" y="2115"/>
                      <a:pt x="2721" y="1357"/>
                    </a:cubicBezTo>
                    <a:cubicBezTo>
                      <a:pt x="2721" y="607"/>
                      <a:pt x="2106" y="1"/>
                      <a:pt x="1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4"/>
              <p:cNvSpPr/>
              <p:nvPr/>
            </p:nvSpPr>
            <p:spPr>
              <a:xfrm rot="-5400000">
                <a:off x="-37000" y="4506150"/>
                <a:ext cx="1336200" cy="1959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 name="Google Shape;1046;p14"/>
              <p:cNvGrpSpPr/>
              <p:nvPr/>
            </p:nvGrpSpPr>
            <p:grpSpPr>
              <a:xfrm>
                <a:off x="600861" y="1463677"/>
                <a:ext cx="337800" cy="337800"/>
                <a:chOff x="2414073" y="4164177"/>
                <a:chExt cx="337800" cy="337800"/>
              </a:xfrm>
            </p:grpSpPr>
            <p:sp>
              <p:nvSpPr>
                <p:cNvPr id="1047" name="Google Shape;1047;p14"/>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4"/>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14"/>
              <p:cNvSpPr/>
              <p:nvPr/>
            </p:nvSpPr>
            <p:spPr>
              <a:xfrm>
                <a:off x="1401073" y="4410069"/>
                <a:ext cx="1099451" cy="491781"/>
              </a:xfrm>
              <a:custGeom>
                <a:avLst/>
                <a:gdLst/>
                <a:ahLst/>
                <a:cxnLst/>
                <a:rect l="l" t="t" r="r" b="b"/>
                <a:pathLst>
                  <a:path w="26488" h="11848" extrusionOk="0">
                    <a:moveTo>
                      <a:pt x="26184" y="1"/>
                    </a:moveTo>
                    <a:lnTo>
                      <a:pt x="14765" y="11420"/>
                    </a:lnTo>
                    <a:lnTo>
                      <a:pt x="0" y="11420"/>
                    </a:lnTo>
                    <a:lnTo>
                      <a:pt x="0" y="11848"/>
                    </a:lnTo>
                    <a:lnTo>
                      <a:pt x="14943" y="11848"/>
                    </a:lnTo>
                    <a:lnTo>
                      <a:pt x="26487" y="295"/>
                    </a:lnTo>
                    <a:lnTo>
                      <a:pt x="261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4"/>
              <p:cNvSpPr/>
              <p:nvPr/>
            </p:nvSpPr>
            <p:spPr>
              <a:xfrm>
                <a:off x="2465226" y="4330268"/>
                <a:ext cx="112983" cy="112983"/>
              </a:xfrm>
              <a:custGeom>
                <a:avLst/>
                <a:gdLst/>
                <a:ahLst/>
                <a:cxnLst/>
                <a:rect l="l" t="t" r="r" b="b"/>
                <a:pathLst>
                  <a:path w="2722" h="2722" extrusionOk="0">
                    <a:moveTo>
                      <a:pt x="1356" y="420"/>
                    </a:moveTo>
                    <a:cubicBezTo>
                      <a:pt x="1874" y="420"/>
                      <a:pt x="2302" y="839"/>
                      <a:pt x="2302" y="1357"/>
                    </a:cubicBezTo>
                    <a:cubicBezTo>
                      <a:pt x="2302" y="1883"/>
                      <a:pt x="1874" y="2302"/>
                      <a:pt x="1356" y="2302"/>
                    </a:cubicBezTo>
                    <a:cubicBezTo>
                      <a:pt x="839" y="2302"/>
                      <a:pt x="420" y="1883"/>
                      <a:pt x="420" y="1357"/>
                    </a:cubicBezTo>
                    <a:cubicBezTo>
                      <a:pt x="420" y="839"/>
                      <a:pt x="839" y="420"/>
                      <a:pt x="1356" y="420"/>
                    </a:cubicBezTo>
                    <a:close/>
                    <a:moveTo>
                      <a:pt x="1356" y="1"/>
                    </a:moveTo>
                    <a:cubicBezTo>
                      <a:pt x="607" y="1"/>
                      <a:pt x="0" y="607"/>
                      <a:pt x="0" y="1357"/>
                    </a:cubicBezTo>
                    <a:cubicBezTo>
                      <a:pt x="0" y="2115"/>
                      <a:pt x="607" y="2721"/>
                      <a:pt x="1356" y="2721"/>
                    </a:cubicBezTo>
                    <a:cubicBezTo>
                      <a:pt x="2106" y="2721"/>
                      <a:pt x="2721" y="2115"/>
                      <a:pt x="2721" y="1357"/>
                    </a:cubicBezTo>
                    <a:cubicBezTo>
                      <a:pt x="2721" y="607"/>
                      <a:pt x="2106" y="1"/>
                      <a:pt x="1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 name="Google Shape;1051;p14"/>
            <p:cNvSpPr/>
            <p:nvPr/>
          </p:nvSpPr>
          <p:spPr>
            <a:xfrm flipH="1">
              <a:off x="713090" y="34078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14"/>
          <p:cNvGrpSpPr/>
          <p:nvPr/>
        </p:nvGrpSpPr>
        <p:grpSpPr>
          <a:xfrm>
            <a:off x="5049645" y="-351377"/>
            <a:ext cx="1431865" cy="1747652"/>
            <a:chOff x="5049645" y="-351377"/>
            <a:chExt cx="1431865" cy="1747652"/>
          </a:xfrm>
        </p:grpSpPr>
        <p:cxnSp>
          <p:nvCxnSpPr>
            <p:cNvPr id="1053" name="Google Shape;1053;p14"/>
            <p:cNvCxnSpPr/>
            <p:nvPr/>
          </p:nvCxnSpPr>
          <p:spPr>
            <a:xfrm rot="10800000">
              <a:off x="5765575" y="858375"/>
              <a:ext cx="0" cy="537900"/>
            </a:xfrm>
            <a:prstGeom prst="straightConnector1">
              <a:avLst/>
            </a:prstGeom>
            <a:noFill/>
            <a:ln w="19050" cap="flat" cmpd="sng">
              <a:solidFill>
                <a:schemeClr val="accent3"/>
              </a:solidFill>
              <a:prstDash val="solid"/>
              <a:round/>
              <a:headEnd type="none" w="med" len="med"/>
              <a:tailEnd type="none" w="med" len="med"/>
            </a:ln>
          </p:spPr>
        </p:cxnSp>
        <p:sp>
          <p:nvSpPr>
            <p:cNvPr id="1054" name="Google Shape;1054;p14"/>
            <p:cNvSpPr/>
            <p:nvPr/>
          </p:nvSpPr>
          <p:spPr>
            <a:xfrm rot="-5400000">
              <a:off x="5410539" y="-712271"/>
              <a:ext cx="710076" cy="1431865"/>
            </a:xfrm>
            <a:custGeom>
              <a:avLst/>
              <a:gdLst/>
              <a:ahLst/>
              <a:cxnLst/>
              <a:rect l="l" t="t" r="r" b="b"/>
              <a:pathLst>
                <a:path w="17763" h="35819" extrusionOk="0">
                  <a:moveTo>
                    <a:pt x="1187" y="1"/>
                  </a:moveTo>
                  <a:lnTo>
                    <a:pt x="0" y="1187"/>
                  </a:lnTo>
                  <a:lnTo>
                    <a:pt x="1187" y="2374"/>
                  </a:lnTo>
                  <a:lnTo>
                    <a:pt x="1187" y="1544"/>
                  </a:lnTo>
                  <a:cubicBezTo>
                    <a:pt x="10117" y="1723"/>
                    <a:pt x="17334" y="9038"/>
                    <a:pt x="17334" y="18012"/>
                  </a:cubicBezTo>
                  <a:cubicBezTo>
                    <a:pt x="17334" y="26987"/>
                    <a:pt x="10117" y="34302"/>
                    <a:pt x="1187" y="34472"/>
                  </a:cubicBezTo>
                  <a:lnTo>
                    <a:pt x="1187" y="33446"/>
                  </a:lnTo>
                  <a:lnTo>
                    <a:pt x="0" y="34632"/>
                  </a:lnTo>
                  <a:lnTo>
                    <a:pt x="1187" y="35819"/>
                  </a:lnTo>
                  <a:lnTo>
                    <a:pt x="1187" y="34900"/>
                  </a:lnTo>
                  <a:cubicBezTo>
                    <a:pt x="10349" y="34721"/>
                    <a:pt x="17762" y="27219"/>
                    <a:pt x="17762" y="18012"/>
                  </a:cubicBezTo>
                  <a:cubicBezTo>
                    <a:pt x="17762" y="8806"/>
                    <a:pt x="10349" y="1294"/>
                    <a:pt x="1187" y="1125"/>
                  </a:cubicBezTo>
                  <a:lnTo>
                    <a:pt x="11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4"/>
            <p:cNvSpPr/>
            <p:nvPr/>
          </p:nvSpPr>
          <p:spPr>
            <a:xfrm rot="-5400000">
              <a:off x="5252230" y="-193538"/>
              <a:ext cx="1035017" cy="1034977"/>
            </a:xfrm>
            <a:custGeom>
              <a:avLst/>
              <a:gdLst/>
              <a:ahLst/>
              <a:cxnLst/>
              <a:rect l="l" t="t" r="r" b="b"/>
              <a:pathLst>
                <a:path w="25890" h="25889" extrusionOk="0">
                  <a:moveTo>
                    <a:pt x="0" y="12944"/>
                  </a:moveTo>
                  <a:cubicBezTo>
                    <a:pt x="0" y="20081"/>
                    <a:pt x="5808" y="25889"/>
                    <a:pt x="12945" y="25889"/>
                  </a:cubicBezTo>
                  <a:lnTo>
                    <a:pt x="12945" y="25889"/>
                  </a:lnTo>
                  <a:cubicBezTo>
                    <a:pt x="20082" y="25889"/>
                    <a:pt x="25889" y="20081"/>
                    <a:pt x="25889" y="12944"/>
                  </a:cubicBezTo>
                  <a:lnTo>
                    <a:pt x="25889" y="12944"/>
                  </a:lnTo>
                  <a:cubicBezTo>
                    <a:pt x="25889" y="5808"/>
                    <a:pt x="20082" y="0"/>
                    <a:pt x="12945" y="0"/>
                  </a:cubicBezTo>
                  <a:lnTo>
                    <a:pt x="12945" y="0"/>
                  </a:lnTo>
                  <a:cubicBezTo>
                    <a:pt x="5808" y="0"/>
                    <a:pt x="0" y="5808"/>
                    <a:pt x="0" y="12944"/>
                  </a:cubicBezTo>
                  <a:moveTo>
                    <a:pt x="8672" y="12837"/>
                  </a:moveTo>
                  <a:cubicBezTo>
                    <a:pt x="8672" y="10518"/>
                    <a:pt x="10554" y="8636"/>
                    <a:pt x="12882" y="8636"/>
                  </a:cubicBezTo>
                  <a:lnTo>
                    <a:pt x="12882" y="8636"/>
                  </a:lnTo>
                  <a:cubicBezTo>
                    <a:pt x="15202" y="8636"/>
                    <a:pt x="17084" y="10518"/>
                    <a:pt x="17084" y="12837"/>
                  </a:cubicBezTo>
                  <a:lnTo>
                    <a:pt x="17084" y="12837"/>
                  </a:lnTo>
                  <a:cubicBezTo>
                    <a:pt x="17084" y="15166"/>
                    <a:pt x="15202" y="17048"/>
                    <a:pt x="12882" y="17048"/>
                  </a:cubicBezTo>
                  <a:lnTo>
                    <a:pt x="12882" y="17048"/>
                  </a:lnTo>
                  <a:cubicBezTo>
                    <a:pt x="10554" y="17048"/>
                    <a:pt x="8672" y="15166"/>
                    <a:pt x="8672" y="12837"/>
                  </a:cubicBezTo>
                  <a:close/>
                </a:path>
              </a:pathLst>
            </a:custGeom>
            <a:gradFill>
              <a:gsLst>
                <a:gs pos="0">
                  <a:schemeClr val="lt1"/>
                </a:gs>
                <a:gs pos="50000">
                  <a:schemeClr val="lt1"/>
                </a:gs>
                <a:gs pos="100000">
                  <a:schemeClr val="accent1"/>
                </a:gs>
              </a:gsLst>
              <a:lin ang="5400012"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14"/>
            <p:cNvGrpSpPr/>
            <p:nvPr/>
          </p:nvGrpSpPr>
          <p:grpSpPr>
            <a:xfrm rot="-5400000">
              <a:off x="5333407" y="-110136"/>
              <a:ext cx="864515" cy="864195"/>
              <a:chOff x="5188979" y="2033303"/>
              <a:chExt cx="713355" cy="713091"/>
            </a:xfrm>
          </p:grpSpPr>
          <p:sp>
            <p:nvSpPr>
              <p:cNvPr id="1057" name="Google Shape;1057;p14"/>
              <p:cNvSpPr/>
              <p:nvPr/>
            </p:nvSpPr>
            <p:spPr>
              <a:xfrm>
                <a:off x="5295199" y="2140744"/>
                <a:ext cx="497946" cy="497946"/>
              </a:xfrm>
              <a:custGeom>
                <a:avLst/>
                <a:gdLst/>
                <a:ahLst/>
                <a:cxnLst/>
                <a:rect l="l" t="t" r="r" b="b"/>
                <a:pathLst>
                  <a:path w="15095" h="15095" extrusionOk="0">
                    <a:moveTo>
                      <a:pt x="7548" y="428"/>
                    </a:moveTo>
                    <a:cubicBezTo>
                      <a:pt x="11473" y="428"/>
                      <a:pt x="14667" y="3622"/>
                      <a:pt x="14667" y="7547"/>
                    </a:cubicBezTo>
                    <a:cubicBezTo>
                      <a:pt x="14667" y="11481"/>
                      <a:pt x="11473" y="14675"/>
                      <a:pt x="7548" y="14675"/>
                    </a:cubicBezTo>
                    <a:cubicBezTo>
                      <a:pt x="3614" y="14675"/>
                      <a:pt x="420" y="11481"/>
                      <a:pt x="420" y="7547"/>
                    </a:cubicBezTo>
                    <a:cubicBezTo>
                      <a:pt x="420" y="3622"/>
                      <a:pt x="3614" y="428"/>
                      <a:pt x="7548" y="428"/>
                    </a:cubicBezTo>
                    <a:close/>
                    <a:moveTo>
                      <a:pt x="7548" y="0"/>
                    </a:moveTo>
                    <a:cubicBezTo>
                      <a:pt x="3382" y="0"/>
                      <a:pt x="1" y="3390"/>
                      <a:pt x="1" y="7547"/>
                    </a:cubicBezTo>
                    <a:cubicBezTo>
                      <a:pt x="1" y="11713"/>
                      <a:pt x="3382" y="15094"/>
                      <a:pt x="7548" y="15094"/>
                    </a:cubicBezTo>
                    <a:cubicBezTo>
                      <a:pt x="11705" y="15094"/>
                      <a:pt x="15095" y="11713"/>
                      <a:pt x="15095" y="7547"/>
                    </a:cubicBezTo>
                    <a:cubicBezTo>
                      <a:pt x="15095" y="3390"/>
                      <a:pt x="11705" y="0"/>
                      <a:pt x="7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4"/>
              <p:cNvSpPr/>
              <p:nvPr/>
            </p:nvSpPr>
            <p:spPr>
              <a:xfrm>
                <a:off x="5190431" y="2352622"/>
                <a:ext cx="51526" cy="11810"/>
              </a:xfrm>
              <a:custGeom>
                <a:avLst/>
                <a:gdLst/>
                <a:ahLst/>
                <a:cxnLst/>
                <a:rect l="l" t="t" r="r" b="b"/>
                <a:pathLst>
                  <a:path w="1562" h="358" extrusionOk="0">
                    <a:moveTo>
                      <a:pt x="1562" y="161"/>
                    </a:moveTo>
                    <a:cubicBezTo>
                      <a:pt x="1553" y="223"/>
                      <a:pt x="1553" y="286"/>
                      <a:pt x="1553" y="357"/>
                    </a:cubicBezTo>
                    <a:lnTo>
                      <a:pt x="1" y="223"/>
                    </a:lnTo>
                    <a:cubicBezTo>
                      <a:pt x="10" y="152"/>
                      <a:pt x="10" y="72"/>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4"/>
              <p:cNvSpPr/>
              <p:nvPr/>
            </p:nvSpPr>
            <p:spPr>
              <a:xfrm>
                <a:off x="5195445" y="2315841"/>
                <a:ext cx="51526" cy="16791"/>
              </a:xfrm>
              <a:custGeom>
                <a:avLst/>
                <a:gdLst/>
                <a:ahLst/>
                <a:cxnLst/>
                <a:rect l="l" t="t" r="r" b="b"/>
                <a:pathLst>
                  <a:path w="1562" h="509" extrusionOk="0">
                    <a:moveTo>
                      <a:pt x="1561" y="321"/>
                    </a:moveTo>
                    <a:cubicBezTo>
                      <a:pt x="1544" y="384"/>
                      <a:pt x="1535" y="446"/>
                      <a:pt x="1526" y="509"/>
                    </a:cubicBezTo>
                    <a:lnTo>
                      <a:pt x="0" y="223"/>
                    </a:lnTo>
                    <a:cubicBezTo>
                      <a:pt x="18" y="143"/>
                      <a:pt x="18" y="72"/>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4"/>
              <p:cNvSpPr/>
              <p:nvPr/>
            </p:nvSpPr>
            <p:spPr>
              <a:xfrm>
                <a:off x="5204252" y="2279621"/>
                <a:ext cx="50966" cy="21838"/>
              </a:xfrm>
              <a:custGeom>
                <a:avLst/>
                <a:gdLst/>
                <a:ahLst/>
                <a:cxnLst/>
                <a:rect l="l" t="t" r="r" b="b"/>
                <a:pathLst>
                  <a:path w="1545" h="662" extrusionOk="0">
                    <a:moveTo>
                      <a:pt x="1544" y="483"/>
                    </a:moveTo>
                    <a:cubicBezTo>
                      <a:pt x="1526" y="545"/>
                      <a:pt x="1500" y="599"/>
                      <a:pt x="1491" y="661"/>
                    </a:cubicBezTo>
                    <a:lnTo>
                      <a:pt x="1" y="215"/>
                    </a:lnTo>
                    <a:cubicBezTo>
                      <a:pt x="19" y="144"/>
                      <a:pt x="46" y="72"/>
                      <a:pt x="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4"/>
              <p:cNvSpPr/>
              <p:nvPr/>
            </p:nvSpPr>
            <p:spPr>
              <a:xfrm>
                <a:off x="5216920" y="2244918"/>
                <a:ext cx="49778" cy="26522"/>
              </a:xfrm>
              <a:custGeom>
                <a:avLst/>
                <a:gdLst/>
                <a:ahLst/>
                <a:cxnLst/>
                <a:rect l="l" t="t" r="r" b="b"/>
                <a:pathLst>
                  <a:path w="1509" h="804" extrusionOk="0">
                    <a:moveTo>
                      <a:pt x="1508" y="634"/>
                    </a:moveTo>
                    <a:cubicBezTo>
                      <a:pt x="1481" y="687"/>
                      <a:pt x="1455" y="750"/>
                      <a:pt x="1428" y="803"/>
                    </a:cubicBezTo>
                    <a:lnTo>
                      <a:pt x="1" y="205"/>
                    </a:lnTo>
                    <a:cubicBezTo>
                      <a:pt x="27" y="134"/>
                      <a:pt x="63" y="63"/>
                      <a:pt x="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4"/>
              <p:cNvSpPr/>
              <p:nvPr/>
            </p:nvSpPr>
            <p:spPr>
              <a:xfrm>
                <a:off x="5233116" y="2211667"/>
                <a:ext cx="48294" cy="31206"/>
              </a:xfrm>
              <a:custGeom>
                <a:avLst/>
                <a:gdLst/>
                <a:ahLst/>
                <a:cxnLst/>
                <a:rect l="l" t="t" r="r" b="b"/>
                <a:pathLst>
                  <a:path w="1464" h="946" extrusionOk="0">
                    <a:moveTo>
                      <a:pt x="1463" y="776"/>
                    </a:moveTo>
                    <a:lnTo>
                      <a:pt x="1365" y="946"/>
                    </a:lnTo>
                    <a:lnTo>
                      <a:pt x="0" y="196"/>
                    </a:lnTo>
                    <a:lnTo>
                      <a:pt x="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4"/>
              <p:cNvSpPr/>
              <p:nvPr/>
            </p:nvSpPr>
            <p:spPr>
              <a:xfrm>
                <a:off x="5253107" y="2180460"/>
                <a:ext cx="45655" cy="35330"/>
              </a:xfrm>
              <a:custGeom>
                <a:avLst/>
                <a:gdLst/>
                <a:ahLst/>
                <a:cxnLst/>
                <a:rect l="l" t="t" r="r" b="b"/>
                <a:pathLst>
                  <a:path w="1384" h="1071" extrusionOk="0">
                    <a:moveTo>
                      <a:pt x="1384" y="910"/>
                    </a:moveTo>
                    <a:lnTo>
                      <a:pt x="1268" y="1071"/>
                    </a:lnTo>
                    <a:lnTo>
                      <a:pt x="1" y="179"/>
                    </a:lnTo>
                    <a:lnTo>
                      <a:pt x="1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4"/>
              <p:cNvSpPr/>
              <p:nvPr/>
            </p:nvSpPr>
            <p:spPr>
              <a:xfrm>
                <a:off x="5275769" y="2151629"/>
                <a:ext cx="43313" cy="38859"/>
              </a:xfrm>
              <a:custGeom>
                <a:avLst/>
                <a:gdLst/>
                <a:ahLst/>
                <a:cxnLst/>
                <a:rect l="l" t="t" r="r" b="b"/>
                <a:pathLst>
                  <a:path w="1313" h="1178" extrusionOk="0">
                    <a:moveTo>
                      <a:pt x="1312" y="1035"/>
                    </a:moveTo>
                    <a:lnTo>
                      <a:pt x="1178" y="1178"/>
                    </a:lnTo>
                    <a:lnTo>
                      <a:pt x="1" y="161"/>
                    </a:lnTo>
                    <a:lnTo>
                      <a:pt x="1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4"/>
              <p:cNvSpPr/>
              <p:nvPr/>
            </p:nvSpPr>
            <p:spPr>
              <a:xfrm>
                <a:off x="5301664" y="2125140"/>
                <a:ext cx="39783" cy="42389"/>
              </a:xfrm>
              <a:custGeom>
                <a:avLst/>
                <a:gdLst/>
                <a:ahLst/>
                <a:cxnLst/>
                <a:rect l="l" t="t" r="r" b="b"/>
                <a:pathLst>
                  <a:path w="1206" h="1285" extrusionOk="0">
                    <a:moveTo>
                      <a:pt x="1205" y="1151"/>
                    </a:moveTo>
                    <a:lnTo>
                      <a:pt x="1062" y="1285"/>
                    </a:lnTo>
                    <a:lnTo>
                      <a:pt x="1" y="152"/>
                    </a:lnTo>
                    <a:lnTo>
                      <a:pt x="1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4"/>
              <p:cNvSpPr/>
              <p:nvPr/>
            </p:nvSpPr>
            <p:spPr>
              <a:xfrm>
                <a:off x="5330232" y="2101587"/>
                <a:ext cx="36220" cy="45358"/>
              </a:xfrm>
              <a:custGeom>
                <a:avLst/>
                <a:gdLst/>
                <a:ahLst/>
                <a:cxnLst/>
                <a:rect l="l" t="t" r="r" b="b"/>
                <a:pathLst>
                  <a:path w="1098" h="1375" extrusionOk="0">
                    <a:moveTo>
                      <a:pt x="1097" y="1259"/>
                    </a:moveTo>
                    <a:lnTo>
                      <a:pt x="937" y="1374"/>
                    </a:lnTo>
                    <a:lnTo>
                      <a:pt x="0" y="134"/>
                    </a:lnTo>
                    <a:lnTo>
                      <a:pt x="1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4"/>
              <p:cNvSpPr/>
              <p:nvPr/>
            </p:nvSpPr>
            <p:spPr>
              <a:xfrm>
                <a:off x="5361108" y="2081300"/>
                <a:ext cx="32130" cy="47700"/>
              </a:xfrm>
              <a:custGeom>
                <a:avLst/>
                <a:gdLst/>
                <a:ahLst/>
                <a:cxnLst/>
                <a:rect l="l" t="t" r="r" b="b"/>
                <a:pathLst>
                  <a:path w="974" h="1446" extrusionOk="0">
                    <a:moveTo>
                      <a:pt x="973" y="1338"/>
                    </a:moveTo>
                    <a:lnTo>
                      <a:pt x="804" y="1445"/>
                    </a:lnTo>
                    <a:lnTo>
                      <a:pt x="1" y="116"/>
                    </a:lnTo>
                    <a:lnTo>
                      <a:pt x="1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4"/>
              <p:cNvSpPr/>
              <p:nvPr/>
            </p:nvSpPr>
            <p:spPr>
              <a:xfrm>
                <a:off x="5393799" y="2064213"/>
                <a:ext cx="27677" cy="49481"/>
              </a:xfrm>
              <a:custGeom>
                <a:avLst/>
                <a:gdLst/>
                <a:ahLst/>
                <a:cxnLst/>
                <a:rect l="l" t="t" r="r" b="b"/>
                <a:pathLst>
                  <a:path w="839" h="1500" extrusionOk="0">
                    <a:moveTo>
                      <a:pt x="839" y="1419"/>
                    </a:moveTo>
                    <a:lnTo>
                      <a:pt x="669" y="1499"/>
                    </a:lnTo>
                    <a:lnTo>
                      <a:pt x="0" y="99"/>
                    </a:lnTo>
                    <a:lnTo>
                      <a:pt x="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4"/>
              <p:cNvSpPr/>
              <p:nvPr/>
            </p:nvSpPr>
            <p:spPr>
              <a:xfrm>
                <a:off x="5428501" y="2050688"/>
                <a:ext cx="22695" cy="50933"/>
              </a:xfrm>
              <a:custGeom>
                <a:avLst/>
                <a:gdLst/>
                <a:ahLst/>
                <a:cxnLst/>
                <a:rect l="l" t="t" r="r" b="b"/>
                <a:pathLst>
                  <a:path w="688" h="1544" extrusionOk="0">
                    <a:moveTo>
                      <a:pt x="688" y="1481"/>
                    </a:moveTo>
                    <a:lnTo>
                      <a:pt x="509" y="1544"/>
                    </a:lnTo>
                    <a:lnTo>
                      <a:pt x="1" y="81"/>
                    </a:lnTo>
                    <a:lnTo>
                      <a:pt x="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4"/>
              <p:cNvSpPr/>
              <p:nvPr/>
            </p:nvSpPr>
            <p:spPr>
              <a:xfrm>
                <a:off x="5464425" y="2040956"/>
                <a:ext cx="17681" cy="51856"/>
              </a:xfrm>
              <a:custGeom>
                <a:avLst/>
                <a:gdLst/>
                <a:ahLst/>
                <a:cxnLst/>
                <a:rect l="l" t="t" r="r" b="b"/>
                <a:pathLst>
                  <a:path w="536" h="1572" extrusionOk="0">
                    <a:moveTo>
                      <a:pt x="535" y="1518"/>
                    </a:moveTo>
                    <a:lnTo>
                      <a:pt x="348" y="1571"/>
                    </a:lnTo>
                    <a:lnTo>
                      <a:pt x="0" y="63"/>
                    </a:lnTo>
                    <a:lnTo>
                      <a:pt x="2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4"/>
              <p:cNvSpPr/>
              <p:nvPr/>
            </p:nvSpPr>
            <p:spPr>
              <a:xfrm>
                <a:off x="5500909" y="2035085"/>
                <a:ext cx="12667" cy="52120"/>
              </a:xfrm>
              <a:custGeom>
                <a:avLst/>
                <a:gdLst/>
                <a:ahLst/>
                <a:cxnLst/>
                <a:rect l="l" t="t" r="r" b="b"/>
                <a:pathLst>
                  <a:path w="384" h="1580" extrusionOk="0">
                    <a:moveTo>
                      <a:pt x="384" y="1544"/>
                    </a:moveTo>
                    <a:lnTo>
                      <a:pt x="197" y="1580"/>
                    </a:lnTo>
                    <a:lnTo>
                      <a:pt x="0" y="36"/>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4"/>
              <p:cNvSpPr/>
              <p:nvPr/>
            </p:nvSpPr>
            <p:spPr>
              <a:xfrm>
                <a:off x="5538284" y="2033303"/>
                <a:ext cx="7389" cy="51559"/>
              </a:xfrm>
              <a:custGeom>
                <a:avLst/>
                <a:gdLst/>
                <a:ahLst/>
                <a:cxnLst/>
                <a:rect l="l" t="t" r="r" b="b"/>
                <a:pathLst>
                  <a:path w="224" h="1563" extrusionOk="0">
                    <a:moveTo>
                      <a:pt x="223" y="1553"/>
                    </a:moveTo>
                    <a:lnTo>
                      <a:pt x="27" y="1562"/>
                    </a:lnTo>
                    <a:lnTo>
                      <a:pt x="0" y="10"/>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4"/>
              <p:cNvSpPr/>
              <p:nvPr/>
            </p:nvSpPr>
            <p:spPr>
              <a:xfrm>
                <a:off x="5571238" y="2034788"/>
                <a:ext cx="11513" cy="51230"/>
              </a:xfrm>
              <a:custGeom>
                <a:avLst/>
                <a:gdLst/>
                <a:ahLst/>
                <a:cxnLst/>
                <a:rect l="l" t="t" r="r" b="b"/>
                <a:pathLst>
                  <a:path w="349" h="1553" extrusionOk="0">
                    <a:moveTo>
                      <a:pt x="197" y="1553"/>
                    </a:moveTo>
                    <a:cubicBezTo>
                      <a:pt x="125" y="1553"/>
                      <a:pt x="63" y="1553"/>
                      <a:pt x="0" y="1544"/>
                    </a:cubicBezTo>
                    <a:lnTo>
                      <a:pt x="125" y="1"/>
                    </a:lnTo>
                    <a:cubicBezTo>
                      <a:pt x="206" y="1"/>
                      <a:pt x="277" y="10"/>
                      <a:pt x="348"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4"/>
              <p:cNvSpPr/>
              <p:nvPr/>
            </p:nvSpPr>
            <p:spPr>
              <a:xfrm>
                <a:off x="5602741" y="2039802"/>
                <a:ext cx="17088" cy="51230"/>
              </a:xfrm>
              <a:custGeom>
                <a:avLst/>
                <a:gdLst/>
                <a:ahLst/>
                <a:cxnLst/>
                <a:rect l="l" t="t" r="r" b="b"/>
                <a:pathLst>
                  <a:path w="518" h="1553" extrusionOk="0">
                    <a:moveTo>
                      <a:pt x="196" y="1553"/>
                    </a:moveTo>
                    <a:cubicBezTo>
                      <a:pt x="134" y="1535"/>
                      <a:pt x="71" y="1535"/>
                      <a:pt x="0" y="1526"/>
                    </a:cubicBezTo>
                    <a:lnTo>
                      <a:pt x="294" y="0"/>
                    </a:lnTo>
                    <a:cubicBezTo>
                      <a:pt x="366" y="9"/>
                      <a:pt x="446" y="18"/>
                      <a:pt x="517" y="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4"/>
              <p:cNvSpPr/>
              <p:nvPr/>
            </p:nvSpPr>
            <p:spPr>
              <a:xfrm>
                <a:off x="5633915" y="2048609"/>
                <a:ext cx="21805" cy="50966"/>
              </a:xfrm>
              <a:custGeom>
                <a:avLst/>
                <a:gdLst/>
                <a:ahLst/>
                <a:cxnLst/>
                <a:rect l="l" t="t" r="r" b="b"/>
                <a:pathLst>
                  <a:path w="661" h="1545" extrusionOk="0">
                    <a:moveTo>
                      <a:pt x="188" y="1544"/>
                    </a:moveTo>
                    <a:cubicBezTo>
                      <a:pt x="126" y="1517"/>
                      <a:pt x="63" y="1500"/>
                      <a:pt x="1" y="1482"/>
                    </a:cubicBezTo>
                    <a:lnTo>
                      <a:pt x="447" y="1"/>
                    </a:lnTo>
                    <a:cubicBezTo>
                      <a:pt x="518" y="19"/>
                      <a:pt x="589" y="37"/>
                      <a:pt x="661" y="6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4"/>
              <p:cNvSpPr/>
              <p:nvPr/>
            </p:nvSpPr>
            <p:spPr>
              <a:xfrm>
                <a:off x="5663933" y="2060980"/>
                <a:ext cx="26819" cy="50075"/>
              </a:xfrm>
              <a:custGeom>
                <a:avLst/>
                <a:gdLst/>
                <a:ahLst/>
                <a:cxnLst/>
                <a:rect l="l" t="t" r="r" b="b"/>
                <a:pathLst>
                  <a:path w="813" h="1518" extrusionOk="0">
                    <a:moveTo>
                      <a:pt x="179" y="1517"/>
                    </a:moveTo>
                    <a:cubicBezTo>
                      <a:pt x="117" y="1490"/>
                      <a:pt x="63" y="1455"/>
                      <a:pt x="1" y="1437"/>
                    </a:cubicBezTo>
                    <a:lnTo>
                      <a:pt x="607" y="1"/>
                    </a:lnTo>
                    <a:cubicBezTo>
                      <a:pt x="670" y="36"/>
                      <a:pt x="741" y="72"/>
                      <a:pt x="812"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4"/>
              <p:cNvSpPr/>
              <p:nvPr/>
            </p:nvSpPr>
            <p:spPr>
              <a:xfrm>
                <a:off x="5692764" y="2077474"/>
                <a:ext cx="30942" cy="47997"/>
              </a:xfrm>
              <a:custGeom>
                <a:avLst/>
                <a:gdLst/>
                <a:ahLst/>
                <a:cxnLst/>
                <a:rect l="l" t="t" r="r" b="b"/>
                <a:pathLst>
                  <a:path w="938" h="1455" extrusionOk="0">
                    <a:moveTo>
                      <a:pt x="161" y="1454"/>
                    </a:moveTo>
                    <a:lnTo>
                      <a:pt x="1" y="1356"/>
                    </a:lnTo>
                    <a:lnTo>
                      <a:pt x="750" y="0"/>
                    </a:lnTo>
                    <a:lnTo>
                      <a:pt x="938" y="1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4"/>
              <p:cNvSpPr/>
              <p:nvPr/>
            </p:nvSpPr>
            <p:spPr>
              <a:xfrm>
                <a:off x="5719847" y="2097167"/>
                <a:ext cx="35066" cy="45952"/>
              </a:xfrm>
              <a:custGeom>
                <a:avLst/>
                <a:gdLst/>
                <a:ahLst/>
                <a:cxnLst/>
                <a:rect l="l" t="t" r="r" b="b"/>
                <a:pathLst>
                  <a:path w="1063" h="1393" extrusionOk="0">
                    <a:moveTo>
                      <a:pt x="152" y="1393"/>
                    </a:moveTo>
                    <a:lnTo>
                      <a:pt x="1" y="1277"/>
                    </a:lnTo>
                    <a:lnTo>
                      <a:pt x="884" y="1"/>
                    </a:lnTo>
                    <a:lnTo>
                      <a:pt x="1062" y="1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4"/>
              <p:cNvSpPr/>
              <p:nvPr/>
            </p:nvSpPr>
            <p:spPr>
              <a:xfrm>
                <a:off x="5744852" y="2120126"/>
                <a:ext cx="39189" cy="43016"/>
              </a:xfrm>
              <a:custGeom>
                <a:avLst/>
                <a:gdLst/>
                <a:ahLst/>
                <a:cxnLst/>
                <a:rect l="l" t="t" r="r" b="b"/>
                <a:pathLst>
                  <a:path w="1188" h="1304" extrusionOk="0">
                    <a:moveTo>
                      <a:pt x="144" y="1303"/>
                    </a:moveTo>
                    <a:lnTo>
                      <a:pt x="1" y="1169"/>
                    </a:lnTo>
                    <a:lnTo>
                      <a:pt x="1018" y="1"/>
                    </a:lnTo>
                    <a:lnTo>
                      <a:pt x="1187" y="15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4"/>
              <p:cNvSpPr/>
              <p:nvPr/>
            </p:nvSpPr>
            <p:spPr>
              <a:xfrm>
                <a:off x="5768108" y="2146022"/>
                <a:ext cx="42125" cy="39783"/>
              </a:xfrm>
              <a:custGeom>
                <a:avLst/>
                <a:gdLst/>
                <a:ahLst/>
                <a:cxnLst/>
                <a:rect l="l" t="t" r="r" b="b"/>
                <a:pathLst>
                  <a:path w="1277" h="1206" extrusionOk="0">
                    <a:moveTo>
                      <a:pt x="126" y="1205"/>
                    </a:moveTo>
                    <a:lnTo>
                      <a:pt x="1" y="1062"/>
                    </a:lnTo>
                    <a:lnTo>
                      <a:pt x="1125" y="1"/>
                    </a:lnTo>
                    <a:lnTo>
                      <a:pt x="1276" y="1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4"/>
              <p:cNvSpPr/>
              <p:nvPr/>
            </p:nvSpPr>
            <p:spPr>
              <a:xfrm>
                <a:off x="5788725" y="2174589"/>
                <a:ext cx="45061" cy="35923"/>
              </a:xfrm>
              <a:custGeom>
                <a:avLst/>
                <a:gdLst/>
                <a:ahLst/>
                <a:cxnLst/>
                <a:rect l="l" t="t" r="r" b="b"/>
                <a:pathLst>
                  <a:path w="1366" h="1089" extrusionOk="0">
                    <a:moveTo>
                      <a:pt x="116" y="1088"/>
                    </a:moveTo>
                    <a:lnTo>
                      <a:pt x="0" y="937"/>
                    </a:lnTo>
                    <a:lnTo>
                      <a:pt x="1231" y="0"/>
                    </a:lnTo>
                    <a:lnTo>
                      <a:pt x="1365" y="17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4"/>
              <p:cNvSpPr/>
              <p:nvPr/>
            </p:nvSpPr>
            <p:spPr>
              <a:xfrm>
                <a:off x="5806670" y="2205168"/>
                <a:ext cx="47403" cy="32130"/>
              </a:xfrm>
              <a:custGeom>
                <a:avLst/>
                <a:gdLst/>
                <a:ahLst/>
                <a:cxnLst/>
                <a:rect l="l" t="t" r="r" b="b"/>
                <a:pathLst>
                  <a:path w="1437" h="974" extrusionOk="0">
                    <a:moveTo>
                      <a:pt x="98" y="973"/>
                    </a:moveTo>
                    <a:lnTo>
                      <a:pt x="0" y="813"/>
                    </a:lnTo>
                    <a:lnTo>
                      <a:pt x="1321" y="1"/>
                    </a:lnTo>
                    <a:lnTo>
                      <a:pt x="143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4"/>
              <p:cNvSpPr/>
              <p:nvPr/>
            </p:nvSpPr>
            <p:spPr>
              <a:xfrm>
                <a:off x="5821679" y="2238156"/>
                <a:ext cx="49481" cy="27677"/>
              </a:xfrm>
              <a:custGeom>
                <a:avLst/>
                <a:gdLst/>
                <a:ahLst/>
                <a:cxnLst/>
                <a:rect l="l" t="t" r="r" b="b"/>
                <a:pathLst>
                  <a:path w="1500" h="839" extrusionOk="0">
                    <a:moveTo>
                      <a:pt x="89" y="839"/>
                    </a:moveTo>
                    <a:lnTo>
                      <a:pt x="0" y="660"/>
                    </a:lnTo>
                    <a:lnTo>
                      <a:pt x="1401" y="0"/>
                    </a:lnTo>
                    <a:lnTo>
                      <a:pt x="1499" y="2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
              <p:cNvSpPr/>
              <p:nvPr/>
            </p:nvSpPr>
            <p:spPr>
              <a:xfrm>
                <a:off x="5833753" y="2272562"/>
                <a:ext cx="50933" cy="22992"/>
              </a:xfrm>
              <a:custGeom>
                <a:avLst/>
                <a:gdLst/>
                <a:ahLst/>
                <a:cxnLst/>
                <a:rect l="l" t="t" r="r" b="b"/>
                <a:pathLst>
                  <a:path w="1544" h="697" extrusionOk="0">
                    <a:moveTo>
                      <a:pt x="71" y="697"/>
                    </a:moveTo>
                    <a:lnTo>
                      <a:pt x="0" y="509"/>
                    </a:lnTo>
                    <a:lnTo>
                      <a:pt x="1463" y="1"/>
                    </a:lnTo>
                    <a:lnTo>
                      <a:pt x="1543" y="2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5842561" y="2308485"/>
                <a:ext cx="51823" cy="17978"/>
              </a:xfrm>
              <a:custGeom>
                <a:avLst/>
                <a:gdLst/>
                <a:ahLst/>
                <a:cxnLst/>
                <a:rect l="l" t="t" r="r" b="b"/>
                <a:pathLst>
                  <a:path w="1571" h="545" extrusionOk="0">
                    <a:moveTo>
                      <a:pt x="54" y="544"/>
                    </a:moveTo>
                    <a:lnTo>
                      <a:pt x="1" y="357"/>
                    </a:lnTo>
                    <a:lnTo>
                      <a:pt x="1517" y="0"/>
                    </a:lnTo>
                    <a:lnTo>
                      <a:pt x="1571"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4"/>
              <p:cNvSpPr/>
              <p:nvPr/>
            </p:nvSpPr>
            <p:spPr>
              <a:xfrm>
                <a:off x="5848465" y="2345266"/>
                <a:ext cx="51823" cy="12667"/>
              </a:xfrm>
              <a:custGeom>
                <a:avLst/>
                <a:gdLst/>
                <a:ahLst/>
                <a:cxnLst/>
                <a:rect l="l" t="t" r="r" b="b"/>
                <a:pathLst>
                  <a:path w="1571" h="384" extrusionOk="0">
                    <a:moveTo>
                      <a:pt x="27" y="384"/>
                    </a:moveTo>
                    <a:lnTo>
                      <a:pt x="0" y="188"/>
                    </a:lnTo>
                    <a:lnTo>
                      <a:pt x="1535" y="0"/>
                    </a:lnTo>
                    <a:lnTo>
                      <a:pt x="1570"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5850807" y="2382344"/>
                <a:ext cx="51526" cy="7389"/>
              </a:xfrm>
              <a:custGeom>
                <a:avLst/>
                <a:gdLst/>
                <a:ahLst/>
                <a:cxnLst/>
                <a:rect l="l" t="t" r="r" b="b"/>
                <a:pathLst>
                  <a:path w="1562" h="224" extrusionOk="0">
                    <a:moveTo>
                      <a:pt x="9" y="223"/>
                    </a:moveTo>
                    <a:lnTo>
                      <a:pt x="0" y="36"/>
                    </a:lnTo>
                    <a:lnTo>
                      <a:pt x="1544" y="0"/>
                    </a:lnTo>
                    <a:lnTo>
                      <a:pt x="1562"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5849323" y="2415299"/>
                <a:ext cx="51263" cy="11810"/>
              </a:xfrm>
              <a:custGeom>
                <a:avLst/>
                <a:gdLst/>
                <a:ahLst/>
                <a:cxnLst/>
                <a:rect l="l" t="t" r="r" b="b"/>
                <a:pathLst>
                  <a:path w="1554" h="358" extrusionOk="0">
                    <a:moveTo>
                      <a:pt x="1" y="197"/>
                    </a:moveTo>
                    <a:cubicBezTo>
                      <a:pt x="10" y="134"/>
                      <a:pt x="10" y="72"/>
                      <a:pt x="10" y="0"/>
                    </a:cubicBezTo>
                    <a:lnTo>
                      <a:pt x="1553" y="134"/>
                    </a:lnTo>
                    <a:cubicBezTo>
                      <a:pt x="1553" y="206"/>
                      <a:pt x="1553" y="286"/>
                      <a:pt x="1544" y="3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4"/>
              <p:cNvSpPr/>
              <p:nvPr/>
            </p:nvSpPr>
            <p:spPr>
              <a:xfrm>
                <a:off x="5844342" y="2447065"/>
                <a:ext cx="51526" cy="16824"/>
              </a:xfrm>
              <a:custGeom>
                <a:avLst/>
                <a:gdLst/>
                <a:ahLst/>
                <a:cxnLst/>
                <a:rect l="l" t="t" r="r" b="b"/>
                <a:pathLst>
                  <a:path w="1562" h="510" extrusionOk="0">
                    <a:moveTo>
                      <a:pt x="0" y="188"/>
                    </a:moveTo>
                    <a:cubicBezTo>
                      <a:pt x="18" y="126"/>
                      <a:pt x="27" y="63"/>
                      <a:pt x="36" y="1"/>
                    </a:cubicBezTo>
                    <a:lnTo>
                      <a:pt x="1561" y="286"/>
                    </a:lnTo>
                    <a:cubicBezTo>
                      <a:pt x="1544" y="367"/>
                      <a:pt x="1535" y="438"/>
                      <a:pt x="1517" y="5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4"/>
              <p:cNvSpPr/>
              <p:nvPr/>
            </p:nvSpPr>
            <p:spPr>
              <a:xfrm>
                <a:off x="5836095" y="2477975"/>
                <a:ext cx="50933" cy="22102"/>
              </a:xfrm>
              <a:custGeom>
                <a:avLst/>
                <a:gdLst/>
                <a:ahLst/>
                <a:cxnLst/>
                <a:rect l="l" t="t" r="r" b="b"/>
                <a:pathLst>
                  <a:path w="1544" h="670" extrusionOk="0">
                    <a:moveTo>
                      <a:pt x="0" y="188"/>
                    </a:moveTo>
                    <a:cubicBezTo>
                      <a:pt x="18" y="126"/>
                      <a:pt x="45" y="72"/>
                      <a:pt x="54" y="1"/>
                    </a:cubicBezTo>
                    <a:lnTo>
                      <a:pt x="1544" y="456"/>
                    </a:lnTo>
                    <a:cubicBezTo>
                      <a:pt x="1526" y="527"/>
                      <a:pt x="1499" y="598"/>
                      <a:pt x="1472" y="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5824615" y="2508290"/>
                <a:ext cx="49778" cy="26522"/>
              </a:xfrm>
              <a:custGeom>
                <a:avLst/>
                <a:gdLst/>
                <a:ahLst/>
                <a:cxnLst/>
                <a:rect l="l" t="t" r="r" b="b"/>
                <a:pathLst>
                  <a:path w="1509" h="804" extrusionOk="0">
                    <a:moveTo>
                      <a:pt x="0" y="170"/>
                    </a:moveTo>
                    <a:cubicBezTo>
                      <a:pt x="27" y="116"/>
                      <a:pt x="54" y="54"/>
                      <a:pt x="81" y="0"/>
                    </a:cubicBezTo>
                    <a:lnTo>
                      <a:pt x="1508" y="598"/>
                    </a:lnTo>
                    <a:cubicBezTo>
                      <a:pt x="1481" y="670"/>
                      <a:pt x="1446" y="732"/>
                      <a:pt x="1410" y="8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5809903" y="2536824"/>
                <a:ext cx="48294" cy="31239"/>
              </a:xfrm>
              <a:custGeom>
                <a:avLst/>
                <a:gdLst/>
                <a:ahLst/>
                <a:cxnLst/>
                <a:rect l="l" t="t" r="r" b="b"/>
                <a:pathLst>
                  <a:path w="1464" h="947" extrusionOk="0">
                    <a:moveTo>
                      <a:pt x="0" y="170"/>
                    </a:moveTo>
                    <a:lnTo>
                      <a:pt x="99" y="1"/>
                    </a:lnTo>
                    <a:lnTo>
                      <a:pt x="1463" y="750"/>
                    </a:lnTo>
                    <a:lnTo>
                      <a:pt x="1339" y="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4"/>
              <p:cNvSpPr/>
              <p:nvPr/>
            </p:nvSpPr>
            <p:spPr>
              <a:xfrm>
                <a:off x="5792551" y="2563907"/>
                <a:ext cx="45622" cy="35363"/>
              </a:xfrm>
              <a:custGeom>
                <a:avLst/>
                <a:gdLst/>
                <a:ahLst/>
                <a:cxnLst/>
                <a:rect l="l" t="t" r="r" b="b"/>
                <a:pathLst>
                  <a:path w="1383" h="1072" extrusionOk="0">
                    <a:moveTo>
                      <a:pt x="0" y="161"/>
                    </a:moveTo>
                    <a:lnTo>
                      <a:pt x="116" y="1"/>
                    </a:lnTo>
                    <a:lnTo>
                      <a:pt x="1383" y="893"/>
                    </a:lnTo>
                    <a:lnTo>
                      <a:pt x="1249" y="107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4"/>
              <p:cNvSpPr/>
              <p:nvPr/>
            </p:nvSpPr>
            <p:spPr>
              <a:xfrm>
                <a:off x="5772231" y="2589209"/>
                <a:ext cx="43016" cy="38892"/>
              </a:xfrm>
              <a:custGeom>
                <a:avLst/>
                <a:gdLst/>
                <a:ahLst/>
                <a:cxnLst/>
                <a:rect l="l" t="t" r="r" b="b"/>
                <a:pathLst>
                  <a:path w="1304" h="1179" extrusionOk="0">
                    <a:moveTo>
                      <a:pt x="1" y="143"/>
                    </a:moveTo>
                    <a:lnTo>
                      <a:pt x="134" y="1"/>
                    </a:lnTo>
                    <a:lnTo>
                      <a:pt x="1303" y="1018"/>
                    </a:lnTo>
                    <a:lnTo>
                      <a:pt x="1151" y="117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4"/>
              <p:cNvSpPr/>
              <p:nvPr/>
            </p:nvSpPr>
            <p:spPr>
              <a:xfrm>
                <a:off x="5749569" y="2612168"/>
                <a:ext cx="40047" cy="42422"/>
              </a:xfrm>
              <a:custGeom>
                <a:avLst/>
                <a:gdLst/>
                <a:ahLst/>
                <a:cxnLst/>
                <a:rect l="l" t="t" r="r" b="b"/>
                <a:pathLst>
                  <a:path w="1214" h="1286" extrusionOk="0">
                    <a:moveTo>
                      <a:pt x="1" y="134"/>
                    </a:moveTo>
                    <a:lnTo>
                      <a:pt x="152" y="1"/>
                    </a:lnTo>
                    <a:lnTo>
                      <a:pt x="1214" y="1134"/>
                    </a:lnTo>
                    <a:lnTo>
                      <a:pt x="1044" y="12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5724861" y="2632785"/>
                <a:ext cx="36220" cy="45325"/>
              </a:xfrm>
              <a:custGeom>
                <a:avLst/>
                <a:gdLst/>
                <a:ahLst/>
                <a:cxnLst/>
                <a:rect l="l" t="t" r="r" b="b"/>
                <a:pathLst>
                  <a:path w="1098" h="1374" extrusionOk="0">
                    <a:moveTo>
                      <a:pt x="0" y="116"/>
                    </a:moveTo>
                    <a:lnTo>
                      <a:pt x="161" y="0"/>
                    </a:lnTo>
                    <a:lnTo>
                      <a:pt x="1098" y="1240"/>
                    </a:lnTo>
                    <a:lnTo>
                      <a:pt x="910" y="13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4"/>
              <p:cNvSpPr/>
              <p:nvPr/>
            </p:nvSpPr>
            <p:spPr>
              <a:xfrm>
                <a:off x="5698075" y="2650730"/>
                <a:ext cx="32097" cy="47700"/>
              </a:xfrm>
              <a:custGeom>
                <a:avLst/>
                <a:gdLst/>
                <a:ahLst/>
                <a:cxnLst/>
                <a:rect l="l" t="t" r="r" b="b"/>
                <a:pathLst>
                  <a:path w="973" h="1446" extrusionOk="0">
                    <a:moveTo>
                      <a:pt x="0" y="98"/>
                    </a:moveTo>
                    <a:lnTo>
                      <a:pt x="170" y="0"/>
                    </a:lnTo>
                    <a:lnTo>
                      <a:pt x="973" y="1329"/>
                    </a:lnTo>
                    <a:lnTo>
                      <a:pt x="777" y="1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4"/>
              <p:cNvSpPr/>
              <p:nvPr/>
            </p:nvSpPr>
            <p:spPr>
              <a:xfrm>
                <a:off x="5669838" y="2666036"/>
                <a:ext cx="27380" cy="49448"/>
              </a:xfrm>
              <a:custGeom>
                <a:avLst/>
                <a:gdLst/>
                <a:ahLst/>
                <a:cxnLst/>
                <a:rect l="l" t="t" r="r" b="b"/>
                <a:pathLst>
                  <a:path w="830" h="1499" extrusionOk="0">
                    <a:moveTo>
                      <a:pt x="0" y="80"/>
                    </a:moveTo>
                    <a:lnTo>
                      <a:pt x="170" y="0"/>
                    </a:lnTo>
                    <a:lnTo>
                      <a:pt x="830" y="1401"/>
                    </a:lnTo>
                    <a:lnTo>
                      <a:pt x="633" y="149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4"/>
              <p:cNvSpPr/>
              <p:nvPr/>
            </p:nvSpPr>
            <p:spPr>
              <a:xfrm>
                <a:off x="5640116" y="2678077"/>
                <a:ext cx="22662" cy="50669"/>
              </a:xfrm>
              <a:custGeom>
                <a:avLst/>
                <a:gdLst/>
                <a:ahLst/>
                <a:cxnLst/>
                <a:rect l="l" t="t" r="r" b="b"/>
                <a:pathLst>
                  <a:path w="687" h="1536" extrusionOk="0">
                    <a:moveTo>
                      <a:pt x="0" y="63"/>
                    </a:moveTo>
                    <a:lnTo>
                      <a:pt x="178" y="1"/>
                    </a:lnTo>
                    <a:lnTo>
                      <a:pt x="687" y="1464"/>
                    </a:lnTo>
                    <a:lnTo>
                      <a:pt x="473" y="15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
              <p:cNvSpPr/>
              <p:nvPr/>
            </p:nvSpPr>
            <p:spPr>
              <a:xfrm>
                <a:off x="5609207" y="2686918"/>
                <a:ext cx="17681" cy="51526"/>
              </a:xfrm>
              <a:custGeom>
                <a:avLst/>
                <a:gdLst/>
                <a:ahLst/>
                <a:cxnLst/>
                <a:rect l="l" t="t" r="r" b="b"/>
                <a:pathLst>
                  <a:path w="536" h="1562" extrusionOk="0">
                    <a:moveTo>
                      <a:pt x="0" y="45"/>
                    </a:moveTo>
                    <a:lnTo>
                      <a:pt x="188" y="1"/>
                    </a:lnTo>
                    <a:lnTo>
                      <a:pt x="536" y="1508"/>
                    </a:lnTo>
                    <a:lnTo>
                      <a:pt x="321" y="15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4"/>
              <p:cNvSpPr/>
              <p:nvPr/>
            </p:nvSpPr>
            <p:spPr>
              <a:xfrm>
                <a:off x="5577704" y="2692525"/>
                <a:ext cx="12700" cy="51823"/>
              </a:xfrm>
              <a:custGeom>
                <a:avLst/>
                <a:gdLst/>
                <a:ahLst/>
                <a:cxnLst/>
                <a:rect l="l" t="t" r="r" b="b"/>
                <a:pathLst>
                  <a:path w="385" h="1571" extrusionOk="0">
                    <a:moveTo>
                      <a:pt x="1" y="27"/>
                    </a:moveTo>
                    <a:lnTo>
                      <a:pt x="188" y="0"/>
                    </a:lnTo>
                    <a:lnTo>
                      <a:pt x="384" y="1543"/>
                    </a:lnTo>
                    <a:lnTo>
                      <a:pt x="152" y="15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4"/>
              <p:cNvSpPr/>
              <p:nvPr/>
            </p:nvSpPr>
            <p:spPr>
              <a:xfrm>
                <a:off x="5545640" y="2694868"/>
                <a:ext cx="7389" cy="51526"/>
              </a:xfrm>
              <a:custGeom>
                <a:avLst/>
                <a:gdLst/>
                <a:ahLst/>
                <a:cxnLst/>
                <a:rect l="l" t="t" r="r" b="b"/>
                <a:pathLst>
                  <a:path w="224" h="1562" extrusionOk="0">
                    <a:moveTo>
                      <a:pt x="0" y="9"/>
                    </a:moveTo>
                    <a:lnTo>
                      <a:pt x="197" y="0"/>
                    </a:lnTo>
                    <a:lnTo>
                      <a:pt x="223" y="1553"/>
                    </a:lnTo>
                    <a:lnTo>
                      <a:pt x="0" y="15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4"/>
              <p:cNvSpPr/>
              <p:nvPr/>
            </p:nvSpPr>
            <p:spPr>
              <a:xfrm>
                <a:off x="5508265" y="2693383"/>
                <a:ext cx="11810" cy="51526"/>
              </a:xfrm>
              <a:custGeom>
                <a:avLst/>
                <a:gdLst/>
                <a:ahLst/>
                <a:cxnLst/>
                <a:rect l="l" t="t" r="r" b="b"/>
                <a:pathLst>
                  <a:path w="358" h="1562" extrusionOk="0">
                    <a:moveTo>
                      <a:pt x="161" y="1"/>
                    </a:moveTo>
                    <a:cubicBezTo>
                      <a:pt x="232" y="10"/>
                      <a:pt x="295" y="10"/>
                      <a:pt x="357" y="19"/>
                    </a:cubicBezTo>
                    <a:lnTo>
                      <a:pt x="232" y="1562"/>
                    </a:lnTo>
                    <a:cubicBezTo>
                      <a:pt x="152" y="1553"/>
                      <a:pt x="81" y="1553"/>
                      <a:pt x="0" y="15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4"/>
              <p:cNvSpPr/>
              <p:nvPr/>
            </p:nvSpPr>
            <p:spPr>
              <a:xfrm>
                <a:off x="5471484" y="2688402"/>
                <a:ext cx="16791" cy="51526"/>
              </a:xfrm>
              <a:custGeom>
                <a:avLst/>
                <a:gdLst/>
                <a:ahLst/>
                <a:cxnLst/>
                <a:rect l="l" t="t" r="r" b="b"/>
                <a:pathLst>
                  <a:path w="509" h="1562" extrusionOk="0">
                    <a:moveTo>
                      <a:pt x="321" y="0"/>
                    </a:moveTo>
                    <a:cubicBezTo>
                      <a:pt x="384" y="27"/>
                      <a:pt x="446" y="27"/>
                      <a:pt x="509" y="36"/>
                    </a:cubicBezTo>
                    <a:lnTo>
                      <a:pt x="223" y="1561"/>
                    </a:lnTo>
                    <a:cubicBezTo>
                      <a:pt x="152" y="1552"/>
                      <a:pt x="72" y="1543"/>
                      <a:pt x="0" y="1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4"/>
              <p:cNvSpPr/>
              <p:nvPr/>
            </p:nvSpPr>
            <p:spPr>
              <a:xfrm>
                <a:off x="5435561" y="2680155"/>
                <a:ext cx="21838" cy="50933"/>
              </a:xfrm>
              <a:custGeom>
                <a:avLst/>
                <a:gdLst/>
                <a:ahLst/>
                <a:cxnLst/>
                <a:rect l="l" t="t" r="r" b="b"/>
                <a:pathLst>
                  <a:path w="662" h="1544" extrusionOk="0">
                    <a:moveTo>
                      <a:pt x="474" y="0"/>
                    </a:moveTo>
                    <a:cubicBezTo>
                      <a:pt x="536" y="27"/>
                      <a:pt x="599" y="45"/>
                      <a:pt x="661" y="63"/>
                    </a:cubicBezTo>
                    <a:lnTo>
                      <a:pt x="215" y="1544"/>
                    </a:lnTo>
                    <a:cubicBezTo>
                      <a:pt x="144" y="1526"/>
                      <a:pt x="72" y="1499"/>
                      <a:pt x="1" y="14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4"/>
              <p:cNvSpPr/>
              <p:nvPr/>
            </p:nvSpPr>
            <p:spPr>
              <a:xfrm>
                <a:off x="5400561" y="2668675"/>
                <a:ext cx="26819" cy="50042"/>
              </a:xfrm>
              <a:custGeom>
                <a:avLst/>
                <a:gdLst/>
                <a:ahLst/>
                <a:cxnLst/>
                <a:rect l="l" t="t" r="r" b="b"/>
                <a:pathLst>
                  <a:path w="813" h="1517" extrusionOk="0">
                    <a:moveTo>
                      <a:pt x="634" y="0"/>
                    </a:moveTo>
                    <a:cubicBezTo>
                      <a:pt x="696" y="27"/>
                      <a:pt x="750" y="63"/>
                      <a:pt x="812" y="81"/>
                    </a:cubicBezTo>
                    <a:lnTo>
                      <a:pt x="205" y="1517"/>
                    </a:lnTo>
                    <a:cubicBezTo>
                      <a:pt x="143" y="1481"/>
                      <a:pt x="72" y="1446"/>
                      <a:pt x="0" y="14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4"/>
              <p:cNvSpPr/>
              <p:nvPr/>
            </p:nvSpPr>
            <p:spPr>
              <a:xfrm>
                <a:off x="5367606" y="2653963"/>
                <a:ext cx="30909" cy="48294"/>
              </a:xfrm>
              <a:custGeom>
                <a:avLst/>
                <a:gdLst/>
                <a:ahLst/>
                <a:cxnLst/>
                <a:rect l="l" t="t" r="r" b="b"/>
                <a:pathLst>
                  <a:path w="937" h="1464" extrusionOk="0">
                    <a:moveTo>
                      <a:pt x="776" y="0"/>
                    </a:moveTo>
                    <a:lnTo>
                      <a:pt x="937" y="107"/>
                    </a:lnTo>
                    <a:lnTo>
                      <a:pt x="187" y="1463"/>
                    </a:lnTo>
                    <a:lnTo>
                      <a:pt x="0" y="134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4"/>
              <p:cNvSpPr/>
              <p:nvPr/>
            </p:nvSpPr>
            <p:spPr>
              <a:xfrm>
                <a:off x="5336103" y="2636612"/>
                <a:ext cx="35363" cy="45919"/>
              </a:xfrm>
              <a:custGeom>
                <a:avLst/>
                <a:gdLst/>
                <a:ahLst/>
                <a:cxnLst/>
                <a:rect l="l" t="t" r="r" b="b"/>
                <a:pathLst>
                  <a:path w="1072" h="1392" extrusionOk="0">
                    <a:moveTo>
                      <a:pt x="919" y="0"/>
                    </a:moveTo>
                    <a:lnTo>
                      <a:pt x="1071" y="116"/>
                    </a:lnTo>
                    <a:lnTo>
                      <a:pt x="188" y="1392"/>
                    </a:lnTo>
                    <a:lnTo>
                      <a:pt x="1" y="125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5307272" y="2616588"/>
                <a:ext cx="38859" cy="42983"/>
              </a:xfrm>
              <a:custGeom>
                <a:avLst/>
                <a:gdLst/>
                <a:ahLst/>
                <a:cxnLst/>
                <a:rect l="l" t="t" r="r" b="b"/>
                <a:pathLst>
                  <a:path w="1178" h="1303" extrusionOk="0">
                    <a:moveTo>
                      <a:pt x="1035" y="0"/>
                    </a:moveTo>
                    <a:lnTo>
                      <a:pt x="1178" y="125"/>
                    </a:lnTo>
                    <a:lnTo>
                      <a:pt x="170" y="1303"/>
                    </a:lnTo>
                    <a:lnTo>
                      <a:pt x="0" y="115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5280783" y="2593926"/>
                <a:ext cx="42422" cy="39750"/>
              </a:xfrm>
              <a:custGeom>
                <a:avLst/>
                <a:gdLst/>
                <a:ahLst/>
                <a:cxnLst/>
                <a:rect l="l" t="t" r="r" b="b"/>
                <a:pathLst>
                  <a:path w="1286" h="1205" extrusionOk="0">
                    <a:moveTo>
                      <a:pt x="1160" y="0"/>
                    </a:moveTo>
                    <a:lnTo>
                      <a:pt x="1285" y="143"/>
                    </a:lnTo>
                    <a:lnTo>
                      <a:pt x="161" y="1205"/>
                    </a:lnTo>
                    <a:lnTo>
                      <a:pt x="0" y="10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5257527" y="2569218"/>
                <a:ext cx="45061" cy="35923"/>
              </a:xfrm>
              <a:custGeom>
                <a:avLst/>
                <a:gdLst/>
                <a:ahLst/>
                <a:cxnLst/>
                <a:rect l="l" t="t" r="r" b="b"/>
                <a:pathLst>
                  <a:path w="1366" h="1089" extrusionOk="0">
                    <a:moveTo>
                      <a:pt x="1250" y="0"/>
                    </a:moveTo>
                    <a:lnTo>
                      <a:pt x="1366" y="152"/>
                    </a:lnTo>
                    <a:lnTo>
                      <a:pt x="134" y="1088"/>
                    </a:lnTo>
                    <a:lnTo>
                      <a:pt x="1" y="9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5236943" y="2542432"/>
                <a:ext cx="47700" cy="32097"/>
              </a:xfrm>
              <a:custGeom>
                <a:avLst/>
                <a:gdLst/>
                <a:ahLst/>
                <a:cxnLst/>
                <a:rect l="l" t="t" r="r" b="b"/>
                <a:pathLst>
                  <a:path w="1446" h="973" extrusionOk="0">
                    <a:moveTo>
                      <a:pt x="1347" y="0"/>
                    </a:moveTo>
                    <a:lnTo>
                      <a:pt x="1445" y="161"/>
                    </a:lnTo>
                    <a:lnTo>
                      <a:pt x="125" y="973"/>
                    </a:lnTo>
                    <a:lnTo>
                      <a:pt x="0" y="77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a:off x="5220152" y="2513865"/>
                <a:ext cx="49481" cy="27710"/>
              </a:xfrm>
              <a:custGeom>
                <a:avLst/>
                <a:gdLst/>
                <a:ahLst/>
                <a:cxnLst/>
                <a:rect l="l" t="t" r="r" b="b"/>
                <a:pathLst>
                  <a:path w="1500" h="840" extrusionOk="0">
                    <a:moveTo>
                      <a:pt x="1410" y="1"/>
                    </a:moveTo>
                    <a:lnTo>
                      <a:pt x="1499" y="179"/>
                    </a:lnTo>
                    <a:lnTo>
                      <a:pt x="99" y="840"/>
                    </a:lnTo>
                    <a:lnTo>
                      <a:pt x="1" y="63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a:off x="5206627" y="2484143"/>
                <a:ext cx="50933" cy="22992"/>
              </a:xfrm>
              <a:custGeom>
                <a:avLst/>
                <a:gdLst/>
                <a:ahLst/>
                <a:cxnLst/>
                <a:rect l="l" t="t" r="r" b="b"/>
                <a:pathLst>
                  <a:path w="1544" h="697" extrusionOk="0">
                    <a:moveTo>
                      <a:pt x="1472" y="1"/>
                    </a:moveTo>
                    <a:lnTo>
                      <a:pt x="1544" y="179"/>
                    </a:lnTo>
                    <a:lnTo>
                      <a:pt x="81" y="697"/>
                    </a:lnTo>
                    <a:lnTo>
                      <a:pt x="0" y="48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4"/>
              <p:cNvSpPr/>
              <p:nvPr/>
            </p:nvSpPr>
            <p:spPr>
              <a:xfrm>
                <a:off x="5196896" y="2453267"/>
                <a:ext cx="51559" cy="17978"/>
              </a:xfrm>
              <a:custGeom>
                <a:avLst/>
                <a:gdLst/>
                <a:ahLst/>
                <a:cxnLst/>
                <a:rect l="l" t="t" r="r" b="b"/>
                <a:pathLst>
                  <a:path w="1563" h="545" extrusionOk="0">
                    <a:moveTo>
                      <a:pt x="1517" y="0"/>
                    </a:moveTo>
                    <a:lnTo>
                      <a:pt x="1562" y="188"/>
                    </a:lnTo>
                    <a:lnTo>
                      <a:pt x="54" y="544"/>
                    </a:lnTo>
                    <a:lnTo>
                      <a:pt x="1" y="32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a:off x="5191024" y="2421764"/>
                <a:ext cx="51823" cy="12700"/>
              </a:xfrm>
              <a:custGeom>
                <a:avLst/>
                <a:gdLst/>
                <a:ahLst/>
                <a:cxnLst/>
                <a:rect l="l" t="t" r="r" b="b"/>
                <a:pathLst>
                  <a:path w="1571" h="385" extrusionOk="0">
                    <a:moveTo>
                      <a:pt x="1544" y="1"/>
                    </a:moveTo>
                    <a:lnTo>
                      <a:pt x="1571" y="188"/>
                    </a:lnTo>
                    <a:lnTo>
                      <a:pt x="36" y="384"/>
                    </a:lnTo>
                    <a:lnTo>
                      <a:pt x="0" y="16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5188979" y="2389700"/>
                <a:ext cx="51526" cy="7686"/>
              </a:xfrm>
              <a:custGeom>
                <a:avLst/>
                <a:gdLst/>
                <a:ahLst/>
                <a:cxnLst/>
                <a:rect l="l" t="t" r="r" b="b"/>
                <a:pathLst>
                  <a:path w="1562" h="233" extrusionOk="0">
                    <a:moveTo>
                      <a:pt x="1552" y="0"/>
                    </a:moveTo>
                    <a:lnTo>
                      <a:pt x="1561" y="197"/>
                    </a:lnTo>
                    <a:lnTo>
                      <a:pt x="18" y="23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18" name="Google Shape;1118;p14"/>
          <p:cNvSpPr txBox="1">
            <a:spLocks noGrp="1"/>
          </p:cNvSpPr>
          <p:nvPr>
            <p:ph type="title"/>
          </p:nvPr>
        </p:nvSpPr>
        <p:spPr>
          <a:xfrm>
            <a:off x="2503425" y="1499375"/>
            <a:ext cx="4137300" cy="123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72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19" name="Google Shape;1119;p14"/>
          <p:cNvSpPr txBox="1">
            <a:spLocks noGrp="1"/>
          </p:cNvSpPr>
          <p:nvPr>
            <p:ph type="subTitle" idx="1"/>
          </p:nvPr>
        </p:nvSpPr>
        <p:spPr>
          <a:xfrm>
            <a:off x="2414075" y="2838475"/>
            <a:ext cx="43620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20"/>
        <p:cNvGrpSpPr/>
        <p:nvPr/>
      </p:nvGrpSpPr>
      <p:grpSpPr>
        <a:xfrm>
          <a:off x="0" y="0"/>
          <a:ext cx="0" cy="0"/>
          <a:chOff x="0" y="0"/>
          <a:chExt cx="0" cy="0"/>
        </a:xfrm>
      </p:grpSpPr>
      <p:sp>
        <p:nvSpPr>
          <p:cNvPr id="1121" name="Google Shape;1121;p15"/>
          <p:cNvSpPr/>
          <p:nvPr/>
        </p:nvSpPr>
        <p:spPr>
          <a:xfrm flipH="1">
            <a:off x="7706825" y="619275"/>
            <a:ext cx="1552200" cy="314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5"/>
          <p:cNvSpPr/>
          <p:nvPr/>
        </p:nvSpPr>
        <p:spPr>
          <a:xfrm rot="10800000" flipH="1">
            <a:off x="-254775" y="4643124"/>
            <a:ext cx="1496700" cy="3909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5"/>
          <p:cNvSpPr txBox="1">
            <a:spLocks noGrp="1"/>
          </p:cNvSpPr>
          <p:nvPr>
            <p:ph type="title"/>
          </p:nvPr>
        </p:nvSpPr>
        <p:spPr>
          <a:xfrm>
            <a:off x="1888550" y="2742850"/>
            <a:ext cx="5367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124" name="Google Shape;1124;p15"/>
          <p:cNvSpPr txBox="1">
            <a:spLocks noGrp="1"/>
          </p:cNvSpPr>
          <p:nvPr>
            <p:ph type="subTitle" idx="1"/>
          </p:nvPr>
        </p:nvSpPr>
        <p:spPr>
          <a:xfrm>
            <a:off x="2241500" y="1355425"/>
            <a:ext cx="4661100" cy="147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2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12">
    <p:spTree>
      <p:nvGrpSpPr>
        <p:cNvPr id="1" name="Shape 1125"/>
        <p:cNvGrpSpPr/>
        <p:nvPr/>
      </p:nvGrpSpPr>
      <p:grpSpPr>
        <a:xfrm>
          <a:off x="0" y="0"/>
          <a:ext cx="0" cy="0"/>
          <a:chOff x="0" y="0"/>
          <a:chExt cx="0" cy="0"/>
        </a:xfrm>
      </p:grpSpPr>
      <p:sp>
        <p:nvSpPr>
          <p:cNvPr id="1126" name="Google Shape;1126;p16"/>
          <p:cNvSpPr/>
          <p:nvPr/>
        </p:nvSpPr>
        <p:spPr>
          <a:xfrm rot="-5400000">
            <a:off x="7746925" y="4575050"/>
            <a:ext cx="1336200" cy="26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6"/>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28" name="Google Shape;1128;p16"/>
          <p:cNvSpPr txBox="1">
            <a:spLocks noGrp="1"/>
          </p:cNvSpPr>
          <p:nvPr>
            <p:ph type="title" idx="2"/>
          </p:nvPr>
        </p:nvSpPr>
        <p:spPr>
          <a:xfrm>
            <a:off x="1524688" y="1076100"/>
            <a:ext cx="21123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29" name="Google Shape;1129;p16"/>
          <p:cNvSpPr txBox="1">
            <a:spLocks noGrp="1"/>
          </p:cNvSpPr>
          <p:nvPr>
            <p:ph type="title" idx="3"/>
          </p:nvPr>
        </p:nvSpPr>
        <p:spPr>
          <a:xfrm>
            <a:off x="5507025" y="1076100"/>
            <a:ext cx="21123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0" name="Google Shape;1130;p16"/>
          <p:cNvSpPr txBox="1">
            <a:spLocks noGrp="1"/>
          </p:cNvSpPr>
          <p:nvPr>
            <p:ph type="subTitle" idx="1"/>
          </p:nvPr>
        </p:nvSpPr>
        <p:spPr>
          <a:xfrm>
            <a:off x="5507025" y="3984100"/>
            <a:ext cx="2112300" cy="60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31" name="Google Shape;1131;p16"/>
          <p:cNvSpPr txBox="1">
            <a:spLocks noGrp="1"/>
          </p:cNvSpPr>
          <p:nvPr>
            <p:ph type="subTitle" idx="4"/>
          </p:nvPr>
        </p:nvSpPr>
        <p:spPr>
          <a:xfrm>
            <a:off x="1524688" y="3984100"/>
            <a:ext cx="2112300" cy="60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1132"/>
        <p:cNvGrpSpPr/>
        <p:nvPr/>
      </p:nvGrpSpPr>
      <p:grpSpPr>
        <a:xfrm>
          <a:off x="0" y="0"/>
          <a:ext cx="0" cy="0"/>
          <a:chOff x="0" y="0"/>
          <a:chExt cx="0" cy="0"/>
        </a:xfrm>
      </p:grpSpPr>
      <p:sp>
        <p:nvSpPr>
          <p:cNvPr id="1133" name="Google Shape;1133;p17"/>
          <p:cNvSpPr/>
          <p:nvPr/>
        </p:nvSpPr>
        <p:spPr>
          <a:xfrm rot="10800000" flipH="1">
            <a:off x="-384781" y="313050"/>
            <a:ext cx="2003700" cy="4527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7"/>
          <p:cNvSpPr/>
          <p:nvPr/>
        </p:nvSpPr>
        <p:spPr>
          <a:xfrm rot="-5400000" flipH="1">
            <a:off x="3375169" y="313050"/>
            <a:ext cx="2003700" cy="4527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7"/>
          <p:cNvSpPr/>
          <p:nvPr/>
        </p:nvSpPr>
        <p:spPr>
          <a:xfrm rot="5400000" flipH="1">
            <a:off x="237680" y="4574050"/>
            <a:ext cx="1336200" cy="4542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7"/>
          <p:cNvSpPr txBox="1">
            <a:spLocks noGrp="1"/>
          </p:cNvSpPr>
          <p:nvPr>
            <p:ph type="title"/>
          </p:nvPr>
        </p:nvSpPr>
        <p:spPr>
          <a:xfrm>
            <a:off x="4572000" y="2712913"/>
            <a:ext cx="3852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37" name="Google Shape;1137;p17"/>
          <p:cNvSpPr txBox="1">
            <a:spLocks noGrp="1"/>
          </p:cNvSpPr>
          <p:nvPr>
            <p:ph type="title" idx="2" hasCustomPrompt="1"/>
          </p:nvPr>
        </p:nvSpPr>
        <p:spPr>
          <a:xfrm>
            <a:off x="5954350" y="1510138"/>
            <a:ext cx="1087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200">
                <a:solidFill>
                  <a:schemeClr val="accent4"/>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38" name="Google Shape;1138;p17"/>
          <p:cNvSpPr txBox="1">
            <a:spLocks noGrp="1"/>
          </p:cNvSpPr>
          <p:nvPr>
            <p:ph type="subTitle" idx="1"/>
          </p:nvPr>
        </p:nvSpPr>
        <p:spPr>
          <a:xfrm>
            <a:off x="4572000" y="3465638"/>
            <a:ext cx="3852000" cy="4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1139"/>
        <p:cNvGrpSpPr/>
        <p:nvPr/>
      </p:nvGrpSpPr>
      <p:grpSpPr>
        <a:xfrm>
          <a:off x="0" y="0"/>
          <a:ext cx="0" cy="0"/>
          <a:chOff x="0" y="0"/>
          <a:chExt cx="0" cy="0"/>
        </a:xfrm>
      </p:grpSpPr>
      <p:sp>
        <p:nvSpPr>
          <p:cNvPr id="1140" name="Google Shape;1140;p18"/>
          <p:cNvSpPr/>
          <p:nvPr/>
        </p:nvSpPr>
        <p:spPr>
          <a:xfrm rot="-5400000" flipH="1">
            <a:off x="175222" y="4172792"/>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18"/>
          <p:cNvGrpSpPr/>
          <p:nvPr/>
        </p:nvGrpSpPr>
        <p:grpSpPr>
          <a:xfrm rot="-5400000">
            <a:off x="-1016950" y="3137113"/>
            <a:ext cx="3543075" cy="1799131"/>
            <a:chOff x="2241050" y="-60525"/>
            <a:chExt cx="3543075" cy="1799131"/>
          </a:xfrm>
        </p:grpSpPr>
        <p:sp>
          <p:nvSpPr>
            <p:cNvPr id="1142" name="Google Shape;1142;p18"/>
            <p:cNvSpPr/>
            <p:nvPr/>
          </p:nvSpPr>
          <p:spPr>
            <a:xfrm>
              <a:off x="4087847" y="775028"/>
              <a:ext cx="955800" cy="955800"/>
            </a:xfrm>
            <a:prstGeom prst="donut">
              <a:avLst>
                <a:gd name="adj" fmla="val 9178"/>
              </a:avLst>
            </a:prstGeom>
            <a:gradFill>
              <a:gsLst>
                <a:gs pos="0">
                  <a:schemeClr val="lt1"/>
                </a:gs>
                <a:gs pos="50000">
                  <a:schemeClr val="lt1"/>
                </a:gs>
                <a:gs pos="100000">
                  <a:schemeClr val="accent1"/>
                </a:gs>
              </a:gsLst>
              <a:lin ang="5400700"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8"/>
            <p:cNvSpPr/>
            <p:nvPr/>
          </p:nvSpPr>
          <p:spPr>
            <a:xfrm rot="-8620169">
              <a:off x="4234368" y="943831"/>
              <a:ext cx="662849" cy="662849"/>
            </a:xfrm>
            <a:prstGeom prst="blockArc">
              <a:avLst>
                <a:gd name="adj1" fmla="val 10811974"/>
                <a:gd name="adj2" fmla="val 17061166"/>
                <a:gd name="adj3" fmla="val 1036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8"/>
            <p:cNvSpPr/>
            <p:nvPr/>
          </p:nvSpPr>
          <p:spPr>
            <a:xfrm>
              <a:off x="4251588" y="938625"/>
              <a:ext cx="628500" cy="6285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8"/>
            <p:cNvSpPr/>
            <p:nvPr/>
          </p:nvSpPr>
          <p:spPr>
            <a:xfrm>
              <a:off x="2241050" y="-60525"/>
              <a:ext cx="2007950" cy="1344650"/>
            </a:xfrm>
            <a:custGeom>
              <a:avLst/>
              <a:gdLst/>
              <a:ahLst/>
              <a:cxnLst/>
              <a:rect l="l" t="t" r="r" b="b"/>
              <a:pathLst>
                <a:path w="80318" h="53786" extrusionOk="0">
                  <a:moveTo>
                    <a:pt x="80318" y="53786"/>
                  </a:moveTo>
                  <a:lnTo>
                    <a:pt x="37867" y="53786"/>
                  </a:lnTo>
                  <a:lnTo>
                    <a:pt x="114" y="20314"/>
                  </a:lnTo>
                  <a:lnTo>
                    <a:pt x="0" y="0"/>
                  </a:lnTo>
                </a:path>
              </a:pathLst>
            </a:custGeom>
            <a:noFill/>
            <a:ln w="19050" cap="flat" cmpd="sng">
              <a:solidFill>
                <a:schemeClr val="accent3"/>
              </a:solidFill>
              <a:prstDash val="solid"/>
              <a:round/>
              <a:headEnd type="none" w="med" len="med"/>
              <a:tailEnd type="none" w="med" len="med"/>
            </a:ln>
          </p:spPr>
        </p:sp>
        <p:sp>
          <p:nvSpPr>
            <p:cNvPr id="1146" name="Google Shape;1146;p18"/>
            <p:cNvSpPr/>
            <p:nvPr/>
          </p:nvSpPr>
          <p:spPr>
            <a:xfrm>
              <a:off x="4790125" y="-59200"/>
              <a:ext cx="994000" cy="1081800"/>
            </a:xfrm>
            <a:custGeom>
              <a:avLst/>
              <a:gdLst/>
              <a:ahLst/>
              <a:cxnLst/>
              <a:rect l="l" t="t" r="r" b="b"/>
              <a:pathLst>
                <a:path w="39760" h="43272" extrusionOk="0">
                  <a:moveTo>
                    <a:pt x="0" y="43272"/>
                  </a:moveTo>
                  <a:lnTo>
                    <a:pt x="15158" y="24120"/>
                  </a:lnTo>
                  <a:lnTo>
                    <a:pt x="39760" y="24120"/>
                  </a:lnTo>
                  <a:lnTo>
                    <a:pt x="39760" y="0"/>
                  </a:lnTo>
                </a:path>
              </a:pathLst>
            </a:custGeom>
            <a:noFill/>
            <a:ln w="19050" cap="flat" cmpd="sng">
              <a:solidFill>
                <a:schemeClr val="accent3"/>
              </a:solidFill>
              <a:prstDash val="solid"/>
              <a:round/>
              <a:headEnd type="none" w="med" len="med"/>
              <a:tailEnd type="none" w="med" len="med"/>
            </a:ln>
          </p:spPr>
        </p:sp>
        <p:grpSp>
          <p:nvGrpSpPr>
            <p:cNvPr id="1147" name="Google Shape;1147;p18"/>
            <p:cNvGrpSpPr/>
            <p:nvPr/>
          </p:nvGrpSpPr>
          <p:grpSpPr>
            <a:xfrm>
              <a:off x="4419109" y="1128513"/>
              <a:ext cx="293388" cy="293415"/>
              <a:chOff x="8380157" y="546043"/>
              <a:chExt cx="273300" cy="273300"/>
            </a:xfrm>
          </p:grpSpPr>
          <p:sp>
            <p:nvSpPr>
              <p:cNvPr id="1148" name="Google Shape;1148;p18"/>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8"/>
              <p:cNvSpPr/>
              <p:nvPr/>
            </p:nvSpPr>
            <p:spPr>
              <a:xfrm>
                <a:off x="8418846"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50" name="Google Shape;1150;p18"/>
          <p:cNvSpPr/>
          <p:nvPr/>
        </p:nvSpPr>
        <p:spPr>
          <a:xfrm>
            <a:off x="6716675" y="4531987"/>
            <a:ext cx="2896422" cy="440946"/>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8"/>
          <p:cNvSpPr txBox="1">
            <a:spLocks noGrp="1"/>
          </p:cNvSpPr>
          <p:nvPr>
            <p:ph type="title"/>
          </p:nvPr>
        </p:nvSpPr>
        <p:spPr>
          <a:xfrm>
            <a:off x="2646000" y="2712913"/>
            <a:ext cx="3852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52" name="Google Shape;1152;p18"/>
          <p:cNvSpPr txBox="1">
            <a:spLocks noGrp="1"/>
          </p:cNvSpPr>
          <p:nvPr>
            <p:ph type="title" idx="2" hasCustomPrompt="1"/>
          </p:nvPr>
        </p:nvSpPr>
        <p:spPr>
          <a:xfrm>
            <a:off x="4028350" y="1510138"/>
            <a:ext cx="1087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200">
                <a:solidFill>
                  <a:schemeClr val="accent4"/>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53" name="Google Shape;1153;p18"/>
          <p:cNvSpPr txBox="1">
            <a:spLocks noGrp="1"/>
          </p:cNvSpPr>
          <p:nvPr>
            <p:ph type="subTitle" idx="1"/>
          </p:nvPr>
        </p:nvSpPr>
        <p:spPr>
          <a:xfrm>
            <a:off x="2646000" y="3465638"/>
            <a:ext cx="3852000" cy="4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154"/>
        <p:cNvGrpSpPr/>
        <p:nvPr/>
      </p:nvGrpSpPr>
      <p:grpSpPr>
        <a:xfrm>
          <a:off x="0" y="0"/>
          <a:ext cx="0" cy="0"/>
          <a:chOff x="0" y="0"/>
          <a:chExt cx="0" cy="0"/>
        </a:xfrm>
      </p:grpSpPr>
      <p:sp>
        <p:nvSpPr>
          <p:cNvPr id="1155" name="Google Shape;1155;p19"/>
          <p:cNvSpPr/>
          <p:nvPr/>
        </p:nvSpPr>
        <p:spPr>
          <a:xfrm rot="-5400000" flipH="1">
            <a:off x="7841209" y="4285342"/>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9"/>
          <p:cNvSpPr/>
          <p:nvPr/>
        </p:nvSpPr>
        <p:spPr>
          <a:xfrm rot="10800000" flipH="1">
            <a:off x="7333534" y="183892"/>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9"/>
          <p:cNvSpPr/>
          <p:nvPr/>
        </p:nvSpPr>
        <p:spPr>
          <a:xfrm flipH="1">
            <a:off x="-340616" y="399805"/>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9"/>
          <p:cNvSpPr txBox="1">
            <a:spLocks noGrp="1"/>
          </p:cNvSpPr>
          <p:nvPr>
            <p:ph type="title"/>
          </p:nvPr>
        </p:nvSpPr>
        <p:spPr>
          <a:xfrm>
            <a:off x="720000" y="1185750"/>
            <a:ext cx="3387600" cy="1955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9" name="Google Shape;1159;p19"/>
          <p:cNvSpPr txBox="1">
            <a:spLocks noGrp="1"/>
          </p:cNvSpPr>
          <p:nvPr>
            <p:ph type="subTitle" idx="1"/>
          </p:nvPr>
        </p:nvSpPr>
        <p:spPr>
          <a:xfrm>
            <a:off x="720000" y="3141375"/>
            <a:ext cx="35811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160"/>
        <p:cNvGrpSpPr/>
        <p:nvPr/>
      </p:nvGrpSpPr>
      <p:grpSpPr>
        <a:xfrm>
          <a:off x="0" y="0"/>
          <a:ext cx="0" cy="0"/>
          <a:chOff x="0" y="0"/>
          <a:chExt cx="0" cy="0"/>
        </a:xfrm>
      </p:grpSpPr>
      <p:sp>
        <p:nvSpPr>
          <p:cNvPr id="1161" name="Google Shape;1161;p20"/>
          <p:cNvSpPr/>
          <p:nvPr/>
        </p:nvSpPr>
        <p:spPr>
          <a:xfrm rot="10800000">
            <a:off x="8200325" y="4281000"/>
            <a:ext cx="1336200" cy="32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0"/>
          <p:cNvSpPr/>
          <p:nvPr/>
        </p:nvSpPr>
        <p:spPr>
          <a:xfrm rot="-5400000">
            <a:off x="748950" y="4558700"/>
            <a:ext cx="1336200" cy="32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0"/>
          <p:cNvSpPr txBox="1">
            <a:spLocks noGrp="1"/>
          </p:cNvSpPr>
          <p:nvPr>
            <p:ph type="title"/>
          </p:nvPr>
        </p:nvSpPr>
        <p:spPr>
          <a:xfrm>
            <a:off x="4800750" y="1847775"/>
            <a:ext cx="3410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64" name="Google Shape;1164;p20"/>
          <p:cNvSpPr txBox="1">
            <a:spLocks noGrp="1"/>
          </p:cNvSpPr>
          <p:nvPr>
            <p:ph type="subTitle" idx="1"/>
          </p:nvPr>
        </p:nvSpPr>
        <p:spPr>
          <a:xfrm>
            <a:off x="5019625" y="2611825"/>
            <a:ext cx="2972700" cy="108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8"/>
        <p:cNvGrpSpPr/>
        <p:nvPr/>
      </p:nvGrpSpPr>
      <p:grpSpPr>
        <a:xfrm>
          <a:off x="0" y="0"/>
          <a:ext cx="0" cy="0"/>
          <a:chOff x="0" y="0"/>
          <a:chExt cx="0" cy="0"/>
        </a:xfrm>
      </p:grpSpPr>
      <p:sp>
        <p:nvSpPr>
          <p:cNvPr id="339" name="Google Shape;339;p3"/>
          <p:cNvSpPr/>
          <p:nvPr/>
        </p:nvSpPr>
        <p:spPr>
          <a:xfrm rot="5400000" flipH="1">
            <a:off x="-260185" y="390765"/>
            <a:ext cx="1673464" cy="565303"/>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6563450" y="911487"/>
            <a:ext cx="2896422" cy="440946"/>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rot="-5400000" flipH="1">
            <a:off x="4362184" y="4211817"/>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txBox="1">
            <a:spLocks noGrp="1"/>
          </p:cNvSpPr>
          <p:nvPr>
            <p:ph type="title"/>
          </p:nvPr>
        </p:nvSpPr>
        <p:spPr>
          <a:xfrm>
            <a:off x="713100" y="2712913"/>
            <a:ext cx="3852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43" name="Google Shape;343;p3"/>
          <p:cNvSpPr txBox="1">
            <a:spLocks noGrp="1"/>
          </p:cNvSpPr>
          <p:nvPr>
            <p:ph type="title" idx="2" hasCustomPrompt="1"/>
          </p:nvPr>
        </p:nvSpPr>
        <p:spPr>
          <a:xfrm>
            <a:off x="2080175" y="1510138"/>
            <a:ext cx="1087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44" name="Google Shape;344;p3"/>
          <p:cNvSpPr txBox="1">
            <a:spLocks noGrp="1"/>
          </p:cNvSpPr>
          <p:nvPr>
            <p:ph type="subTitle" idx="1"/>
          </p:nvPr>
        </p:nvSpPr>
        <p:spPr>
          <a:xfrm>
            <a:off x="713100" y="3465638"/>
            <a:ext cx="3852000" cy="4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1169"/>
        <p:cNvGrpSpPr/>
        <p:nvPr/>
      </p:nvGrpSpPr>
      <p:grpSpPr>
        <a:xfrm>
          <a:off x="0" y="0"/>
          <a:ext cx="0" cy="0"/>
          <a:chOff x="0" y="0"/>
          <a:chExt cx="0" cy="0"/>
        </a:xfrm>
      </p:grpSpPr>
      <p:sp>
        <p:nvSpPr>
          <p:cNvPr id="1170" name="Google Shape;1170;p22"/>
          <p:cNvSpPr/>
          <p:nvPr/>
        </p:nvSpPr>
        <p:spPr>
          <a:xfrm rot="-5400000" flipH="1">
            <a:off x="6360447" y="4153780"/>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2"/>
          <p:cNvSpPr/>
          <p:nvPr/>
        </p:nvSpPr>
        <p:spPr>
          <a:xfrm rot="-5400000">
            <a:off x="6356128" y="462175"/>
            <a:ext cx="197907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2"/>
          <p:cNvSpPr txBox="1">
            <a:spLocks noGrp="1"/>
          </p:cNvSpPr>
          <p:nvPr>
            <p:ph type="title"/>
          </p:nvPr>
        </p:nvSpPr>
        <p:spPr>
          <a:xfrm>
            <a:off x="1279925" y="1279188"/>
            <a:ext cx="3532500" cy="154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73" name="Google Shape;1173;p22"/>
          <p:cNvSpPr txBox="1">
            <a:spLocks noGrp="1"/>
          </p:cNvSpPr>
          <p:nvPr>
            <p:ph type="subTitle" idx="1"/>
          </p:nvPr>
        </p:nvSpPr>
        <p:spPr>
          <a:xfrm>
            <a:off x="1684175" y="2783363"/>
            <a:ext cx="2724000" cy="108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74"/>
        <p:cNvGrpSpPr/>
        <p:nvPr/>
      </p:nvGrpSpPr>
      <p:grpSpPr>
        <a:xfrm>
          <a:off x="0" y="0"/>
          <a:ext cx="0" cy="0"/>
          <a:chOff x="0" y="0"/>
          <a:chExt cx="0" cy="0"/>
        </a:xfrm>
      </p:grpSpPr>
      <p:sp>
        <p:nvSpPr>
          <p:cNvPr id="1175" name="Google Shape;1175;p23"/>
          <p:cNvSpPr/>
          <p:nvPr/>
        </p:nvSpPr>
        <p:spPr>
          <a:xfrm flipH="1">
            <a:off x="7755638" y="1036610"/>
            <a:ext cx="1842600" cy="4824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 name="Google Shape;1176;p23"/>
          <p:cNvGrpSpPr/>
          <p:nvPr/>
        </p:nvGrpSpPr>
        <p:grpSpPr>
          <a:xfrm>
            <a:off x="-436000" y="4452510"/>
            <a:ext cx="1998666" cy="640039"/>
            <a:chOff x="-436000" y="4452510"/>
            <a:chExt cx="1998666" cy="640039"/>
          </a:xfrm>
        </p:grpSpPr>
        <p:sp>
          <p:nvSpPr>
            <p:cNvPr id="1177" name="Google Shape;1177;p23"/>
            <p:cNvSpPr/>
            <p:nvPr/>
          </p:nvSpPr>
          <p:spPr>
            <a:xfrm rot="10800000" flipH="1">
              <a:off x="-330525" y="4452510"/>
              <a:ext cx="1842600" cy="4824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 name="Google Shape;1178;p23"/>
            <p:cNvGrpSpPr/>
            <p:nvPr/>
          </p:nvGrpSpPr>
          <p:grpSpPr>
            <a:xfrm rot="5400000" flipH="1">
              <a:off x="1087293" y="4617177"/>
              <a:ext cx="157656" cy="793089"/>
              <a:chOff x="9037542" y="4257853"/>
              <a:chExt cx="114169" cy="574328"/>
            </a:xfrm>
          </p:grpSpPr>
          <p:sp>
            <p:nvSpPr>
              <p:cNvPr id="1179" name="Google Shape;1179;p23"/>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3"/>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 name="Google Shape;1183;p23"/>
            <p:cNvSpPr/>
            <p:nvPr/>
          </p:nvSpPr>
          <p:spPr>
            <a:xfrm>
              <a:off x="-436000" y="4700262"/>
              <a:ext cx="1239052" cy="303540"/>
            </a:xfrm>
            <a:custGeom>
              <a:avLst/>
              <a:gdLst/>
              <a:ahLst/>
              <a:cxnLst/>
              <a:rect l="l" t="t" r="r" b="b"/>
              <a:pathLst>
                <a:path w="35938" h="8804" extrusionOk="0">
                  <a:moveTo>
                    <a:pt x="35938" y="8804"/>
                  </a:moveTo>
                  <a:lnTo>
                    <a:pt x="27978" y="8804"/>
                  </a:lnTo>
                  <a:lnTo>
                    <a:pt x="0" y="0"/>
                  </a:lnTo>
                </a:path>
              </a:pathLst>
            </a:custGeom>
            <a:noFill/>
            <a:ln w="19050" cap="flat" cmpd="sng">
              <a:solidFill>
                <a:schemeClr val="accent3"/>
              </a:solidFill>
              <a:prstDash val="solid"/>
              <a:round/>
              <a:headEnd type="none" w="med" len="med"/>
              <a:tailEnd type="none" w="med" len="med"/>
            </a:ln>
          </p:spPr>
        </p:sp>
      </p:grpSp>
      <p:sp>
        <p:nvSpPr>
          <p:cNvPr id="1184" name="Google Shape;1184;p23"/>
          <p:cNvSpPr txBox="1">
            <a:spLocks noGrp="1"/>
          </p:cNvSpPr>
          <p:nvPr>
            <p:ph type="title"/>
          </p:nvPr>
        </p:nvSpPr>
        <p:spPr>
          <a:xfrm>
            <a:off x="720075" y="3971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85" name="Google Shape;1185;p23"/>
          <p:cNvSpPr txBox="1">
            <a:spLocks noGrp="1"/>
          </p:cNvSpPr>
          <p:nvPr>
            <p:ph type="title" idx="2"/>
          </p:nvPr>
        </p:nvSpPr>
        <p:spPr>
          <a:xfrm>
            <a:off x="937700" y="2830825"/>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86" name="Google Shape;1186;p23"/>
          <p:cNvSpPr txBox="1">
            <a:spLocks noGrp="1"/>
          </p:cNvSpPr>
          <p:nvPr>
            <p:ph type="subTitle" idx="1"/>
          </p:nvPr>
        </p:nvSpPr>
        <p:spPr>
          <a:xfrm>
            <a:off x="937700" y="30806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7" name="Google Shape;1187;p23"/>
          <p:cNvSpPr txBox="1">
            <a:spLocks noGrp="1"/>
          </p:cNvSpPr>
          <p:nvPr>
            <p:ph type="title" idx="3"/>
          </p:nvPr>
        </p:nvSpPr>
        <p:spPr>
          <a:xfrm>
            <a:off x="3484419" y="2830825"/>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88" name="Google Shape;1188;p23"/>
          <p:cNvSpPr txBox="1">
            <a:spLocks noGrp="1"/>
          </p:cNvSpPr>
          <p:nvPr>
            <p:ph type="subTitle" idx="4"/>
          </p:nvPr>
        </p:nvSpPr>
        <p:spPr>
          <a:xfrm>
            <a:off x="3484421" y="30806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9" name="Google Shape;1189;p23"/>
          <p:cNvSpPr txBox="1">
            <a:spLocks noGrp="1"/>
          </p:cNvSpPr>
          <p:nvPr>
            <p:ph type="title" idx="5"/>
          </p:nvPr>
        </p:nvSpPr>
        <p:spPr>
          <a:xfrm>
            <a:off x="6031146" y="2830825"/>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90" name="Google Shape;1190;p23"/>
          <p:cNvSpPr txBox="1">
            <a:spLocks noGrp="1"/>
          </p:cNvSpPr>
          <p:nvPr>
            <p:ph type="subTitle" idx="6"/>
          </p:nvPr>
        </p:nvSpPr>
        <p:spPr>
          <a:xfrm>
            <a:off x="6031149" y="30806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191"/>
        <p:cNvGrpSpPr/>
        <p:nvPr/>
      </p:nvGrpSpPr>
      <p:grpSpPr>
        <a:xfrm>
          <a:off x="0" y="0"/>
          <a:ext cx="0" cy="0"/>
          <a:chOff x="0" y="0"/>
          <a:chExt cx="0" cy="0"/>
        </a:xfrm>
      </p:grpSpPr>
      <p:sp>
        <p:nvSpPr>
          <p:cNvPr id="1192" name="Google Shape;1192;p24"/>
          <p:cNvSpPr/>
          <p:nvPr/>
        </p:nvSpPr>
        <p:spPr>
          <a:xfrm rot="-5400000">
            <a:off x="-233400" y="4507400"/>
            <a:ext cx="1336200" cy="3984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4"/>
          <p:cNvSpPr txBox="1">
            <a:spLocks noGrp="1"/>
          </p:cNvSpPr>
          <p:nvPr>
            <p:ph type="title"/>
          </p:nvPr>
        </p:nvSpPr>
        <p:spPr>
          <a:xfrm>
            <a:off x="720075" y="3971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94" name="Google Shape;1194;p24"/>
          <p:cNvSpPr txBox="1">
            <a:spLocks noGrp="1"/>
          </p:cNvSpPr>
          <p:nvPr>
            <p:ph type="title" idx="2"/>
          </p:nvPr>
        </p:nvSpPr>
        <p:spPr>
          <a:xfrm>
            <a:off x="937700" y="315310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95" name="Google Shape;1195;p24"/>
          <p:cNvSpPr txBox="1">
            <a:spLocks noGrp="1"/>
          </p:cNvSpPr>
          <p:nvPr>
            <p:ph type="subTitle" idx="1"/>
          </p:nvPr>
        </p:nvSpPr>
        <p:spPr>
          <a:xfrm>
            <a:off x="937700" y="3499450"/>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6" name="Google Shape;1196;p24"/>
          <p:cNvSpPr txBox="1">
            <a:spLocks noGrp="1"/>
          </p:cNvSpPr>
          <p:nvPr>
            <p:ph type="title" idx="3"/>
          </p:nvPr>
        </p:nvSpPr>
        <p:spPr>
          <a:xfrm>
            <a:off x="3484419" y="315310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97" name="Google Shape;1197;p24"/>
          <p:cNvSpPr txBox="1">
            <a:spLocks noGrp="1"/>
          </p:cNvSpPr>
          <p:nvPr>
            <p:ph type="subTitle" idx="4"/>
          </p:nvPr>
        </p:nvSpPr>
        <p:spPr>
          <a:xfrm>
            <a:off x="3484422" y="3499450"/>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8" name="Google Shape;1198;p24"/>
          <p:cNvSpPr txBox="1">
            <a:spLocks noGrp="1"/>
          </p:cNvSpPr>
          <p:nvPr>
            <p:ph type="title" idx="5"/>
          </p:nvPr>
        </p:nvSpPr>
        <p:spPr>
          <a:xfrm>
            <a:off x="6031147" y="315310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99" name="Google Shape;1199;p24"/>
          <p:cNvSpPr txBox="1">
            <a:spLocks noGrp="1"/>
          </p:cNvSpPr>
          <p:nvPr>
            <p:ph type="subTitle" idx="6"/>
          </p:nvPr>
        </p:nvSpPr>
        <p:spPr>
          <a:xfrm>
            <a:off x="6031149" y="3499450"/>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0" name="Google Shape;1200;p24"/>
          <p:cNvSpPr txBox="1">
            <a:spLocks noGrp="1"/>
          </p:cNvSpPr>
          <p:nvPr>
            <p:ph type="title" idx="7" hasCustomPrompt="1"/>
          </p:nvPr>
        </p:nvSpPr>
        <p:spPr>
          <a:xfrm>
            <a:off x="1586550" y="2176475"/>
            <a:ext cx="8778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01" name="Google Shape;1201;p24"/>
          <p:cNvSpPr txBox="1">
            <a:spLocks noGrp="1"/>
          </p:cNvSpPr>
          <p:nvPr>
            <p:ph type="title" idx="8" hasCustomPrompt="1"/>
          </p:nvPr>
        </p:nvSpPr>
        <p:spPr>
          <a:xfrm>
            <a:off x="4133000" y="2176400"/>
            <a:ext cx="8778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02" name="Google Shape;1202;p24"/>
          <p:cNvSpPr txBox="1">
            <a:spLocks noGrp="1"/>
          </p:cNvSpPr>
          <p:nvPr>
            <p:ph type="title" idx="9" hasCustomPrompt="1"/>
          </p:nvPr>
        </p:nvSpPr>
        <p:spPr>
          <a:xfrm>
            <a:off x="6679901" y="2176400"/>
            <a:ext cx="8778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203"/>
        <p:cNvGrpSpPr/>
        <p:nvPr/>
      </p:nvGrpSpPr>
      <p:grpSpPr>
        <a:xfrm>
          <a:off x="0" y="0"/>
          <a:ext cx="0" cy="0"/>
          <a:chOff x="0" y="0"/>
          <a:chExt cx="0" cy="0"/>
        </a:xfrm>
      </p:grpSpPr>
      <p:sp>
        <p:nvSpPr>
          <p:cNvPr id="1204" name="Google Shape;1204;p25"/>
          <p:cNvSpPr/>
          <p:nvPr/>
        </p:nvSpPr>
        <p:spPr>
          <a:xfrm rot="-5400000">
            <a:off x="-147225" y="4507400"/>
            <a:ext cx="1336200" cy="3984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5"/>
          <p:cNvSpPr/>
          <p:nvPr/>
        </p:nvSpPr>
        <p:spPr>
          <a:xfrm rot="-5400000">
            <a:off x="7955175" y="4507400"/>
            <a:ext cx="1336200" cy="3984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5"/>
          <p:cNvSpPr txBox="1">
            <a:spLocks noGrp="1"/>
          </p:cNvSpPr>
          <p:nvPr>
            <p:ph type="title"/>
          </p:nvPr>
        </p:nvSpPr>
        <p:spPr>
          <a:xfrm>
            <a:off x="720075" y="3971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07" name="Google Shape;1207;p25"/>
          <p:cNvSpPr txBox="1">
            <a:spLocks noGrp="1"/>
          </p:cNvSpPr>
          <p:nvPr>
            <p:ph type="title" idx="2"/>
          </p:nvPr>
        </p:nvSpPr>
        <p:spPr>
          <a:xfrm>
            <a:off x="937700" y="1657638"/>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08" name="Google Shape;1208;p25"/>
          <p:cNvSpPr txBox="1">
            <a:spLocks noGrp="1"/>
          </p:cNvSpPr>
          <p:nvPr>
            <p:ph type="subTitle" idx="1"/>
          </p:nvPr>
        </p:nvSpPr>
        <p:spPr>
          <a:xfrm>
            <a:off x="937700" y="2004025"/>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9" name="Google Shape;1209;p25"/>
          <p:cNvSpPr txBox="1">
            <a:spLocks noGrp="1"/>
          </p:cNvSpPr>
          <p:nvPr>
            <p:ph type="title" idx="3"/>
          </p:nvPr>
        </p:nvSpPr>
        <p:spPr>
          <a:xfrm>
            <a:off x="3484419" y="1657638"/>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10" name="Google Shape;1210;p25"/>
          <p:cNvSpPr txBox="1">
            <a:spLocks noGrp="1"/>
          </p:cNvSpPr>
          <p:nvPr>
            <p:ph type="subTitle" idx="4"/>
          </p:nvPr>
        </p:nvSpPr>
        <p:spPr>
          <a:xfrm>
            <a:off x="3484422" y="2004025"/>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1" name="Google Shape;1211;p25"/>
          <p:cNvSpPr txBox="1">
            <a:spLocks noGrp="1"/>
          </p:cNvSpPr>
          <p:nvPr>
            <p:ph type="title" idx="5"/>
          </p:nvPr>
        </p:nvSpPr>
        <p:spPr>
          <a:xfrm>
            <a:off x="6031147" y="1657638"/>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12" name="Google Shape;1212;p25"/>
          <p:cNvSpPr txBox="1">
            <a:spLocks noGrp="1"/>
          </p:cNvSpPr>
          <p:nvPr>
            <p:ph type="subTitle" idx="6"/>
          </p:nvPr>
        </p:nvSpPr>
        <p:spPr>
          <a:xfrm>
            <a:off x="6031149" y="2004025"/>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3" name="Google Shape;1213;p25"/>
          <p:cNvSpPr txBox="1">
            <a:spLocks noGrp="1"/>
          </p:cNvSpPr>
          <p:nvPr>
            <p:ph type="title" idx="7" hasCustomPrompt="1"/>
          </p:nvPr>
        </p:nvSpPr>
        <p:spPr>
          <a:xfrm>
            <a:off x="1462100" y="4149225"/>
            <a:ext cx="11265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2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14" name="Google Shape;1214;p25"/>
          <p:cNvSpPr txBox="1">
            <a:spLocks noGrp="1"/>
          </p:cNvSpPr>
          <p:nvPr>
            <p:ph type="title" idx="8" hasCustomPrompt="1"/>
          </p:nvPr>
        </p:nvSpPr>
        <p:spPr>
          <a:xfrm>
            <a:off x="4008650" y="4149150"/>
            <a:ext cx="11265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2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15" name="Google Shape;1215;p25"/>
          <p:cNvSpPr txBox="1">
            <a:spLocks noGrp="1"/>
          </p:cNvSpPr>
          <p:nvPr>
            <p:ph type="title" idx="9" hasCustomPrompt="1"/>
          </p:nvPr>
        </p:nvSpPr>
        <p:spPr>
          <a:xfrm>
            <a:off x="6555550" y="4149150"/>
            <a:ext cx="11265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2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216"/>
        <p:cNvGrpSpPr/>
        <p:nvPr/>
      </p:nvGrpSpPr>
      <p:grpSpPr>
        <a:xfrm>
          <a:off x="0" y="0"/>
          <a:ext cx="0" cy="0"/>
          <a:chOff x="0" y="0"/>
          <a:chExt cx="0" cy="0"/>
        </a:xfrm>
      </p:grpSpPr>
      <p:sp>
        <p:nvSpPr>
          <p:cNvPr id="1217" name="Google Shape;1217;p26"/>
          <p:cNvSpPr txBox="1">
            <a:spLocks noGrp="1"/>
          </p:cNvSpPr>
          <p:nvPr>
            <p:ph type="title"/>
          </p:nvPr>
        </p:nvSpPr>
        <p:spPr>
          <a:xfrm>
            <a:off x="720000" y="3971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18" name="Google Shape;1218;p26"/>
          <p:cNvSpPr txBox="1">
            <a:spLocks noGrp="1"/>
          </p:cNvSpPr>
          <p:nvPr>
            <p:ph type="title" idx="2"/>
          </p:nvPr>
        </p:nvSpPr>
        <p:spPr>
          <a:xfrm>
            <a:off x="2272500" y="1756875"/>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19" name="Google Shape;1219;p26"/>
          <p:cNvSpPr txBox="1">
            <a:spLocks noGrp="1"/>
          </p:cNvSpPr>
          <p:nvPr>
            <p:ph type="subTitle" idx="1"/>
          </p:nvPr>
        </p:nvSpPr>
        <p:spPr>
          <a:xfrm>
            <a:off x="2272500" y="2108225"/>
            <a:ext cx="1978200" cy="66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0" name="Google Shape;1220;p26"/>
          <p:cNvSpPr txBox="1">
            <a:spLocks noGrp="1"/>
          </p:cNvSpPr>
          <p:nvPr>
            <p:ph type="title" idx="3"/>
          </p:nvPr>
        </p:nvSpPr>
        <p:spPr>
          <a:xfrm>
            <a:off x="4900208" y="1756875"/>
            <a:ext cx="19782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21" name="Google Shape;1221;p26"/>
          <p:cNvSpPr txBox="1">
            <a:spLocks noGrp="1"/>
          </p:cNvSpPr>
          <p:nvPr>
            <p:ph type="subTitle" idx="4"/>
          </p:nvPr>
        </p:nvSpPr>
        <p:spPr>
          <a:xfrm>
            <a:off x="4900204" y="2108225"/>
            <a:ext cx="1978200" cy="66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2" name="Google Shape;1222;p26"/>
          <p:cNvSpPr txBox="1">
            <a:spLocks noGrp="1"/>
          </p:cNvSpPr>
          <p:nvPr>
            <p:ph type="title" idx="5"/>
          </p:nvPr>
        </p:nvSpPr>
        <p:spPr>
          <a:xfrm>
            <a:off x="2272500" y="3192000"/>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23" name="Google Shape;1223;p26"/>
          <p:cNvSpPr txBox="1">
            <a:spLocks noGrp="1"/>
          </p:cNvSpPr>
          <p:nvPr>
            <p:ph type="subTitle" idx="6"/>
          </p:nvPr>
        </p:nvSpPr>
        <p:spPr>
          <a:xfrm>
            <a:off x="2272500" y="3543350"/>
            <a:ext cx="1978200" cy="66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4" name="Google Shape;1224;p26"/>
          <p:cNvSpPr txBox="1">
            <a:spLocks noGrp="1"/>
          </p:cNvSpPr>
          <p:nvPr>
            <p:ph type="title" idx="7"/>
          </p:nvPr>
        </p:nvSpPr>
        <p:spPr>
          <a:xfrm>
            <a:off x="4900208" y="3192000"/>
            <a:ext cx="19782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25" name="Google Shape;1225;p26"/>
          <p:cNvSpPr txBox="1">
            <a:spLocks noGrp="1"/>
          </p:cNvSpPr>
          <p:nvPr>
            <p:ph type="subTitle" idx="8"/>
          </p:nvPr>
        </p:nvSpPr>
        <p:spPr>
          <a:xfrm>
            <a:off x="4900204" y="3543350"/>
            <a:ext cx="1978200" cy="66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6" name="Google Shape;1226;p26"/>
          <p:cNvSpPr/>
          <p:nvPr/>
        </p:nvSpPr>
        <p:spPr>
          <a:xfrm rot="340">
            <a:off x="173588" y="3792838"/>
            <a:ext cx="264843" cy="1529601"/>
          </a:xfrm>
          <a:custGeom>
            <a:avLst/>
            <a:gdLst/>
            <a:ahLst/>
            <a:cxnLst/>
            <a:rect l="l" t="t" r="r" b="b"/>
            <a:pathLst>
              <a:path w="10465" h="32696" extrusionOk="0">
                <a:moveTo>
                  <a:pt x="0" y="32696"/>
                </a:moveTo>
                <a:lnTo>
                  <a:pt x="0" y="10349"/>
                </a:lnTo>
                <a:lnTo>
                  <a:pt x="10465" y="1"/>
                </a:lnTo>
                <a:lnTo>
                  <a:pt x="10465" y="32696"/>
                </a:lnTo>
                <a:close/>
              </a:path>
            </a:pathLst>
          </a:custGeom>
          <a:gradFill>
            <a:gsLst>
              <a:gs pos="0">
                <a:schemeClr val="accent3"/>
              </a:gs>
              <a:gs pos="78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1227"/>
        <p:cNvGrpSpPr/>
        <p:nvPr/>
      </p:nvGrpSpPr>
      <p:grpSpPr>
        <a:xfrm>
          <a:off x="0" y="0"/>
          <a:ext cx="0" cy="0"/>
          <a:chOff x="0" y="0"/>
          <a:chExt cx="0" cy="0"/>
        </a:xfrm>
      </p:grpSpPr>
      <p:sp>
        <p:nvSpPr>
          <p:cNvPr id="1228" name="Google Shape;1228;p27"/>
          <p:cNvSpPr/>
          <p:nvPr/>
        </p:nvSpPr>
        <p:spPr>
          <a:xfrm rot="5400000" flipH="1">
            <a:off x="-285245" y="4574050"/>
            <a:ext cx="1336200" cy="4542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7"/>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30" name="Google Shape;1230;p27"/>
          <p:cNvSpPr txBox="1">
            <a:spLocks noGrp="1"/>
          </p:cNvSpPr>
          <p:nvPr>
            <p:ph type="title" idx="2"/>
          </p:nvPr>
        </p:nvSpPr>
        <p:spPr>
          <a:xfrm>
            <a:off x="713100" y="193700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31" name="Google Shape;1231;p27"/>
          <p:cNvSpPr txBox="1">
            <a:spLocks noGrp="1"/>
          </p:cNvSpPr>
          <p:nvPr>
            <p:ph type="subTitle" idx="1"/>
          </p:nvPr>
        </p:nvSpPr>
        <p:spPr>
          <a:xfrm>
            <a:off x="713100" y="2288350"/>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2" name="Google Shape;1232;p27"/>
          <p:cNvSpPr txBox="1">
            <a:spLocks noGrp="1"/>
          </p:cNvSpPr>
          <p:nvPr>
            <p:ph type="title" idx="3"/>
          </p:nvPr>
        </p:nvSpPr>
        <p:spPr>
          <a:xfrm>
            <a:off x="6452706" y="193700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33" name="Google Shape;1233;p27"/>
          <p:cNvSpPr txBox="1">
            <a:spLocks noGrp="1"/>
          </p:cNvSpPr>
          <p:nvPr>
            <p:ph type="subTitle" idx="4"/>
          </p:nvPr>
        </p:nvSpPr>
        <p:spPr>
          <a:xfrm>
            <a:off x="6452706" y="2288350"/>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4" name="Google Shape;1234;p27"/>
          <p:cNvSpPr txBox="1">
            <a:spLocks noGrp="1"/>
          </p:cNvSpPr>
          <p:nvPr>
            <p:ph type="title" idx="5"/>
          </p:nvPr>
        </p:nvSpPr>
        <p:spPr>
          <a:xfrm>
            <a:off x="713100" y="35873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35" name="Google Shape;1235;p27"/>
          <p:cNvSpPr txBox="1">
            <a:spLocks noGrp="1"/>
          </p:cNvSpPr>
          <p:nvPr>
            <p:ph type="subTitle" idx="6"/>
          </p:nvPr>
        </p:nvSpPr>
        <p:spPr>
          <a:xfrm>
            <a:off x="713100" y="3938700"/>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6" name="Google Shape;1236;p27"/>
          <p:cNvSpPr txBox="1">
            <a:spLocks noGrp="1"/>
          </p:cNvSpPr>
          <p:nvPr>
            <p:ph type="title" idx="7"/>
          </p:nvPr>
        </p:nvSpPr>
        <p:spPr>
          <a:xfrm>
            <a:off x="6452706" y="35873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37" name="Google Shape;1237;p27"/>
          <p:cNvSpPr txBox="1">
            <a:spLocks noGrp="1"/>
          </p:cNvSpPr>
          <p:nvPr>
            <p:ph type="subTitle" idx="8"/>
          </p:nvPr>
        </p:nvSpPr>
        <p:spPr>
          <a:xfrm>
            <a:off x="6452706" y="3938700"/>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2">
  <p:cSld name="CUSTOM_5_1_1">
    <p:spTree>
      <p:nvGrpSpPr>
        <p:cNvPr id="1" name="Shape 1238"/>
        <p:cNvGrpSpPr/>
        <p:nvPr/>
      </p:nvGrpSpPr>
      <p:grpSpPr>
        <a:xfrm>
          <a:off x="0" y="0"/>
          <a:ext cx="0" cy="0"/>
          <a:chOff x="0" y="0"/>
          <a:chExt cx="0" cy="0"/>
        </a:xfrm>
      </p:grpSpPr>
      <p:sp>
        <p:nvSpPr>
          <p:cNvPr id="1239" name="Google Shape;1239;p28"/>
          <p:cNvSpPr/>
          <p:nvPr/>
        </p:nvSpPr>
        <p:spPr>
          <a:xfrm rot="5400000" flipH="1">
            <a:off x="147605" y="4574050"/>
            <a:ext cx="1336200" cy="4542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8"/>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41" name="Google Shape;1241;p28"/>
          <p:cNvSpPr txBox="1">
            <a:spLocks noGrp="1"/>
          </p:cNvSpPr>
          <p:nvPr>
            <p:ph type="title" idx="2"/>
          </p:nvPr>
        </p:nvSpPr>
        <p:spPr>
          <a:xfrm>
            <a:off x="2646875" y="359640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42" name="Google Shape;1242;p28"/>
          <p:cNvSpPr txBox="1">
            <a:spLocks noGrp="1"/>
          </p:cNvSpPr>
          <p:nvPr>
            <p:ph type="subTitle" idx="1"/>
          </p:nvPr>
        </p:nvSpPr>
        <p:spPr>
          <a:xfrm>
            <a:off x="2646875" y="3947750"/>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3" name="Google Shape;1243;p28"/>
          <p:cNvSpPr txBox="1">
            <a:spLocks noGrp="1"/>
          </p:cNvSpPr>
          <p:nvPr>
            <p:ph type="title" idx="3"/>
          </p:nvPr>
        </p:nvSpPr>
        <p:spPr>
          <a:xfrm>
            <a:off x="4491156" y="1242825"/>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44" name="Google Shape;1244;p28"/>
          <p:cNvSpPr txBox="1">
            <a:spLocks noGrp="1"/>
          </p:cNvSpPr>
          <p:nvPr>
            <p:ph type="subTitle" idx="4"/>
          </p:nvPr>
        </p:nvSpPr>
        <p:spPr>
          <a:xfrm>
            <a:off x="4491156" y="1594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5" name="Google Shape;1245;p28"/>
          <p:cNvSpPr txBox="1">
            <a:spLocks noGrp="1"/>
          </p:cNvSpPr>
          <p:nvPr>
            <p:ph type="title" idx="5"/>
          </p:nvPr>
        </p:nvSpPr>
        <p:spPr>
          <a:xfrm>
            <a:off x="822600" y="1242825"/>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46" name="Google Shape;1246;p28"/>
          <p:cNvSpPr txBox="1">
            <a:spLocks noGrp="1"/>
          </p:cNvSpPr>
          <p:nvPr>
            <p:ph type="subTitle" idx="6"/>
          </p:nvPr>
        </p:nvSpPr>
        <p:spPr>
          <a:xfrm>
            <a:off x="822600" y="1594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7" name="Google Shape;1247;p28"/>
          <p:cNvSpPr txBox="1">
            <a:spLocks noGrp="1"/>
          </p:cNvSpPr>
          <p:nvPr>
            <p:ph type="title" idx="7"/>
          </p:nvPr>
        </p:nvSpPr>
        <p:spPr>
          <a:xfrm>
            <a:off x="6343206" y="359640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48" name="Google Shape;1248;p28"/>
          <p:cNvSpPr txBox="1">
            <a:spLocks noGrp="1"/>
          </p:cNvSpPr>
          <p:nvPr>
            <p:ph type="subTitle" idx="8"/>
          </p:nvPr>
        </p:nvSpPr>
        <p:spPr>
          <a:xfrm>
            <a:off x="6343206" y="3947750"/>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9" name="Google Shape;1249;p28"/>
          <p:cNvSpPr txBox="1">
            <a:spLocks noGrp="1"/>
          </p:cNvSpPr>
          <p:nvPr>
            <p:ph type="title" idx="9" hasCustomPrompt="1"/>
          </p:nvPr>
        </p:nvSpPr>
        <p:spPr>
          <a:xfrm>
            <a:off x="1276350" y="2747088"/>
            <a:ext cx="1070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50" name="Google Shape;1250;p28"/>
          <p:cNvSpPr txBox="1">
            <a:spLocks noGrp="1"/>
          </p:cNvSpPr>
          <p:nvPr>
            <p:ph type="title" idx="13" hasCustomPrompt="1"/>
          </p:nvPr>
        </p:nvSpPr>
        <p:spPr>
          <a:xfrm>
            <a:off x="3100625" y="2747088"/>
            <a:ext cx="1070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51" name="Google Shape;1251;p28"/>
          <p:cNvSpPr txBox="1">
            <a:spLocks noGrp="1"/>
          </p:cNvSpPr>
          <p:nvPr>
            <p:ph type="title" idx="14" hasCustomPrompt="1"/>
          </p:nvPr>
        </p:nvSpPr>
        <p:spPr>
          <a:xfrm>
            <a:off x="4944906" y="2747088"/>
            <a:ext cx="1070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52" name="Google Shape;1252;p28"/>
          <p:cNvSpPr txBox="1">
            <a:spLocks noGrp="1"/>
          </p:cNvSpPr>
          <p:nvPr>
            <p:ph type="title" idx="15" hasCustomPrompt="1"/>
          </p:nvPr>
        </p:nvSpPr>
        <p:spPr>
          <a:xfrm>
            <a:off x="6796956" y="2747088"/>
            <a:ext cx="10707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53"/>
        <p:cNvGrpSpPr/>
        <p:nvPr/>
      </p:nvGrpSpPr>
      <p:grpSpPr>
        <a:xfrm>
          <a:off x="0" y="0"/>
          <a:ext cx="0" cy="0"/>
          <a:chOff x="0" y="0"/>
          <a:chExt cx="0" cy="0"/>
        </a:xfrm>
      </p:grpSpPr>
      <p:grpSp>
        <p:nvGrpSpPr>
          <p:cNvPr id="1254" name="Google Shape;1254;p29"/>
          <p:cNvGrpSpPr/>
          <p:nvPr/>
        </p:nvGrpSpPr>
        <p:grpSpPr>
          <a:xfrm rot="5400000">
            <a:off x="174259" y="656442"/>
            <a:ext cx="142258" cy="1190512"/>
            <a:chOff x="8231618" y="3838549"/>
            <a:chExt cx="142258" cy="1190512"/>
          </a:xfrm>
        </p:grpSpPr>
        <p:sp>
          <p:nvSpPr>
            <p:cNvPr id="1255" name="Google Shape;1255;p29"/>
            <p:cNvSpPr/>
            <p:nvPr/>
          </p:nvSpPr>
          <p:spPr>
            <a:xfrm>
              <a:off x="8297557" y="4510283"/>
              <a:ext cx="21255" cy="518777"/>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a:off x="8231618" y="3838549"/>
              <a:ext cx="142258" cy="142258"/>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a:off x="8231618" y="4029938"/>
              <a:ext cx="142258" cy="141853"/>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9"/>
            <p:cNvSpPr/>
            <p:nvPr/>
          </p:nvSpPr>
          <p:spPr>
            <a:xfrm>
              <a:off x="8231618" y="4220922"/>
              <a:ext cx="142258" cy="141802"/>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9"/>
            <p:cNvSpPr/>
            <p:nvPr/>
          </p:nvSpPr>
          <p:spPr>
            <a:xfrm>
              <a:off x="8231618" y="4411907"/>
              <a:ext cx="142258" cy="142258"/>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 name="Google Shape;1260;p29"/>
          <p:cNvSpPr/>
          <p:nvPr/>
        </p:nvSpPr>
        <p:spPr>
          <a:xfrm rot="-5400000">
            <a:off x="2492700" y="4575050"/>
            <a:ext cx="1336200" cy="26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9"/>
          <p:cNvSpPr/>
          <p:nvPr/>
        </p:nvSpPr>
        <p:spPr>
          <a:xfrm rot="-5400000">
            <a:off x="5315000" y="4575050"/>
            <a:ext cx="1336200" cy="26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9"/>
          <p:cNvSpPr txBox="1">
            <a:spLocks noGrp="1"/>
          </p:cNvSpPr>
          <p:nvPr>
            <p:ph type="title"/>
          </p:nvPr>
        </p:nvSpPr>
        <p:spPr>
          <a:xfrm>
            <a:off x="720000" y="3971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63" name="Google Shape;1263;p29"/>
          <p:cNvSpPr txBox="1">
            <a:spLocks noGrp="1"/>
          </p:cNvSpPr>
          <p:nvPr>
            <p:ph type="title" idx="2"/>
          </p:nvPr>
        </p:nvSpPr>
        <p:spPr>
          <a:xfrm>
            <a:off x="588200" y="1682850"/>
            <a:ext cx="249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64" name="Google Shape;1264;p29"/>
          <p:cNvSpPr txBox="1">
            <a:spLocks noGrp="1"/>
          </p:cNvSpPr>
          <p:nvPr>
            <p:ph type="subTitle" idx="1"/>
          </p:nvPr>
        </p:nvSpPr>
        <p:spPr>
          <a:xfrm>
            <a:off x="840650" y="2031150"/>
            <a:ext cx="19860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5" name="Google Shape;1265;p29"/>
          <p:cNvSpPr txBox="1">
            <a:spLocks noGrp="1"/>
          </p:cNvSpPr>
          <p:nvPr>
            <p:ph type="title" idx="3"/>
          </p:nvPr>
        </p:nvSpPr>
        <p:spPr>
          <a:xfrm>
            <a:off x="3326575" y="1682850"/>
            <a:ext cx="249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66" name="Google Shape;1266;p29"/>
          <p:cNvSpPr txBox="1">
            <a:spLocks noGrp="1"/>
          </p:cNvSpPr>
          <p:nvPr>
            <p:ph type="subTitle" idx="4"/>
          </p:nvPr>
        </p:nvSpPr>
        <p:spPr>
          <a:xfrm>
            <a:off x="3578947" y="2031150"/>
            <a:ext cx="19860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7" name="Google Shape;1267;p29"/>
          <p:cNvSpPr txBox="1">
            <a:spLocks noGrp="1"/>
          </p:cNvSpPr>
          <p:nvPr>
            <p:ph type="title" idx="5"/>
          </p:nvPr>
        </p:nvSpPr>
        <p:spPr>
          <a:xfrm>
            <a:off x="588200" y="3573450"/>
            <a:ext cx="249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68" name="Google Shape;1268;p29"/>
          <p:cNvSpPr txBox="1">
            <a:spLocks noGrp="1"/>
          </p:cNvSpPr>
          <p:nvPr>
            <p:ph type="subTitle" idx="6"/>
          </p:nvPr>
        </p:nvSpPr>
        <p:spPr>
          <a:xfrm>
            <a:off x="840650" y="3921750"/>
            <a:ext cx="19860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9" name="Google Shape;1269;p29"/>
          <p:cNvSpPr txBox="1">
            <a:spLocks noGrp="1"/>
          </p:cNvSpPr>
          <p:nvPr>
            <p:ph type="title" idx="7"/>
          </p:nvPr>
        </p:nvSpPr>
        <p:spPr>
          <a:xfrm>
            <a:off x="3326575" y="3573450"/>
            <a:ext cx="249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70" name="Google Shape;1270;p29"/>
          <p:cNvSpPr txBox="1">
            <a:spLocks noGrp="1"/>
          </p:cNvSpPr>
          <p:nvPr>
            <p:ph type="subTitle" idx="8"/>
          </p:nvPr>
        </p:nvSpPr>
        <p:spPr>
          <a:xfrm>
            <a:off x="3578947" y="3921750"/>
            <a:ext cx="19860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1" name="Google Shape;1271;p29"/>
          <p:cNvSpPr txBox="1">
            <a:spLocks noGrp="1"/>
          </p:cNvSpPr>
          <p:nvPr>
            <p:ph type="title" idx="9"/>
          </p:nvPr>
        </p:nvSpPr>
        <p:spPr>
          <a:xfrm>
            <a:off x="6064800" y="1682850"/>
            <a:ext cx="249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72" name="Google Shape;1272;p29"/>
          <p:cNvSpPr txBox="1">
            <a:spLocks noGrp="1"/>
          </p:cNvSpPr>
          <p:nvPr>
            <p:ph type="subTitle" idx="13"/>
          </p:nvPr>
        </p:nvSpPr>
        <p:spPr>
          <a:xfrm>
            <a:off x="6317250" y="2031150"/>
            <a:ext cx="19860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3" name="Google Shape;1273;p29"/>
          <p:cNvSpPr txBox="1">
            <a:spLocks noGrp="1"/>
          </p:cNvSpPr>
          <p:nvPr>
            <p:ph type="title" idx="14"/>
          </p:nvPr>
        </p:nvSpPr>
        <p:spPr>
          <a:xfrm>
            <a:off x="6064800" y="3573450"/>
            <a:ext cx="249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74" name="Google Shape;1274;p29"/>
          <p:cNvSpPr txBox="1">
            <a:spLocks noGrp="1"/>
          </p:cNvSpPr>
          <p:nvPr>
            <p:ph type="subTitle" idx="15"/>
          </p:nvPr>
        </p:nvSpPr>
        <p:spPr>
          <a:xfrm>
            <a:off x="6317250" y="3921750"/>
            <a:ext cx="19860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5" name="Google Shape;1275;p29"/>
          <p:cNvSpPr txBox="1">
            <a:spLocks noGrp="1"/>
          </p:cNvSpPr>
          <p:nvPr>
            <p:ph type="title" idx="16" hasCustomPrompt="1"/>
          </p:nvPr>
        </p:nvSpPr>
        <p:spPr>
          <a:xfrm>
            <a:off x="1396775" y="1355525"/>
            <a:ext cx="8739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76" name="Google Shape;1276;p29"/>
          <p:cNvSpPr txBox="1">
            <a:spLocks noGrp="1"/>
          </p:cNvSpPr>
          <p:nvPr>
            <p:ph type="title" idx="17" hasCustomPrompt="1"/>
          </p:nvPr>
        </p:nvSpPr>
        <p:spPr>
          <a:xfrm>
            <a:off x="4135000" y="1355525"/>
            <a:ext cx="8739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77" name="Google Shape;1277;p29"/>
          <p:cNvSpPr txBox="1">
            <a:spLocks noGrp="1"/>
          </p:cNvSpPr>
          <p:nvPr>
            <p:ph type="title" idx="18" hasCustomPrompt="1"/>
          </p:nvPr>
        </p:nvSpPr>
        <p:spPr>
          <a:xfrm>
            <a:off x="6873300" y="1355525"/>
            <a:ext cx="8739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78" name="Google Shape;1278;p29"/>
          <p:cNvSpPr txBox="1">
            <a:spLocks noGrp="1"/>
          </p:cNvSpPr>
          <p:nvPr>
            <p:ph type="title" idx="19" hasCustomPrompt="1"/>
          </p:nvPr>
        </p:nvSpPr>
        <p:spPr>
          <a:xfrm>
            <a:off x="1396775" y="3250150"/>
            <a:ext cx="8739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79" name="Google Shape;1279;p29"/>
          <p:cNvSpPr txBox="1">
            <a:spLocks noGrp="1"/>
          </p:cNvSpPr>
          <p:nvPr>
            <p:ph type="title" idx="20" hasCustomPrompt="1"/>
          </p:nvPr>
        </p:nvSpPr>
        <p:spPr>
          <a:xfrm>
            <a:off x="4135000" y="3250150"/>
            <a:ext cx="8739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280" name="Google Shape;1280;p29"/>
          <p:cNvSpPr txBox="1">
            <a:spLocks noGrp="1"/>
          </p:cNvSpPr>
          <p:nvPr>
            <p:ph type="title" idx="21" hasCustomPrompt="1"/>
          </p:nvPr>
        </p:nvSpPr>
        <p:spPr>
          <a:xfrm>
            <a:off x="6873300" y="3250150"/>
            <a:ext cx="8739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281"/>
        <p:cNvGrpSpPr/>
        <p:nvPr/>
      </p:nvGrpSpPr>
      <p:grpSpPr>
        <a:xfrm>
          <a:off x="0" y="0"/>
          <a:ext cx="0" cy="0"/>
          <a:chOff x="0" y="0"/>
          <a:chExt cx="0" cy="0"/>
        </a:xfrm>
      </p:grpSpPr>
      <p:sp>
        <p:nvSpPr>
          <p:cNvPr id="1282" name="Google Shape;1282;p30"/>
          <p:cNvSpPr/>
          <p:nvPr/>
        </p:nvSpPr>
        <p:spPr>
          <a:xfrm rot="-5400000">
            <a:off x="7058850" y="4558700"/>
            <a:ext cx="1336200" cy="32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0"/>
          <p:cNvSpPr/>
          <p:nvPr/>
        </p:nvSpPr>
        <p:spPr>
          <a:xfrm rot="-5400000">
            <a:off x="748950" y="4558700"/>
            <a:ext cx="1336200" cy="32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0"/>
          <p:cNvSpPr txBox="1">
            <a:spLocks noGrp="1"/>
          </p:cNvSpPr>
          <p:nvPr>
            <p:ph type="title" hasCustomPrompt="1"/>
          </p:nvPr>
        </p:nvSpPr>
        <p:spPr>
          <a:xfrm>
            <a:off x="2524875" y="1071038"/>
            <a:ext cx="40944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8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285" name="Google Shape;1285;p30"/>
          <p:cNvSpPr txBox="1">
            <a:spLocks noGrp="1"/>
          </p:cNvSpPr>
          <p:nvPr>
            <p:ph type="subTitle" idx="1"/>
          </p:nvPr>
        </p:nvSpPr>
        <p:spPr>
          <a:xfrm>
            <a:off x="2223600" y="1876663"/>
            <a:ext cx="4696800" cy="40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86" name="Google Shape;1286;p30"/>
          <p:cNvSpPr txBox="1">
            <a:spLocks noGrp="1"/>
          </p:cNvSpPr>
          <p:nvPr>
            <p:ph type="title" idx="2" hasCustomPrompt="1"/>
          </p:nvPr>
        </p:nvSpPr>
        <p:spPr>
          <a:xfrm>
            <a:off x="2524875" y="2898291"/>
            <a:ext cx="40944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8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287" name="Google Shape;1287;p30"/>
          <p:cNvSpPr txBox="1">
            <a:spLocks noGrp="1"/>
          </p:cNvSpPr>
          <p:nvPr>
            <p:ph type="subTitle" idx="3"/>
          </p:nvPr>
        </p:nvSpPr>
        <p:spPr>
          <a:xfrm>
            <a:off x="2223600" y="3703936"/>
            <a:ext cx="4696800" cy="40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288"/>
        <p:cNvGrpSpPr/>
        <p:nvPr/>
      </p:nvGrpSpPr>
      <p:grpSpPr>
        <a:xfrm>
          <a:off x="0" y="0"/>
          <a:ext cx="0" cy="0"/>
          <a:chOff x="0" y="0"/>
          <a:chExt cx="0" cy="0"/>
        </a:xfrm>
      </p:grpSpPr>
      <p:sp>
        <p:nvSpPr>
          <p:cNvPr id="1289" name="Google Shape;1289;p31"/>
          <p:cNvSpPr/>
          <p:nvPr/>
        </p:nvSpPr>
        <p:spPr>
          <a:xfrm rot="10800000" flipH="1">
            <a:off x="-330525" y="211285"/>
            <a:ext cx="1842600" cy="4824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p:cNvSpPr/>
          <p:nvPr/>
        </p:nvSpPr>
        <p:spPr>
          <a:xfrm rot="5400000" flipH="1">
            <a:off x="71000" y="4202510"/>
            <a:ext cx="1842600" cy="4824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1"/>
          <p:cNvSpPr txBox="1">
            <a:spLocks noGrp="1"/>
          </p:cNvSpPr>
          <p:nvPr>
            <p:ph type="title"/>
          </p:nvPr>
        </p:nvSpPr>
        <p:spPr>
          <a:xfrm>
            <a:off x="2424600" y="613724"/>
            <a:ext cx="4294800" cy="87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92" name="Google Shape;1292;p31"/>
          <p:cNvSpPr txBox="1">
            <a:spLocks noGrp="1"/>
          </p:cNvSpPr>
          <p:nvPr>
            <p:ph type="subTitle" idx="1"/>
          </p:nvPr>
        </p:nvSpPr>
        <p:spPr>
          <a:xfrm>
            <a:off x="2854650" y="1439338"/>
            <a:ext cx="3434700" cy="142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3" name="Google Shape;1293;p31"/>
          <p:cNvSpPr txBox="1"/>
          <p:nvPr/>
        </p:nvSpPr>
        <p:spPr>
          <a:xfrm>
            <a:off x="2499700" y="3853350"/>
            <a:ext cx="4144500" cy="493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rgbClr val="434343"/>
                </a:solidFill>
                <a:latin typeface="Libre Franklin"/>
                <a:ea typeface="Libre Franklin"/>
                <a:cs typeface="Libre Franklin"/>
                <a:sym typeface="Libre Franklin"/>
              </a:rPr>
              <a:t>CREDITS: This presentation template was created by </a:t>
            </a:r>
            <a:r>
              <a:rPr lang="en" sz="1000" b="1">
                <a:solidFill>
                  <a:srgbClr val="434343"/>
                </a:solidFill>
                <a:uFill>
                  <a:noFill/>
                </a:uFill>
                <a:latin typeface="Libre Franklin"/>
                <a:ea typeface="Libre Franklin"/>
                <a:cs typeface="Libre Franklin"/>
                <a:sym typeface="Libre Franklin"/>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rgbClr val="434343"/>
                </a:solidFill>
                <a:latin typeface="Libre Franklin"/>
                <a:ea typeface="Libre Franklin"/>
                <a:cs typeface="Libre Franklin"/>
                <a:sym typeface="Libre Franklin"/>
              </a:rPr>
              <a:t>, including icons by </a:t>
            </a:r>
            <a:r>
              <a:rPr lang="en" sz="1000" b="1">
                <a:solidFill>
                  <a:srgbClr val="434343"/>
                </a:solidFill>
                <a:uFill>
                  <a:noFill/>
                </a:uFill>
                <a:latin typeface="Libre Franklin"/>
                <a:ea typeface="Libre Franklin"/>
                <a:cs typeface="Libre Franklin"/>
                <a:sym typeface="Libre Frankli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rgbClr val="434343"/>
                </a:solidFill>
                <a:latin typeface="Libre Franklin"/>
                <a:ea typeface="Libre Franklin"/>
                <a:cs typeface="Libre Franklin"/>
                <a:sym typeface="Libre Franklin"/>
              </a:rPr>
              <a:t> </a:t>
            </a:r>
            <a:r>
              <a:rPr lang="en" sz="1000">
                <a:solidFill>
                  <a:srgbClr val="434343"/>
                </a:solidFill>
                <a:latin typeface="Libre Franklin"/>
                <a:ea typeface="Libre Franklin"/>
                <a:cs typeface="Libre Franklin"/>
                <a:sym typeface="Libre Franklin"/>
              </a:rPr>
              <a:t>and infographics &amp; images by </a:t>
            </a:r>
            <a:r>
              <a:rPr lang="en" sz="1000" b="1">
                <a:solidFill>
                  <a:srgbClr val="434343"/>
                </a:solidFill>
                <a:uFill>
                  <a:noFill/>
                </a:uFill>
                <a:latin typeface="Libre Franklin"/>
                <a:ea typeface="Libre Franklin"/>
                <a:cs typeface="Libre Franklin"/>
                <a:sym typeface="Libre Franklin"/>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000" b="1">
              <a:solidFill>
                <a:srgbClr val="434343"/>
              </a:solidFill>
              <a:latin typeface="Libre Franklin"/>
              <a:ea typeface="Libre Franklin"/>
              <a:cs typeface="Libre Franklin"/>
              <a:sym typeface="Libre Franklin"/>
            </a:endParaRPr>
          </a:p>
        </p:txBody>
      </p:sp>
      <p:sp>
        <p:nvSpPr>
          <p:cNvPr id="1294" name="Google Shape;1294;p31"/>
          <p:cNvSpPr/>
          <p:nvPr/>
        </p:nvSpPr>
        <p:spPr>
          <a:xfrm rot="5400000" flipH="1">
            <a:off x="7812300" y="4202510"/>
            <a:ext cx="1842600" cy="4824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5"/>
        <p:cNvGrpSpPr/>
        <p:nvPr/>
      </p:nvGrpSpPr>
      <p:grpSpPr>
        <a:xfrm>
          <a:off x="0" y="0"/>
          <a:ext cx="0" cy="0"/>
          <a:chOff x="0" y="0"/>
          <a:chExt cx="0" cy="0"/>
        </a:xfrm>
      </p:grpSpPr>
      <p:sp>
        <p:nvSpPr>
          <p:cNvPr id="346" name="Google Shape;346;p4"/>
          <p:cNvSpPr/>
          <p:nvPr/>
        </p:nvSpPr>
        <p:spPr>
          <a:xfrm rot="5400000" flipH="1">
            <a:off x="7762800" y="4758825"/>
            <a:ext cx="1336200" cy="1959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8" name="Google Shape;348;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0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295"/>
        <p:cNvGrpSpPr/>
        <p:nvPr/>
      </p:nvGrpSpPr>
      <p:grpSpPr>
        <a:xfrm>
          <a:off x="0" y="0"/>
          <a:ext cx="0" cy="0"/>
          <a:chOff x="0" y="0"/>
          <a:chExt cx="0" cy="0"/>
        </a:xfrm>
      </p:grpSpPr>
      <p:grpSp>
        <p:nvGrpSpPr>
          <p:cNvPr id="1296" name="Google Shape;1296;p32"/>
          <p:cNvGrpSpPr/>
          <p:nvPr/>
        </p:nvGrpSpPr>
        <p:grpSpPr>
          <a:xfrm>
            <a:off x="6905573" y="1953652"/>
            <a:ext cx="1903602" cy="2915900"/>
            <a:chOff x="6405098" y="1953652"/>
            <a:chExt cx="1903602" cy="2915900"/>
          </a:xfrm>
        </p:grpSpPr>
        <p:grpSp>
          <p:nvGrpSpPr>
            <p:cNvPr id="1297" name="Google Shape;1297;p32"/>
            <p:cNvGrpSpPr/>
            <p:nvPr/>
          </p:nvGrpSpPr>
          <p:grpSpPr>
            <a:xfrm>
              <a:off x="6405098" y="4531752"/>
              <a:ext cx="337800" cy="337800"/>
              <a:chOff x="2414073" y="4164177"/>
              <a:chExt cx="337800" cy="337800"/>
            </a:xfrm>
          </p:grpSpPr>
          <p:sp>
            <p:nvSpPr>
              <p:cNvPr id="1298" name="Google Shape;1298;p32"/>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2"/>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2"/>
            <p:cNvGrpSpPr/>
            <p:nvPr/>
          </p:nvGrpSpPr>
          <p:grpSpPr>
            <a:xfrm>
              <a:off x="6977923" y="1953652"/>
              <a:ext cx="337800" cy="337800"/>
              <a:chOff x="2414073" y="4164177"/>
              <a:chExt cx="337800" cy="337800"/>
            </a:xfrm>
          </p:grpSpPr>
          <p:sp>
            <p:nvSpPr>
              <p:cNvPr id="1301" name="Google Shape;1301;p32"/>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2"/>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 name="Google Shape;1303;p32"/>
            <p:cNvSpPr/>
            <p:nvPr/>
          </p:nvSpPr>
          <p:spPr>
            <a:xfrm>
              <a:off x="6698700" y="2170025"/>
              <a:ext cx="1610000" cy="2524325"/>
            </a:xfrm>
            <a:custGeom>
              <a:avLst/>
              <a:gdLst/>
              <a:ahLst/>
              <a:cxnLst/>
              <a:rect l="l" t="t" r="r" b="b"/>
              <a:pathLst>
                <a:path w="64400" h="100973" extrusionOk="0">
                  <a:moveTo>
                    <a:pt x="22534" y="0"/>
                  </a:moveTo>
                  <a:lnTo>
                    <a:pt x="64400" y="30061"/>
                  </a:lnTo>
                  <a:lnTo>
                    <a:pt x="64400" y="100973"/>
                  </a:lnTo>
                  <a:lnTo>
                    <a:pt x="0" y="100973"/>
                  </a:lnTo>
                </a:path>
              </a:pathLst>
            </a:custGeom>
            <a:noFill/>
            <a:ln w="19050" cap="flat" cmpd="sng">
              <a:solidFill>
                <a:schemeClr val="accent3"/>
              </a:solidFill>
              <a:prstDash val="solid"/>
              <a:round/>
              <a:headEnd type="none" w="med" len="med"/>
              <a:tailEnd type="none" w="med" len="med"/>
            </a:ln>
          </p:spPr>
        </p:sp>
        <p:grpSp>
          <p:nvGrpSpPr>
            <p:cNvPr id="1304" name="Google Shape;1304;p32"/>
            <p:cNvGrpSpPr/>
            <p:nvPr/>
          </p:nvGrpSpPr>
          <p:grpSpPr>
            <a:xfrm>
              <a:off x="8005494" y="3717896"/>
              <a:ext cx="116304" cy="976451"/>
              <a:chOff x="1678794" y="3915021"/>
              <a:chExt cx="116304" cy="976451"/>
            </a:xfrm>
          </p:grpSpPr>
          <p:sp>
            <p:nvSpPr>
              <p:cNvPr id="1305" name="Google Shape;1305;p32"/>
              <p:cNvSpPr/>
              <p:nvPr/>
            </p:nvSpPr>
            <p:spPr>
              <a:xfrm>
                <a:off x="1723579" y="4465978"/>
                <a:ext cx="17807" cy="425493"/>
              </a:xfrm>
              <a:custGeom>
                <a:avLst/>
                <a:gdLst/>
                <a:ahLst/>
                <a:cxnLst/>
                <a:rect l="l" t="t" r="r" b="b"/>
                <a:pathLst>
                  <a:path w="429" h="10251" extrusionOk="0">
                    <a:moveTo>
                      <a:pt x="429" y="10251"/>
                    </a:moveTo>
                    <a:lnTo>
                      <a:pt x="1" y="10251"/>
                    </a:lnTo>
                    <a:lnTo>
                      <a:pt x="1" y="1"/>
                    </a:lnTo>
                    <a:lnTo>
                      <a:pt x="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2"/>
              <p:cNvSpPr/>
              <p:nvPr/>
            </p:nvSpPr>
            <p:spPr>
              <a:xfrm>
                <a:off x="1678794" y="3915021"/>
                <a:ext cx="116304" cy="116678"/>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2"/>
              <p:cNvSpPr/>
              <p:nvPr/>
            </p:nvSpPr>
            <p:spPr>
              <a:xfrm>
                <a:off x="1678794" y="4071998"/>
                <a:ext cx="116304" cy="116346"/>
              </a:xfrm>
              <a:custGeom>
                <a:avLst/>
                <a:gdLst/>
                <a:ahLst/>
                <a:cxnLst/>
                <a:rect l="l" t="t" r="r" b="b"/>
                <a:pathLst>
                  <a:path w="2802" h="2803" extrusionOk="0">
                    <a:moveTo>
                      <a:pt x="2801" y="1"/>
                    </a:moveTo>
                    <a:lnTo>
                      <a:pt x="0" y="1"/>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2"/>
              <p:cNvSpPr/>
              <p:nvPr/>
            </p:nvSpPr>
            <p:spPr>
              <a:xfrm>
                <a:off x="1678794" y="4228644"/>
                <a:ext cx="116304" cy="116304"/>
              </a:xfrm>
              <a:custGeom>
                <a:avLst/>
                <a:gdLst/>
                <a:ahLst/>
                <a:cxnLst/>
                <a:rect l="l" t="t" r="r" b="b"/>
                <a:pathLst>
                  <a:path w="2802" h="2802" extrusionOk="0">
                    <a:moveTo>
                      <a:pt x="2801" y="0"/>
                    </a:moveTo>
                    <a:lnTo>
                      <a:pt x="0" y="0"/>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2"/>
              <p:cNvSpPr/>
              <p:nvPr/>
            </p:nvSpPr>
            <p:spPr>
              <a:xfrm>
                <a:off x="1678794" y="4385289"/>
                <a:ext cx="116304" cy="116678"/>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0" name="Google Shape;1310;p32"/>
          <p:cNvGrpSpPr/>
          <p:nvPr/>
        </p:nvGrpSpPr>
        <p:grpSpPr>
          <a:xfrm>
            <a:off x="533150" y="1463677"/>
            <a:ext cx="2045059" cy="3808523"/>
            <a:chOff x="533150" y="1463677"/>
            <a:chExt cx="2045059" cy="3808523"/>
          </a:xfrm>
        </p:grpSpPr>
        <p:grpSp>
          <p:nvGrpSpPr>
            <p:cNvPr id="1311" name="Google Shape;1311;p32"/>
            <p:cNvGrpSpPr/>
            <p:nvPr/>
          </p:nvGrpSpPr>
          <p:grpSpPr>
            <a:xfrm>
              <a:off x="533150" y="1463677"/>
              <a:ext cx="2045059" cy="3808523"/>
              <a:chOff x="533150" y="1463677"/>
              <a:chExt cx="2045059" cy="3808523"/>
            </a:xfrm>
          </p:grpSpPr>
          <p:grpSp>
            <p:nvGrpSpPr>
              <p:cNvPr id="1312" name="Google Shape;1312;p32"/>
              <p:cNvGrpSpPr/>
              <p:nvPr/>
            </p:nvGrpSpPr>
            <p:grpSpPr>
              <a:xfrm>
                <a:off x="798272" y="4042030"/>
                <a:ext cx="411796" cy="870194"/>
                <a:chOff x="798272" y="4042030"/>
                <a:chExt cx="411796" cy="870194"/>
              </a:xfrm>
            </p:grpSpPr>
            <p:sp>
              <p:nvSpPr>
                <p:cNvPr id="1313" name="Google Shape;1313;p32"/>
                <p:cNvSpPr/>
                <p:nvPr/>
              </p:nvSpPr>
              <p:spPr>
                <a:xfrm>
                  <a:off x="798272" y="4042030"/>
                  <a:ext cx="411796" cy="464386"/>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2"/>
                <p:cNvSpPr/>
                <p:nvPr/>
              </p:nvSpPr>
              <p:spPr>
                <a:xfrm>
                  <a:off x="798272" y="4159037"/>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2"/>
                <p:cNvSpPr/>
                <p:nvPr/>
              </p:nvSpPr>
              <p:spPr>
                <a:xfrm>
                  <a:off x="798272" y="4276044"/>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2"/>
                <p:cNvSpPr/>
                <p:nvPr/>
              </p:nvSpPr>
              <p:spPr>
                <a:xfrm>
                  <a:off x="798272" y="4393425"/>
                  <a:ext cx="411796" cy="464386"/>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2"/>
                <p:cNvSpPr/>
                <p:nvPr/>
              </p:nvSpPr>
              <p:spPr>
                <a:xfrm>
                  <a:off x="798272" y="4510431"/>
                  <a:ext cx="400298" cy="401793"/>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2"/>
                <p:cNvSpPr/>
                <p:nvPr/>
              </p:nvSpPr>
              <p:spPr>
                <a:xfrm>
                  <a:off x="798272" y="4627438"/>
                  <a:ext cx="284036" cy="284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2"/>
                <p:cNvSpPr/>
                <p:nvPr/>
              </p:nvSpPr>
              <p:spPr>
                <a:xfrm>
                  <a:off x="798272" y="4744445"/>
                  <a:ext cx="167400" cy="167773"/>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32"/>
              <p:cNvSpPr/>
              <p:nvPr/>
            </p:nvSpPr>
            <p:spPr>
              <a:xfrm>
                <a:off x="760833" y="1801468"/>
                <a:ext cx="608458" cy="3032330"/>
              </a:xfrm>
              <a:custGeom>
                <a:avLst/>
                <a:gdLst/>
                <a:ahLst/>
                <a:cxnLst/>
                <a:rect l="l" t="t" r="r" b="b"/>
                <a:pathLst>
                  <a:path w="14659" h="73055" extrusionOk="0">
                    <a:moveTo>
                      <a:pt x="1" y="0"/>
                    </a:moveTo>
                    <a:lnTo>
                      <a:pt x="1" y="48870"/>
                    </a:lnTo>
                    <a:lnTo>
                      <a:pt x="14239" y="63107"/>
                    </a:lnTo>
                    <a:lnTo>
                      <a:pt x="14239" y="73054"/>
                    </a:lnTo>
                    <a:lnTo>
                      <a:pt x="14658" y="73054"/>
                    </a:lnTo>
                    <a:lnTo>
                      <a:pt x="14658" y="62929"/>
                    </a:lnTo>
                    <a:lnTo>
                      <a:pt x="420" y="48691"/>
                    </a:lnTo>
                    <a:lnTo>
                      <a:pt x="4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2"/>
              <p:cNvSpPr/>
              <p:nvPr/>
            </p:nvSpPr>
            <p:spPr>
              <a:xfrm>
                <a:off x="713100" y="1691475"/>
                <a:ext cx="113315" cy="112983"/>
              </a:xfrm>
              <a:custGeom>
                <a:avLst/>
                <a:gdLst/>
                <a:ahLst/>
                <a:cxnLst/>
                <a:rect l="l" t="t" r="r" b="b"/>
                <a:pathLst>
                  <a:path w="2730" h="2722" extrusionOk="0">
                    <a:moveTo>
                      <a:pt x="1365" y="420"/>
                    </a:moveTo>
                    <a:cubicBezTo>
                      <a:pt x="1883" y="420"/>
                      <a:pt x="2302" y="839"/>
                      <a:pt x="2302" y="1357"/>
                    </a:cubicBezTo>
                    <a:cubicBezTo>
                      <a:pt x="2302" y="1874"/>
                      <a:pt x="1883" y="2302"/>
                      <a:pt x="1365" y="2302"/>
                    </a:cubicBezTo>
                    <a:cubicBezTo>
                      <a:pt x="848" y="2302"/>
                      <a:pt x="428" y="1874"/>
                      <a:pt x="428" y="1357"/>
                    </a:cubicBezTo>
                    <a:cubicBezTo>
                      <a:pt x="428" y="839"/>
                      <a:pt x="848" y="420"/>
                      <a:pt x="1365" y="420"/>
                    </a:cubicBezTo>
                    <a:close/>
                    <a:moveTo>
                      <a:pt x="1365" y="1"/>
                    </a:moveTo>
                    <a:cubicBezTo>
                      <a:pt x="616" y="1"/>
                      <a:pt x="0" y="607"/>
                      <a:pt x="0" y="1357"/>
                    </a:cubicBezTo>
                    <a:cubicBezTo>
                      <a:pt x="0" y="2106"/>
                      <a:pt x="616" y="2722"/>
                      <a:pt x="1365" y="2722"/>
                    </a:cubicBezTo>
                    <a:cubicBezTo>
                      <a:pt x="2114" y="2722"/>
                      <a:pt x="2730" y="2106"/>
                      <a:pt x="2730" y="1357"/>
                    </a:cubicBezTo>
                    <a:cubicBezTo>
                      <a:pt x="2730" y="607"/>
                      <a:pt x="2114" y="1"/>
                      <a:pt x="1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2"/>
              <p:cNvSpPr/>
              <p:nvPr/>
            </p:nvSpPr>
            <p:spPr>
              <a:xfrm>
                <a:off x="1302951" y="4818493"/>
                <a:ext cx="112983" cy="112983"/>
              </a:xfrm>
              <a:custGeom>
                <a:avLst/>
                <a:gdLst/>
                <a:ahLst/>
                <a:cxnLst/>
                <a:rect l="l" t="t" r="r" b="b"/>
                <a:pathLst>
                  <a:path w="2722" h="2722" extrusionOk="0">
                    <a:moveTo>
                      <a:pt x="1356" y="420"/>
                    </a:moveTo>
                    <a:cubicBezTo>
                      <a:pt x="1874" y="420"/>
                      <a:pt x="2302" y="839"/>
                      <a:pt x="2302" y="1357"/>
                    </a:cubicBezTo>
                    <a:cubicBezTo>
                      <a:pt x="2302" y="1883"/>
                      <a:pt x="1874" y="2302"/>
                      <a:pt x="1356" y="2302"/>
                    </a:cubicBezTo>
                    <a:cubicBezTo>
                      <a:pt x="839" y="2302"/>
                      <a:pt x="420" y="1883"/>
                      <a:pt x="420" y="1357"/>
                    </a:cubicBezTo>
                    <a:cubicBezTo>
                      <a:pt x="420" y="839"/>
                      <a:pt x="839" y="420"/>
                      <a:pt x="1356" y="420"/>
                    </a:cubicBezTo>
                    <a:close/>
                    <a:moveTo>
                      <a:pt x="1356" y="1"/>
                    </a:moveTo>
                    <a:cubicBezTo>
                      <a:pt x="607" y="1"/>
                      <a:pt x="0" y="607"/>
                      <a:pt x="0" y="1357"/>
                    </a:cubicBezTo>
                    <a:cubicBezTo>
                      <a:pt x="0" y="2115"/>
                      <a:pt x="607" y="2721"/>
                      <a:pt x="1356" y="2721"/>
                    </a:cubicBezTo>
                    <a:cubicBezTo>
                      <a:pt x="2106" y="2721"/>
                      <a:pt x="2721" y="2115"/>
                      <a:pt x="2721" y="1357"/>
                    </a:cubicBezTo>
                    <a:cubicBezTo>
                      <a:pt x="2721" y="607"/>
                      <a:pt x="2106" y="1"/>
                      <a:pt x="1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2"/>
              <p:cNvSpPr/>
              <p:nvPr/>
            </p:nvSpPr>
            <p:spPr>
              <a:xfrm rot="-5400000">
                <a:off x="-37000" y="4506150"/>
                <a:ext cx="1336200" cy="1959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 name="Google Shape;1324;p32"/>
              <p:cNvGrpSpPr/>
              <p:nvPr/>
            </p:nvGrpSpPr>
            <p:grpSpPr>
              <a:xfrm>
                <a:off x="600861" y="1463677"/>
                <a:ext cx="337800" cy="337800"/>
                <a:chOff x="2414073" y="4164177"/>
                <a:chExt cx="337800" cy="337800"/>
              </a:xfrm>
            </p:grpSpPr>
            <p:sp>
              <p:nvSpPr>
                <p:cNvPr id="1325" name="Google Shape;1325;p32"/>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2"/>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32"/>
              <p:cNvSpPr/>
              <p:nvPr/>
            </p:nvSpPr>
            <p:spPr>
              <a:xfrm>
                <a:off x="1401073" y="4410069"/>
                <a:ext cx="1099451" cy="491781"/>
              </a:xfrm>
              <a:custGeom>
                <a:avLst/>
                <a:gdLst/>
                <a:ahLst/>
                <a:cxnLst/>
                <a:rect l="l" t="t" r="r" b="b"/>
                <a:pathLst>
                  <a:path w="26488" h="11848" extrusionOk="0">
                    <a:moveTo>
                      <a:pt x="26184" y="1"/>
                    </a:moveTo>
                    <a:lnTo>
                      <a:pt x="14765" y="11420"/>
                    </a:lnTo>
                    <a:lnTo>
                      <a:pt x="0" y="11420"/>
                    </a:lnTo>
                    <a:lnTo>
                      <a:pt x="0" y="11848"/>
                    </a:lnTo>
                    <a:lnTo>
                      <a:pt x="14943" y="11848"/>
                    </a:lnTo>
                    <a:lnTo>
                      <a:pt x="26487" y="295"/>
                    </a:lnTo>
                    <a:lnTo>
                      <a:pt x="261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2"/>
              <p:cNvSpPr/>
              <p:nvPr/>
            </p:nvSpPr>
            <p:spPr>
              <a:xfrm>
                <a:off x="2465226" y="4330268"/>
                <a:ext cx="112983" cy="112983"/>
              </a:xfrm>
              <a:custGeom>
                <a:avLst/>
                <a:gdLst/>
                <a:ahLst/>
                <a:cxnLst/>
                <a:rect l="l" t="t" r="r" b="b"/>
                <a:pathLst>
                  <a:path w="2722" h="2722" extrusionOk="0">
                    <a:moveTo>
                      <a:pt x="1356" y="420"/>
                    </a:moveTo>
                    <a:cubicBezTo>
                      <a:pt x="1874" y="420"/>
                      <a:pt x="2302" y="839"/>
                      <a:pt x="2302" y="1357"/>
                    </a:cubicBezTo>
                    <a:cubicBezTo>
                      <a:pt x="2302" y="1883"/>
                      <a:pt x="1874" y="2302"/>
                      <a:pt x="1356" y="2302"/>
                    </a:cubicBezTo>
                    <a:cubicBezTo>
                      <a:pt x="839" y="2302"/>
                      <a:pt x="420" y="1883"/>
                      <a:pt x="420" y="1357"/>
                    </a:cubicBezTo>
                    <a:cubicBezTo>
                      <a:pt x="420" y="839"/>
                      <a:pt x="839" y="420"/>
                      <a:pt x="1356" y="420"/>
                    </a:cubicBezTo>
                    <a:close/>
                    <a:moveTo>
                      <a:pt x="1356" y="1"/>
                    </a:moveTo>
                    <a:cubicBezTo>
                      <a:pt x="607" y="1"/>
                      <a:pt x="0" y="607"/>
                      <a:pt x="0" y="1357"/>
                    </a:cubicBezTo>
                    <a:cubicBezTo>
                      <a:pt x="0" y="2115"/>
                      <a:pt x="607" y="2721"/>
                      <a:pt x="1356" y="2721"/>
                    </a:cubicBezTo>
                    <a:cubicBezTo>
                      <a:pt x="2106" y="2721"/>
                      <a:pt x="2721" y="2115"/>
                      <a:pt x="2721" y="1357"/>
                    </a:cubicBezTo>
                    <a:cubicBezTo>
                      <a:pt x="2721" y="607"/>
                      <a:pt x="2106" y="1"/>
                      <a:pt x="1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 name="Google Shape;1329;p32"/>
            <p:cNvSpPr/>
            <p:nvPr/>
          </p:nvSpPr>
          <p:spPr>
            <a:xfrm flipH="1">
              <a:off x="713090" y="34078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32"/>
          <p:cNvGrpSpPr/>
          <p:nvPr/>
        </p:nvGrpSpPr>
        <p:grpSpPr>
          <a:xfrm>
            <a:off x="7024329" y="296750"/>
            <a:ext cx="2754220" cy="642262"/>
            <a:chOff x="7024329" y="296750"/>
            <a:chExt cx="2754220" cy="642262"/>
          </a:xfrm>
        </p:grpSpPr>
        <p:grpSp>
          <p:nvGrpSpPr>
            <p:cNvPr id="1331" name="Google Shape;1331;p32"/>
            <p:cNvGrpSpPr/>
            <p:nvPr/>
          </p:nvGrpSpPr>
          <p:grpSpPr>
            <a:xfrm flipH="1">
              <a:off x="7024329" y="624961"/>
              <a:ext cx="2754220" cy="314050"/>
              <a:chOff x="455999" y="1012736"/>
              <a:chExt cx="1928185" cy="219862"/>
            </a:xfrm>
          </p:grpSpPr>
          <p:sp>
            <p:nvSpPr>
              <p:cNvPr id="1332" name="Google Shape;1332;p32"/>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2"/>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2"/>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2"/>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2"/>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2"/>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2"/>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2"/>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2"/>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2"/>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2"/>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2"/>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2"/>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2"/>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2"/>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2"/>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2"/>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 name="Google Shape;1349;p32"/>
            <p:cNvSpPr/>
            <p:nvPr/>
          </p:nvSpPr>
          <p:spPr>
            <a:xfrm flipH="1">
              <a:off x="8005500" y="296750"/>
              <a:ext cx="1336200" cy="1959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2"/>
          <p:cNvGrpSpPr/>
          <p:nvPr/>
        </p:nvGrpSpPr>
        <p:grpSpPr>
          <a:xfrm>
            <a:off x="3607471" y="4685833"/>
            <a:ext cx="1286237" cy="104943"/>
            <a:chOff x="1131682" y="748176"/>
            <a:chExt cx="769005" cy="62742"/>
          </a:xfrm>
        </p:grpSpPr>
        <p:sp>
          <p:nvSpPr>
            <p:cNvPr id="1351" name="Google Shape;1351;p32"/>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2"/>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2"/>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2"/>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2"/>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2"/>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2"/>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2"/>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2"/>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2"/>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2"/>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2"/>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63"/>
        <p:cNvGrpSpPr/>
        <p:nvPr/>
      </p:nvGrpSpPr>
      <p:grpSpPr>
        <a:xfrm>
          <a:off x="0" y="0"/>
          <a:ext cx="0" cy="0"/>
          <a:chOff x="0" y="0"/>
          <a:chExt cx="0" cy="0"/>
        </a:xfrm>
      </p:grpSpPr>
      <p:grpSp>
        <p:nvGrpSpPr>
          <p:cNvPr id="1364" name="Google Shape;1364;p33"/>
          <p:cNvGrpSpPr/>
          <p:nvPr/>
        </p:nvGrpSpPr>
        <p:grpSpPr>
          <a:xfrm rot="10800000">
            <a:off x="6858620" y="-2"/>
            <a:ext cx="1431865" cy="1747652"/>
            <a:chOff x="5049645" y="-351377"/>
            <a:chExt cx="1431865" cy="1747652"/>
          </a:xfrm>
        </p:grpSpPr>
        <p:cxnSp>
          <p:nvCxnSpPr>
            <p:cNvPr id="1365" name="Google Shape;1365;p33"/>
            <p:cNvCxnSpPr/>
            <p:nvPr/>
          </p:nvCxnSpPr>
          <p:spPr>
            <a:xfrm rot="10800000">
              <a:off x="5765575" y="858375"/>
              <a:ext cx="0" cy="537900"/>
            </a:xfrm>
            <a:prstGeom prst="straightConnector1">
              <a:avLst/>
            </a:prstGeom>
            <a:noFill/>
            <a:ln w="19050" cap="flat" cmpd="sng">
              <a:solidFill>
                <a:schemeClr val="accent3"/>
              </a:solidFill>
              <a:prstDash val="solid"/>
              <a:round/>
              <a:headEnd type="none" w="med" len="med"/>
              <a:tailEnd type="none" w="med" len="med"/>
            </a:ln>
          </p:spPr>
        </p:cxnSp>
        <p:sp>
          <p:nvSpPr>
            <p:cNvPr id="1366" name="Google Shape;1366;p33"/>
            <p:cNvSpPr/>
            <p:nvPr/>
          </p:nvSpPr>
          <p:spPr>
            <a:xfrm rot="-5400000">
              <a:off x="5410539" y="-712271"/>
              <a:ext cx="710076" cy="1431865"/>
            </a:xfrm>
            <a:custGeom>
              <a:avLst/>
              <a:gdLst/>
              <a:ahLst/>
              <a:cxnLst/>
              <a:rect l="l" t="t" r="r" b="b"/>
              <a:pathLst>
                <a:path w="17763" h="35819" extrusionOk="0">
                  <a:moveTo>
                    <a:pt x="1187" y="1"/>
                  </a:moveTo>
                  <a:lnTo>
                    <a:pt x="0" y="1187"/>
                  </a:lnTo>
                  <a:lnTo>
                    <a:pt x="1187" y="2374"/>
                  </a:lnTo>
                  <a:lnTo>
                    <a:pt x="1187" y="1544"/>
                  </a:lnTo>
                  <a:cubicBezTo>
                    <a:pt x="10117" y="1723"/>
                    <a:pt x="17334" y="9038"/>
                    <a:pt x="17334" y="18012"/>
                  </a:cubicBezTo>
                  <a:cubicBezTo>
                    <a:pt x="17334" y="26987"/>
                    <a:pt x="10117" y="34302"/>
                    <a:pt x="1187" y="34472"/>
                  </a:cubicBezTo>
                  <a:lnTo>
                    <a:pt x="1187" y="33446"/>
                  </a:lnTo>
                  <a:lnTo>
                    <a:pt x="0" y="34632"/>
                  </a:lnTo>
                  <a:lnTo>
                    <a:pt x="1187" y="35819"/>
                  </a:lnTo>
                  <a:lnTo>
                    <a:pt x="1187" y="34900"/>
                  </a:lnTo>
                  <a:cubicBezTo>
                    <a:pt x="10349" y="34721"/>
                    <a:pt x="17762" y="27219"/>
                    <a:pt x="17762" y="18012"/>
                  </a:cubicBezTo>
                  <a:cubicBezTo>
                    <a:pt x="17762" y="8806"/>
                    <a:pt x="10349" y="1294"/>
                    <a:pt x="1187" y="1125"/>
                  </a:cubicBezTo>
                  <a:lnTo>
                    <a:pt x="11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3"/>
            <p:cNvSpPr/>
            <p:nvPr/>
          </p:nvSpPr>
          <p:spPr>
            <a:xfrm rot="-5400000">
              <a:off x="5252230" y="-193538"/>
              <a:ext cx="1035017" cy="1034977"/>
            </a:xfrm>
            <a:custGeom>
              <a:avLst/>
              <a:gdLst/>
              <a:ahLst/>
              <a:cxnLst/>
              <a:rect l="l" t="t" r="r" b="b"/>
              <a:pathLst>
                <a:path w="25890" h="25889" extrusionOk="0">
                  <a:moveTo>
                    <a:pt x="0" y="12944"/>
                  </a:moveTo>
                  <a:cubicBezTo>
                    <a:pt x="0" y="20081"/>
                    <a:pt x="5808" y="25889"/>
                    <a:pt x="12945" y="25889"/>
                  </a:cubicBezTo>
                  <a:lnTo>
                    <a:pt x="12945" y="25889"/>
                  </a:lnTo>
                  <a:cubicBezTo>
                    <a:pt x="20082" y="25889"/>
                    <a:pt x="25889" y="20081"/>
                    <a:pt x="25889" y="12944"/>
                  </a:cubicBezTo>
                  <a:lnTo>
                    <a:pt x="25889" y="12944"/>
                  </a:lnTo>
                  <a:cubicBezTo>
                    <a:pt x="25889" y="5808"/>
                    <a:pt x="20082" y="0"/>
                    <a:pt x="12945" y="0"/>
                  </a:cubicBezTo>
                  <a:lnTo>
                    <a:pt x="12945" y="0"/>
                  </a:lnTo>
                  <a:cubicBezTo>
                    <a:pt x="5808" y="0"/>
                    <a:pt x="0" y="5808"/>
                    <a:pt x="0" y="12944"/>
                  </a:cubicBezTo>
                  <a:moveTo>
                    <a:pt x="8672" y="12837"/>
                  </a:moveTo>
                  <a:cubicBezTo>
                    <a:pt x="8672" y="10518"/>
                    <a:pt x="10554" y="8636"/>
                    <a:pt x="12882" y="8636"/>
                  </a:cubicBezTo>
                  <a:lnTo>
                    <a:pt x="12882" y="8636"/>
                  </a:lnTo>
                  <a:cubicBezTo>
                    <a:pt x="15202" y="8636"/>
                    <a:pt x="17084" y="10518"/>
                    <a:pt x="17084" y="12837"/>
                  </a:cubicBezTo>
                  <a:lnTo>
                    <a:pt x="17084" y="12837"/>
                  </a:lnTo>
                  <a:cubicBezTo>
                    <a:pt x="17084" y="15166"/>
                    <a:pt x="15202" y="17048"/>
                    <a:pt x="12882" y="17048"/>
                  </a:cubicBezTo>
                  <a:lnTo>
                    <a:pt x="12882" y="17048"/>
                  </a:lnTo>
                  <a:cubicBezTo>
                    <a:pt x="10554" y="17048"/>
                    <a:pt x="8672" y="15166"/>
                    <a:pt x="8672" y="12837"/>
                  </a:cubicBezTo>
                  <a:close/>
                </a:path>
              </a:pathLst>
            </a:custGeom>
            <a:gradFill>
              <a:gsLst>
                <a:gs pos="0">
                  <a:schemeClr val="lt1"/>
                </a:gs>
                <a:gs pos="50000">
                  <a:schemeClr val="lt1"/>
                </a:gs>
                <a:gs pos="100000">
                  <a:schemeClr val="accent1"/>
                </a:gs>
              </a:gsLst>
              <a:lin ang="5400012"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 name="Google Shape;1368;p33"/>
            <p:cNvGrpSpPr/>
            <p:nvPr/>
          </p:nvGrpSpPr>
          <p:grpSpPr>
            <a:xfrm rot="-5400000">
              <a:off x="5333407" y="-110136"/>
              <a:ext cx="864515" cy="864195"/>
              <a:chOff x="5188979" y="2033303"/>
              <a:chExt cx="713355" cy="713091"/>
            </a:xfrm>
          </p:grpSpPr>
          <p:sp>
            <p:nvSpPr>
              <p:cNvPr id="1369" name="Google Shape;1369;p33"/>
              <p:cNvSpPr/>
              <p:nvPr/>
            </p:nvSpPr>
            <p:spPr>
              <a:xfrm>
                <a:off x="5295199" y="2140744"/>
                <a:ext cx="497946" cy="497946"/>
              </a:xfrm>
              <a:custGeom>
                <a:avLst/>
                <a:gdLst/>
                <a:ahLst/>
                <a:cxnLst/>
                <a:rect l="l" t="t" r="r" b="b"/>
                <a:pathLst>
                  <a:path w="15095" h="15095" extrusionOk="0">
                    <a:moveTo>
                      <a:pt x="7548" y="428"/>
                    </a:moveTo>
                    <a:cubicBezTo>
                      <a:pt x="11473" y="428"/>
                      <a:pt x="14667" y="3622"/>
                      <a:pt x="14667" y="7547"/>
                    </a:cubicBezTo>
                    <a:cubicBezTo>
                      <a:pt x="14667" y="11481"/>
                      <a:pt x="11473" y="14675"/>
                      <a:pt x="7548" y="14675"/>
                    </a:cubicBezTo>
                    <a:cubicBezTo>
                      <a:pt x="3614" y="14675"/>
                      <a:pt x="420" y="11481"/>
                      <a:pt x="420" y="7547"/>
                    </a:cubicBezTo>
                    <a:cubicBezTo>
                      <a:pt x="420" y="3622"/>
                      <a:pt x="3614" y="428"/>
                      <a:pt x="7548" y="428"/>
                    </a:cubicBezTo>
                    <a:close/>
                    <a:moveTo>
                      <a:pt x="7548" y="0"/>
                    </a:moveTo>
                    <a:cubicBezTo>
                      <a:pt x="3382" y="0"/>
                      <a:pt x="1" y="3390"/>
                      <a:pt x="1" y="7547"/>
                    </a:cubicBezTo>
                    <a:cubicBezTo>
                      <a:pt x="1" y="11713"/>
                      <a:pt x="3382" y="15094"/>
                      <a:pt x="7548" y="15094"/>
                    </a:cubicBezTo>
                    <a:cubicBezTo>
                      <a:pt x="11705" y="15094"/>
                      <a:pt x="15095" y="11713"/>
                      <a:pt x="15095" y="7547"/>
                    </a:cubicBezTo>
                    <a:cubicBezTo>
                      <a:pt x="15095" y="3390"/>
                      <a:pt x="11705" y="0"/>
                      <a:pt x="7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3"/>
              <p:cNvSpPr/>
              <p:nvPr/>
            </p:nvSpPr>
            <p:spPr>
              <a:xfrm>
                <a:off x="5190431" y="2352622"/>
                <a:ext cx="51526" cy="11810"/>
              </a:xfrm>
              <a:custGeom>
                <a:avLst/>
                <a:gdLst/>
                <a:ahLst/>
                <a:cxnLst/>
                <a:rect l="l" t="t" r="r" b="b"/>
                <a:pathLst>
                  <a:path w="1562" h="358" extrusionOk="0">
                    <a:moveTo>
                      <a:pt x="1562" y="161"/>
                    </a:moveTo>
                    <a:cubicBezTo>
                      <a:pt x="1553" y="223"/>
                      <a:pt x="1553" y="286"/>
                      <a:pt x="1553" y="357"/>
                    </a:cubicBezTo>
                    <a:lnTo>
                      <a:pt x="1" y="223"/>
                    </a:lnTo>
                    <a:cubicBezTo>
                      <a:pt x="10" y="152"/>
                      <a:pt x="10" y="72"/>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3"/>
              <p:cNvSpPr/>
              <p:nvPr/>
            </p:nvSpPr>
            <p:spPr>
              <a:xfrm>
                <a:off x="5195445" y="2315841"/>
                <a:ext cx="51526" cy="16791"/>
              </a:xfrm>
              <a:custGeom>
                <a:avLst/>
                <a:gdLst/>
                <a:ahLst/>
                <a:cxnLst/>
                <a:rect l="l" t="t" r="r" b="b"/>
                <a:pathLst>
                  <a:path w="1562" h="509" extrusionOk="0">
                    <a:moveTo>
                      <a:pt x="1561" y="321"/>
                    </a:moveTo>
                    <a:cubicBezTo>
                      <a:pt x="1544" y="384"/>
                      <a:pt x="1535" y="446"/>
                      <a:pt x="1526" y="509"/>
                    </a:cubicBezTo>
                    <a:lnTo>
                      <a:pt x="0" y="223"/>
                    </a:lnTo>
                    <a:cubicBezTo>
                      <a:pt x="18" y="143"/>
                      <a:pt x="18" y="72"/>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3"/>
              <p:cNvSpPr/>
              <p:nvPr/>
            </p:nvSpPr>
            <p:spPr>
              <a:xfrm>
                <a:off x="5204252" y="2279621"/>
                <a:ext cx="50966" cy="21838"/>
              </a:xfrm>
              <a:custGeom>
                <a:avLst/>
                <a:gdLst/>
                <a:ahLst/>
                <a:cxnLst/>
                <a:rect l="l" t="t" r="r" b="b"/>
                <a:pathLst>
                  <a:path w="1545" h="662" extrusionOk="0">
                    <a:moveTo>
                      <a:pt x="1544" y="483"/>
                    </a:moveTo>
                    <a:cubicBezTo>
                      <a:pt x="1526" y="545"/>
                      <a:pt x="1500" y="599"/>
                      <a:pt x="1491" y="661"/>
                    </a:cubicBezTo>
                    <a:lnTo>
                      <a:pt x="1" y="215"/>
                    </a:lnTo>
                    <a:cubicBezTo>
                      <a:pt x="19" y="144"/>
                      <a:pt x="46" y="72"/>
                      <a:pt x="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3"/>
              <p:cNvSpPr/>
              <p:nvPr/>
            </p:nvSpPr>
            <p:spPr>
              <a:xfrm>
                <a:off x="5216920" y="2244918"/>
                <a:ext cx="49778" cy="26522"/>
              </a:xfrm>
              <a:custGeom>
                <a:avLst/>
                <a:gdLst/>
                <a:ahLst/>
                <a:cxnLst/>
                <a:rect l="l" t="t" r="r" b="b"/>
                <a:pathLst>
                  <a:path w="1509" h="804" extrusionOk="0">
                    <a:moveTo>
                      <a:pt x="1508" y="634"/>
                    </a:moveTo>
                    <a:cubicBezTo>
                      <a:pt x="1481" y="687"/>
                      <a:pt x="1455" y="750"/>
                      <a:pt x="1428" y="803"/>
                    </a:cubicBezTo>
                    <a:lnTo>
                      <a:pt x="1" y="205"/>
                    </a:lnTo>
                    <a:cubicBezTo>
                      <a:pt x="27" y="134"/>
                      <a:pt x="63" y="63"/>
                      <a:pt x="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3"/>
              <p:cNvSpPr/>
              <p:nvPr/>
            </p:nvSpPr>
            <p:spPr>
              <a:xfrm>
                <a:off x="5233116" y="2211667"/>
                <a:ext cx="48294" cy="31206"/>
              </a:xfrm>
              <a:custGeom>
                <a:avLst/>
                <a:gdLst/>
                <a:ahLst/>
                <a:cxnLst/>
                <a:rect l="l" t="t" r="r" b="b"/>
                <a:pathLst>
                  <a:path w="1464" h="946" extrusionOk="0">
                    <a:moveTo>
                      <a:pt x="1463" y="776"/>
                    </a:moveTo>
                    <a:lnTo>
                      <a:pt x="1365" y="946"/>
                    </a:lnTo>
                    <a:lnTo>
                      <a:pt x="0" y="196"/>
                    </a:lnTo>
                    <a:lnTo>
                      <a:pt x="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3"/>
              <p:cNvSpPr/>
              <p:nvPr/>
            </p:nvSpPr>
            <p:spPr>
              <a:xfrm>
                <a:off x="5253107" y="2180460"/>
                <a:ext cx="45655" cy="35330"/>
              </a:xfrm>
              <a:custGeom>
                <a:avLst/>
                <a:gdLst/>
                <a:ahLst/>
                <a:cxnLst/>
                <a:rect l="l" t="t" r="r" b="b"/>
                <a:pathLst>
                  <a:path w="1384" h="1071" extrusionOk="0">
                    <a:moveTo>
                      <a:pt x="1384" y="910"/>
                    </a:moveTo>
                    <a:lnTo>
                      <a:pt x="1268" y="1071"/>
                    </a:lnTo>
                    <a:lnTo>
                      <a:pt x="1" y="179"/>
                    </a:lnTo>
                    <a:lnTo>
                      <a:pt x="1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3"/>
              <p:cNvSpPr/>
              <p:nvPr/>
            </p:nvSpPr>
            <p:spPr>
              <a:xfrm>
                <a:off x="5275769" y="2151629"/>
                <a:ext cx="43313" cy="38859"/>
              </a:xfrm>
              <a:custGeom>
                <a:avLst/>
                <a:gdLst/>
                <a:ahLst/>
                <a:cxnLst/>
                <a:rect l="l" t="t" r="r" b="b"/>
                <a:pathLst>
                  <a:path w="1313" h="1178" extrusionOk="0">
                    <a:moveTo>
                      <a:pt x="1312" y="1035"/>
                    </a:moveTo>
                    <a:lnTo>
                      <a:pt x="1178" y="1178"/>
                    </a:lnTo>
                    <a:lnTo>
                      <a:pt x="1" y="161"/>
                    </a:lnTo>
                    <a:lnTo>
                      <a:pt x="1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3"/>
              <p:cNvSpPr/>
              <p:nvPr/>
            </p:nvSpPr>
            <p:spPr>
              <a:xfrm>
                <a:off x="5301664" y="2125140"/>
                <a:ext cx="39783" cy="42389"/>
              </a:xfrm>
              <a:custGeom>
                <a:avLst/>
                <a:gdLst/>
                <a:ahLst/>
                <a:cxnLst/>
                <a:rect l="l" t="t" r="r" b="b"/>
                <a:pathLst>
                  <a:path w="1206" h="1285" extrusionOk="0">
                    <a:moveTo>
                      <a:pt x="1205" y="1151"/>
                    </a:moveTo>
                    <a:lnTo>
                      <a:pt x="1062" y="1285"/>
                    </a:lnTo>
                    <a:lnTo>
                      <a:pt x="1" y="152"/>
                    </a:lnTo>
                    <a:lnTo>
                      <a:pt x="1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3"/>
              <p:cNvSpPr/>
              <p:nvPr/>
            </p:nvSpPr>
            <p:spPr>
              <a:xfrm>
                <a:off x="5330232" y="2101587"/>
                <a:ext cx="36220" cy="45358"/>
              </a:xfrm>
              <a:custGeom>
                <a:avLst/>
                <a:gdLst/>
                <a:ahLst/>
                <a:cxnLst/>
                <a:rect l="l" t="t" r="r" b="b"/>
                <a:pathLst>
                  <a:path w="1098" h="1375" extrusionOk="0">
                    <a:moveTo>
                      <a:pt x="1097" y="1259"/>
                    </a:moveTo>
                    <a:lnTo>
                      <a:pt x="937" y="1374"/>
                    </a:lnTo>
                    <a:lnTo>
                      <a:pt x="0" y="134"/>
                    </a:lnTo>
                    <a:lnTo>
                      <a:pt x="1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3"/>
              <p:cNvSpPr/>
              <p:nvPr/>
            </p:nvSpPr>
            <p:spPr>
              <a:xfrm>
                <a:off x="5361108" y="2081300"/>
                <a:ext cx="32130" cy="47700"/>
              </a:xfrm>
              <a:custGeom>
                <a:avLst/>
                <a:gdLst/>
                <a:ahLst/>
                <a:cxnLst/>
                <a:rect l="l" t="t" r="r" b="b"/>
                <a:pathLst>
                  <a:path w="974" h="1446" extrusionOk="0">
                    <a:moveTo>
                      <a:pt x="973" y="1338"/>
                    </a:moveTo>
                    <a:lnTo>
                      <a:pt x="804" y="1445"/>
                    </a:lnTo>
                    <a:lnTo>
                      <a:pt x="1" y="116"/>
                    </a:lnTo>
                    <a:lnTo>
                      <a:pt x="1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3"/>
              <p:cNvSpPr/>
              <p:nvPr/>
            </p:nvSpPr>
            <p:spPr>
              <a:xfrm>
                <a:off x="5393799" y="2064213"/>
                <a:ext cx="27677" cy="49481"/>
              </a:xfrm>
              <a:custGeom>
                <a:avLst/>
                <a:gdLst/>
                <a:ahLst/>
                <a:cxnLst/>
                <a:rect l="l" t="t" r="r" b="b"/>
                <a:pathLst>
                  <a:path w="839" h="1500" extrusionOk="0">
                    <a:moveTo>
                      <a:pt x="839" y="1419"/>
                    </a:moveTo>
                    <a:lnTo>
                      <a:pt x="669" y="1499"/>
                    </a:lnTo>
                    <a:lnTo>
                      <a:pt x="0" y="99"/>
                    </a:lnTo>
                    <a:lnTo>
                      <a:pt x="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3"/>
              <p:cNvSpPr/>
              <p:nvPr/>
            </p:nvSpPr>
            <p:spPr>
              <a:xfrm>
                <a:off x="5428501" y="2050688"/>
                <a:ext cx="22695" cy="50933"/>
              </a:xfrm>
              <a:custGeom>
                <a:avLst/>
                <a:gdLst/>
                <a:ahLst/>
                <a:cxnLst/>
                <a:rect l="l" t="t" r="r" b="b"/>
                <a:pathLst>
                  <a:path w="688" h="1544" extrusionOk="0">
                    <a:moveTo>
                      <a:pt x="688" y="1481"/>
                    </a:moveTo>
                    <a:lnTo>
                      <a:pt x="509" y="1544"/>
                    </a:lnTo>
                    <a:lnTo>
                      <a:pt x="1" y="81"/>
                    </a:lnTo>
                    <a:lnTo>
                      <a:pt x="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3"/>
              <p:cNvSpPr/>
              <p:nvPr/>
            </p:nvSpPr>
            <p:spPr>
              <a:xfrm>
                <a:off x="5464425" y="2040956"/>
                <a:ext cx="17681" cy="51856"/>
              </a:xfrm>
              <a:custGeom>
                <a:avLst/>
                <a:gdLst/>
                <a:ahLst/>
                <a:cxnLst/>
                <a:rect l="l" t="t" r="r" b="b"/>
                <a:pathLst>
                  <a:path w="536" h="1572" extrusionOk="0">
                    <a:moveTo>
                      <a:pt x="535" y="1518"/>
                    </a:moveTo>
                    <a:lnTo>
                      <a:pt x="348" y="1571"/>
                    </a:lnTo>
                    <a:lnTo>
                      <a:pt x="0" y="63"/>
                    </a:lnTo>
                    <a:lnTo>
                      <a:pt x="2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3"/>
              <p:cNvSpPr/>
              <p:nvPr/>
            </p:nvSpPr>
            <p:spPr>
              <a:xfrm>
                <a:off x="5500909" y="2035085"/>
                <a:ext cx="12667" cy="52120"/>
              </a:xfrm>
              <a:custGeom>
                <a:avLst/>
                <a:gdLst/>
                <a:ahLst/>
                <a:cxnLst/>
                <a:rect l="l" t="t" r="r" b="b"/>
                <a:pathLst>
                  <a:path w="384" h="1580" extrusionOk="0">
                    <a:moveTo>
                      <a:pt x="384" y="1544"/>
                    </a:moveTo>
                    <a:lnTo>
                      <a:pt x="197" y="1580"/>
                    </a:lnTo>
                    <a:lnTo>
                      <a:pt x="0" y="36"/>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3"/>
              <p:cNvSpPr/>
              <p:nvPr/>
            </p:nvSpPr>
            <p:spPr>
              <a:xfrm>
                <a:off x="5538284" y="2033303"/>
                <a:ext cx="7389" cy="51559"/>
              </a:xfrm>
              <a:custGeom>
                <a:avLst/>
                <a:gdLst/>
                <a:ahLst/>
                <a:cxnLst/>
                <a:rect l="l" t="t" r="r" b="b"/>
                <a:pathLst>
                  <a:path w="224" h="1563" extrusionOk="0">
                    <a:moveTo>
                      <a:pt x="223" y="1553"/>
                    </a:moveTo>
                    <a:lnTo>
                      <a:pt x="27" y="1562"/>
                    </a:lnTo>
                    <a:lnTo>
                      <a:pt x="0" y="10"/>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3"/>
              <p:cNvSpPr/>
              <p:nvPr/>
            </p:nvSpPr>
            <p:spPr>
              <a:xfrm>
                <a:off x="5571238" y="2034788"/>
                <a:ext cx="11513" cy="51230"/>
              </a:xfrm>
              <a:custGeom>
                <a:avLst/>
                <a:gdLst/>
                <a:ahLst/>
                <a:cxnLst/>
                <a:rect l="l" t="t" r="r" b="b"/>
                <a:pathLst>
                  <a:path w="349" h="1553" extrusionOk="0">
                    <a:moveTo>
                      <a:pt x="197" y="1553"/>
                    </a:moveTo>
                    <a:cubicBezTo>
                      <a:pt x="125" y="1553"/>
                      <a:pt x="63" y="1553"/>
                      <a:pt x="0" y="1544"/>
                    </a:cubicBezTo>
                    <a:lnTo>
                      <a:pt x="125" y="1"/>
                    </a:lnTo>
                    <a:cubicBezTo>
                      <a:pt x="206" y="1"/>
                      <a:pt x="277" y="10"/>
                      <a:pt x="348"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3"/>
              <p:cNvSpPr/>
              <p:nvPr/>
            </p:nvSpPr>
            <p:spPr>
              <a:xfrm>
                <a:off x="5602741" y="2039802"/>
                <a:ext cx="17088" cy="51230"/>
              </a:xfrm>
              <a:custGeom>
                <a:avLst/>
                <a:gdLst/>
                <a:ahLst/>
                <a:cxnLst/>
                <a:rect l="l" t="t" r="r" b="b"/>
                <a:pathLst>
                  <a:path w="518" h="1553" extrusionOk="0">
                    <a:moveTo>
                      <a:pt x="196" y="1553"/>
                    </a:moveTo>
                    <a:cubicBezTo>
                      <a:pt x="134" y="1535"/>
                      <a:pt x="71" y="1535"/>
                      <a:pt x="0" y="1526"/>
                    </a:cubicBezTo>
                    <a:lnTo>
                      <a:pt x="294" y="0"/>
                    </a:lnTo>
                    <a:cubicBezTo>
                      <a:pt x="366" y="9"/>
                      <a:pt x="446" y="18"/>
                      <a:pt x="517" y="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3"/>
              <p:cNvSpPr/>
              <p:nvPr/>
            </p:nvSpPr>
            <p:spPr>
              <a:xfrm>
                <a:off x="5633915" y="2048609"/>
                <a:ext cx="21805" cy="50966"/>
              </a:xfrm>
              <a:custGeom>
                <a:avLst/>
                <a:gdLst/>
                <a:ahLst/>
                <a:cxnLst/>
                <a:rect l="l" t="t" r="r" b="b"/>
                <a:pathLst>
                  <a:path w="661" h="1545" extrusionOk="0">
                    <a:moveTo>
                      <a:pt x="188" y="1544"/>
                    </a:moveTo>
                    <a:cubicBezTo>
                      <a:pt x="126" y="1517"/>
                      <a:pt x="63" y="1500"/>
                      <a:pt x="1" y="1482"/>
                    </a:cubicBezTo>
                    <a:lnTo>
                      <a:pt x="447" y="1"/>
                    </a:lnTo>
                    <a:cubicBezTo>
                      <a:pt x="518" y="19"/>
                      <a:pt x="589" y="37"/>
                      <a:pt x="661" y="6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3"/>
              <p:cNvSpPr/>
              <p:nvPr/>
            </p:nvSpPr>
            <p:spPr>
              <a:xfrm>
                <a:off x="5663933" y="2060980"/>
                <a:ext cx="26819" cy="50075"/>
              </a:xfrm>
              <a:custGeom>
                <a:avLst/>
                <a:gdLst/>
                <a:ahLst/>
                <a:cxnLst/>
                <a:rect l="l" t="t" r="r" b="b"/>
                <a:pathLst>
                  <a:path w="813" h="1518" extrusionOk="0">
                    <a:moveTo>
                      <a:pt x="179" y="1517"/>
                    </a:moveTo>
                    <a:cubicBezTo>
                      <a:pt x="117" y="1490"/>
                      <a:pt x="63" y="1455"/>
                      <a:pt x="1" y="1437"/>
                    </a:cubicBezTo>
                    <a:lnTo>
                      <a:pt x="607" y="1"/>
                    </a:lnTo>
                    <a:cubicBezTo>
                      <a:pt x="670" y="36"/>
                      <a:pt x="741" y="72"/>
                      <a:pt x="812"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3"/>
              <p:cNvSpPr/>
              <p:nvPr/>
            </p:nvSpPr>
            <p:spPr>
              <a:xfrm>
                <a:off x="5692764" y="2077474"/>
                <a:ext cx="30942" cy="47997"/>
              </a:xfrm>
              <a:custGeom>
                <a:avLst/>
                <a:gdLst/>
                <a:ahLst/>
                <a:cxnLst/>
                <a:rect l="l" t="t" r="r" b="b"/>
                <a:pathLst>
                  <a:path w="938" h="1455" extrusionOk="0">
                    <a:moveTo>
                      <a:pt x="161" y="1454"/>
                    </a:moveTo>
                    <a:lnTo>
                      <a:pt x="1" y="1356"/>
                    </a:lnTo>
                    <a:lnTo>
                      <a:pt x="750" y="0"/>
                    </a:lnTo>
                    <a:lnTo>
                      <a:pt x="938" y="1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3"/>
              <p:cNvSpPr/>
              <p:nvPr/>
            </p:nvSpPr>
            <p:spPr>
              <a:xfrm>
                <a:off x="5719847" y="2097167"/>
                <a:ext cx="35066" cy="45952"/>
              </a:xfrm>
              <a:custGeom>
                <a:avLst/>
                <a:gdLst/>
                <a:ahLst/>
                <a:cxnLst/>
                <a:rect l="l" t="t" r="r" b="b"/>
                <a:pathLst>
                  <a:path w="1063" h="1393" extrusionOk="0">
                    <a:moveTo>
                      <a:pt x="152" y="1393"/>
                    </a:moveTo>
                    <a:lnTo>
                      <a:pt x="1" y="1277"/>
                    </a:lnTo>
                    <a:lnTo>
                      <a:pt x="884" y="1"/>
                    </a:lnTo>
                    <a:lnTo>
                      <a:pt x="1062" y="1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3"/>
              <p:cNvSpPr/>
              <p:nvPr/>
            </p:nvSpPr>
            <p:spPr>
              <a:xfrm>
                <a:off x="5744852" y="2120126"/>
                <a:ext cx="39189" cy="43016"/>
              </a:xfrm>
              <a:custGeom>
                <a:avLst/>
                <a:gdLst/>
                <a:ahLst/>
                <a:cxnLst/>
                <a:rect l="l" t="t" r="r" b="b"/>
                <a:pathLst>
                  <a:path w="1188" h="1304" extrusionOk="0">
                    <a:moveTo>
                      <a:pt x="144" y="1303"/>
                    </a:moveTo>
                    <a:lnTo>
                      <a:pt x="1" y="1169"/>
                    </a:lnTo>
                    <a:lnTo>
                      <a:pt x="1018" y="1"/>
                    </a:lnTo>
                    <a:lnTo>
                      <a:pt x="1187" y="15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3"/>
              <p:cNvSpPr/>
              <p:nvPr/>
            </p:nvSpPr>
            <p:spPr>
              <a:xfrm>
                <a:off x="5768108" y="2146022"/>
                <a:ext cx="42125" cy="39783"/>
              </a:xfrm>
              <a:custGeom>
                <a:avLst/>
                <a:gdLst/>
                <a:ahLst/>
                <a:cxnLst/>
                <a:rect l="l" t="t" r="r" b="b"/>
                <a:pathLst>
                  <a:path w="1277" h="1206" extrusionOk="0">
                    <a:moveTo>
                      <a:pt x="126" y="1205"/>
                    </a:moveTo>
                    <a:lnTo>
                      <a:pt x="1" y="1062"/>
                    </a:lnTo>
                    <a:lnTo>
                      <a:pt x="1125" y="1"/>
                    </a:lnTo>
                    <a:lnTo>
                      <a:pt x="1276" y="1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3"/>
              <p:cNvSpPr/>
              <p:nvPr/>
            </p:nvSpPr>
            <p:spPr>
              <a:xfrm>
                <a:off x="5788725" y="2174589"/>
                <a:ext cx="45061" cy="35923"/>
              </a:xfrm>
              <a:custGeom>
                <a:avLst/>
                <a:gdLst/>
                <a:ahLst/>
                <a:cxnLst/>
                <a:rect l="l" t="t" r="r" b="b"/>
                <a:pathLst>
                  <a:path w="1366" h="1089" extrusionOk="0">
                    <a:moveTo>
                      <a:pt x="116" y="1088"/>
                    </a:moveTo>
                    <a:lnTo>
                      <a:pt x="0" y="937"/>
                    </a:lnTo>
                    <a:lnTo>
                      <a:pt x="1231" y="0"/>
                    </a:lnTo>
                    <a:lnTo>
                      <a:pt x="1365" y="17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3"/>
              <p:cNvSpPr/>
              <p:nvPr/>
            </p:nvSpPr>
            <p:spPr>
              <a:xfrm>
                <a:off x="5806670" y="2205168"/>
                <a:ext cx="47403" cy="32130"/>
              </a:xfrm>
              <a:custGeom>
                <a:avLst/>
                <a:gdLst/>
                <a:ahLst/>
                <a:cxnLst/>
                <a:rect l="l" t="t" r="r" b="b"/>
                <a:pathLst>
                  <a:path w="1437" h="974" extrusionOk="0">
                    <a:moveTo>
                      <a:pt x="98" y="973"/>
                    </a:moveTo>
                    <a:lnTo>
                      <a:pt x="0" y="813"/>
                    </a:lnTo>
                    <a:lnTo>
                      <a:pt x="1321" y="1"/>
                    </a:lnTo>
                    <a:lnTo>
                      <a:pt x="143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3"/>
              <p:cNvSpPr/>
              <p:nvPr/>
            </p:nvSpPr>
            <p:spPr>
              <a:xfrm>
                <a:off x="5821679" y="2238156"/>
                <a:ext cx="49481" cy="27677"/>
              </a:xfrm>
              <a:custGeom>
                <a:avLst/>
                <a:gdLst/>
                <a:ahLst/>
                <a:cxnLst/>
                <a:rect l="l" t="t" r="r" b="b"/>
                <a:pathLst>
                  <a:path w="1500" h="839" extrusionOk="0">
                    <a:moveTo>
                      <a:pt x="89" y="839"/>
                    </a:moveTo>
                    <a:lnTo>
                      <a:pt x="0" y="660"/>
                    </a:lnTo>
                    <a:lnTo>
                      <a:pt x="1401" y="0"/>
                    </a:lnTo>
                    <a:lnTo>
                      <a:pt x="1499" y="2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3"/>
              <p:cNvSpPr/>
              <p:nvPr/>
            </p:nvSpPr>
            <p:spPr>
              <a:xfrm>
                <a:off x="5833753" y="2272562"/>
                <a:ext cx="50933" cy="22992"/>
              </a:xfrm>
              <a:custGeom>
                <a:avLst/>
                <a:gdLst/>
                <a:ahLst/>
                <a:cxnLst/>
                <a:rect l="l" t="t" r="r" b="b"/>
                <a:pathLst>
                  <a:path w="1544" h="697" extrusionOk="0">
                    <a:moveTo>
                      <a:pt x="71" y="697"/>
                    </a:moveTo>
                    <a:lnTo>
                      <a:pt x="0" y="509"/>
                    </a:lnTo>
                    <a:lnTo>
                      <a:pt x="1463" y="1"/>
                    </a:lnTo>
                    <a:lnTo>
                      <a:pt x="1543" y="2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3"/>
              <p:cNvSpPr/>
              <p:nvPr/>
            </p:nvSpPr>
            <p:spPr>
              <a:xfrm>
                <a:off x="5842561" y="2308485"/>
                <a:ext cx="51823" cy="17978"/>
              </a:xfrm>
              <a:custGeom>
                <a:avLst/>
                <a:gdLst/>
                <a:ahLst/>
                <a:cxnLst/>
                <a:rect l="l" t="t" r="r" b="b"/>
                <a:pathLst>
                  <a:path w="1571" h="545" extrusionOk="0">
                    <a:moveTo>
                      <a:pt x="54" y="544"/>
                    </a:moveTo>
                    <a:lnTo>
                      <a:pt x="1" y="357"/>
                    </a:lnTo>
                    <a:lnTo>
                      <a:pt x="1517" y="0"/>
                    </a:lnTo>
                    <a:lnTo>
                      <a:pt x="1571"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3"/>
              <p:cNvSpPr/>
              <p:nvPr/>
            </p:nvSpPr>
            <p:spPr>
              <a:xfrm>
                <a:off x="5848465" y="2345266"/>
                <a:ext cx="51823" cy="12667"/>
              </a:xfrm>
              <a:custGeom>
                <a:avLst/>
                <a:gdLst/>
                <a:ahLst/>
                <a:cxnLst/>
                <a:rect l="l" t="t" r="r" b="b"/>
                <a:pathLst>
                  <a:path w="1571" h="384" extrusionOk="0">
                    <a:moveTo>
                      <a:pt x="27" y="384"/>
                    </a:moveTo>
                    <a:lnTo>
                      <a:pt x="0" y="188"/>
                    </a:lnTo>
                    <a:lnTo>
                      <a:pt x="1535" y="0"/>
                    </a:lnTo>
                    <a:lnTo>
                      <a:pt x="1570"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3"/>
              <p:cNvSpPr/>
              <p:nvPr/>
            </p:nvSpPr>
            <p:spPr>
              <a:xfrm>
                <a:off x="5850807" y="2382344"/>
                <a:ext cx="51526" cy="7389"/>
              </a:xfrm>
              <a:custGeom>
                <a:avLst/>
                <a:gdLst/>
                <a:ahLst/>
                <a:cxnLst/>
                <a:rect l="l" t="t" r="r" b="b"/>
                <a:pathLst>
                  <a:path w="1562" h="224" extrusionOk="0">
                    <a:moveTo>
                      <a:pt x="9" y="223"/>
                    </a:moveTo>
                    <a:lnTo>
                      <a:pt x="0" y="36"/>
                    </a:lnTo>
                    <a:lnTo>
                      <a:pt x="1544" y="0"/>
                    </a:lnTo>
                    <a:lnTo>
                      <a:pt x="1562"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3"/>
              <p:cNvSpPr/>
              <p:nvPr/>
            </p:nvSpPr>
            <p:spPr>
              <a:xfrm>
                <a:off x="5849323" y="2415299"/>
                <a:ext cx="51263" cy="11810"/>
              </a:xfrm>
              <a:custGeom>
                <a:avLst/>
                <a:gdLst/>
                <a:ahLst/>
                <a:cxnLst/>
                <a:rect l="l" t="t" r="r" b="b"/>
                <a:pathLst>
                  <a:path w="1554" h="358" extrusionOk="0">
                    <a:moveTo>
                      <a:pt x="1" y="197"/>
                    </a:moveTo>
                    <a:cubicBezTo>
                      <a:pt x="10" y="134"/>
                      <a:pt x="10" y="72"/>
                      <a:pt x="10" y="0"/>
                    </a:cubicBezTo>
                    <a:lnTo>
                      <a:pt x="1553" y="134"/>
                    </a:lnTo>
                    <a:cubicBezTo>
                      <a:pt x="1553" y="206"/>
                      <a:pt x="1553" y="286"/>
                      <a:pt x="1544" y="3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3"/>
              <p:cNvSpPr/>
              <p:nvPr/>
            </p:nvSpPr>
            <p:spPr>
              <a:xfrm>
                <a:off x="5844342" y="2447065"/>
                <a:ext cx="51526" cy="16824"/>
              </a:xfrm>
              <a:custGeom>
                <a:avLst/>
                <a:gdLst/>
                <a:ahLst/>
                <a:cxnLst/>
                <a:rect l="l" t="t" r="r" b="b"/>
                <a:pathLst>
                  <a:path w="1562" h="510" extrusionOk="0">
                    <a:moveTo>
                      <a:pt x="0" y="188"/>
                    </a:moveTo>
                    <a:cubicBezTo>
                      <a:pt x="18" y="126"/>
                      <a:pt x="27" y="63"/>
                      <a:pt x="36" y="1"/>
                    </a:cubicBezTo>
                    <a:lnTo>
                      <a:pt x="1561" y="286"/>
                    </a:lnTo>
                    <a:cubicBezTo>
                      <a:pt x="1544" y="367"/>
                      <a:pt x="1535" y="438"/>
                      <a:pt x="1517" y="5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3"/>
              <p:cNvSpPr/>
              <p:nvPr/>
            </p:nvSpPr>
            <p:spPr>
              <a:xfrm>
                <a:off x="5836095" y="2477975"/>
                <a:ext cx="50933" cy="22102"/>
              </a:xfrm>
              <a:custGeom>
                <a:avLst/>
                <a:gdLst/>
                <a:ahLst/>
                <a:cxnLst/>
                <a:rect l="l" t="t" r="r" b="b"/>
                <a:pathLst>
                  <a:path w="1544" h="670" extrusionOk="0">
                    <a:moveTo>
                      <a:pt x="0" y="188"/>
                    </a:moveTo>
                    <a:cubicBezTo>
                      <a:pt x="18" y="126"/>
                      <a:pt x="45" y="72"/>
                      <a:pt x="54" y="1"/>
                    </a:cubicBezTo>
                    <a:lnTo>
                      <a:pt x="1544" y="456"/>
                    </a:lnTo>
                    <a:cubicBezTo>
                      <a:pt x="1526" y="527"/>
                      <a:pt x="1499" y="598"/>
                      <a:pt x="1472" y="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3"/>
              <p:cNvSpPr/>
              <p:nvPr/>
            </p:nvSpPr>
            <p:spPr>
              <a:xfrm>
                <a:off x="5824615" y="2508290"/>
                <a:ext cx="49778" cy="26522"/>
              </a:xfrm>
              <a:custGeom>
                <a:avLst/>
                <a:gdLst/>
                <a:ahLst/>
                <a:cxnLst/>
                <a:rect l="l" t="t" r="r" b="b"/>
                <a:pathLst>
                  <a:path w="1509" h="804" extrusionOk="0">
                    <a:moveTo>
                      <a:pt x="0" y="170"/>
                    </a:moveTo>
                    <a:cubicBezTo>
                      <a:pt x="27" y="116"/>
                      <a:pt x="54" y="54"/>
                      <a:pt x="81" y="0"/>
                    </a:cubicBezTo>
                    <a:lnTo>
                      <a:pt x="1508" y="598"/>
                    </a:lnTo>
                    <a:cubicBezTo>
                      <a:pt x="1481" y="670"/>
                      <a:pt x="1446" y="732"/>
                      <a:pt x="1410" y="8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3"/>
              <p:cNvSpPr/>
              <p:nvPr/>
            </p:nvSpPr>
            <p:spPr>
              <a:xfrm>
                <a:off x="5809903" y="2536824"/>
                <a:ext cx="48294" cy="31239"/>
              </a:xfrm>
              <a:custGeom>
                <a:avLst/>
                <a:gdLst/>
                <a:ahLst/>
                <a:cxnLst/>
                <a:rect l="l" t="t" r="r" b="b"/>
                <a:pathLst>
                  <a:path w="1464" h="947" extrusionOk="0">
                    <a:moveTo>
                      <a:pt x="0" y="170"/>
                    </a:moveTo>
                    <a:lnTo>
                      <a:pt x="99" y="1"/>
                    </a:lnTo>
                    <a:lnTo>
                      <a:pt x="1463" y="750"/>
                    </a:lnTo>
                    <a:lnTo>
                      <a:pt x="1339" y="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3"/>
              <p:cNvSpPr/>
              <p:nvPr/>
            </p:nvSpPr>
            <p:spPr>
              <a:xfrm>
                <a:off x="5792551" y="2563907"/>
                <a:ext cx="45622" cy="35363"/>
              </a:xfrm>
              <a:custGeom>
                <a:avLst/>
                <a:gdLst/>
                <a:ahLst/>
                <a:cxnLst/>
                <a:rect l="l" t="t" r="r" b="b"/>
                <a:pathLst>
                  <a:path w="1383" h="1072" extrusionOk="0">
                    <a:moveTo>
                      <a:pt x="0" y="161"/>
                    </a:moveTo>
                    <a:lnTo>
                      <a:pt x="116" y="1"/>
                    </a:lnTo>
                    <a:lnTo>
                      <a:pt x="1383" y="893"/>
                    </a:lnTo>
                    <a:lnTo>
                      <a:pt x="1249" y="107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3"/>
              <p:cNvSpPr/>
              <p:nvPr/>
            </p:nvSpPr>
            <p:spPr>
              <a:xfrm>
                <a:off x="5772231" y="2589209"/>
                <a:ext cx="43016" cy="38892"/>
              </a:xfrm>
              <a:custGeom>
                <a:avLst/>
                <a:gdLst/>
                <a:ahLst/>
                <a:cxnLst/>
                <a:rect l="l" t="t" r="r" b="b"/>
                <a:pathLst>
                  <a:path w="1304" h="1179" extrusionOk="0">
                    <a:moveTo>
                      <a:pt x="1" y="143"/>
                    </a:moveTo>
                    <a:lnTo>
                      <a:pt x="134" y="1"/>
                    </a:lnTo>
                    <a:lnTo>
                      <a:pt x="1303" y="1018"/>
                    </a:lnTo>
                    <a:lnTo>
                      <a:pt x="1151" y="117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3"/>
              <p:cNvSpPr/>
              <p:nvPr/>
            </p:nvSpPr>
            <p:spPr>
              <a:xfrm>
                <a:off x="5749569" y="2612168"/>
                <a:ext cx="40047" cy="42422"/>
              </a:xfrm>
              <a:custGeom>
                <a:avLst/>
                <a:gdLst/>
                <a:ahLst/>
                <a:cxnLst/>
                <a:rect l="l" t="t" r="r" b="b"/>
                <a:pathLst>
                  <a:path w="1214" h="1286" extrusionOk="0">
                    <a:moveTo>
                      <a:pt x="1" y="134"/>
                    </a:moveTo>
                    <a:lnTo>
                      <a:pt x="152" y="1"/>
                    </a:lnTo>
                    <a:lnTo>
                      <a:pt x="1214" y="1134"/>
                    </a:lnTo>
                    <a:lnTo>
                      <a:pt x="1044" y="12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3"/>
              <p:cNvSpPr/>
              <p:nvPr/>
            </p:nvSpPr>
            <p:spPr>
              <a:xfrm>
                <a:off x="5724861" y="2632785"/>
                <a:ext cx="36220" cy="45325"/>
              </a:xfrm>
              <a:custGeom>
                <a:avLst/>
                <a:gdLst/>
                <a:ahLst/>
                <a:cxnLst/>
                <a:rect l="l" t="t" r="r" b="b"/>
                <a:pathLst>
                  <a:path w="1098" h="1374" extrusionOk="0">
                    <a:moveTo>
                      <a:pt x="0" y="116"/>
                    </a:moveTo>
                    <a:lnTo>
                      <a:pt x="161" y="0"/>
                    </a:lnTo>
                    <a:lnTo>
                      <a:pt x="1098" y="1240"/>
                    </a:lnTo>
                    <a:lnTo>
                      <a:pt x="910" y="13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3"/>
              <p:cNvSpPr/>
              <p:nvPr/>
            </p:nvSpPr>
            <p:spPr>
              <a:xfrm>
                <a:off x="5698075" y="2650730"/>
                <a:ext cx="32097" cy="47700"/>
              </a:xfrm>
              <a:custGeom>
                <a:avLst/>
                <a:gdLst/>
                <a:ahLst/>
                <a:cxnLst/>
                <a:rect l="l" t="t" r="r" b="b"/>
                <a:pathLst>
                  <a:path w="973" h="1446" extrusionOk="0">
                    <a:moveTo>
                      <a:pt x="0" y="98"/>
                    </a:moveTo>
                    <a:lnTo>
                      <a:pt x="170" y="0"/>
                    </a:lnTo>
                    <a:lnTo>
                      <a:pt x="973" y="1329"/>
                    </a:lnTo>
                    <a:lnTo>
                      <a:pt x="777" y="1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3"/>
              <p:cNvSpPr/>
              <p:nvPr/>
            </p:nvSpPr>
            <p:spPr>
              <a:xfrm>
                <a:off x="5669838" y="2666036"/>
                <a:ext cx="27380" cy="49448"/>
              </a:xfrm>
              <a:custGeom>
                <a:avLst/>
                <a:gdLst/>
                <a:ahLst/>
                <a:cxnLst/>
                <a:rect l="l" t="t" r="r" b="b"/>
                <a:pathLst>
                  <a:path w="830" h="1499" extrusionOk="0">
                    <a:moveTo>
                      <a:pt x="0" y="80"/>
                    </a:moveTo>
                    <a:lnTo>
                      <a:pt x="170" y="0"/>
                    </a:lnTo>
                    <a:lnTo>
                      <a:pt x="830" y="1401"/>
                    </a:lnTo>
                    <a:lnTo>
                      <a:pt x="633" y="149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3"/>
              <p:cNvSpPr/>
              <p:nvPr/>
            </p:nvSpPr>
            <p:spPr>
              <a:xfrm>
                <a:off x="5640116" y="2678077"/>
                <a:ext cx="22662" cy="50669"/>
              </a:xfrm>
              <a:custGeom>
                <a:avLst/>
                <a:gdLst/>
                <a:ahLst/>
                <a:cxnLst/>
                <a:rect l="l" t="t" r="r" b="b"/>
                <a:pathLst>
                  <a:path w="687" h="1536" extrusionOk="0">
                    <a:moveTo>
                      <a:pt x="0" y="63"/>
                    </a:moveTo>
                    <a:lnTo>
                      <a:pt x="178" y="1"/>
                    </a:lnTo>
                    <a:lnTo>
                      <a:pt x="687" y="1464"/>
                    </a:lnTo>
                    <a:lnTo>
                      <a:pt x="473" y="15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3"/>
              <p:cNvSpPr/>
              <p:nvPr/>
            </p:nvSpPr>
            <p:spPr>
              <a:xfrm>
                <a:off x="5609207" y="2686918"/>
                <a:ext cx="17681" cy="51526"/>
              </a:xfrm>
              <a:custGeom>
                <a:avLst/>
                <a:gdLst/>
                <a:ahLst/>
                <a:cxnLst/>
                <a:rect l="l" t="t" r="r" b="b"/>
                <a:pathLst>
                  <a:path w="536" h="1562" extrusionOk="0">
                    <a:moveTo>
                      <a:pt x="0" y="45"/>
                    </a:moveTo>
                    <a:lnTo>
                      <a:pt x="188" y="1"/>
                    </a:lnTo>
                    <a:lnTo>
                      <a:pt x="536" y="1508"/>
                    </a:lnTo>
                    <a:lnTo>
                      <a:pt x="321" y="15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3"/>
              <p:cNvSpPr/>
              <p:nvPr/>
            </p:nvSpPr>
            <p:spPr>
              <a:xfrm>
                <a:off x="5577704" y="2692525"/>
                <a:ext cx="12700" cy="51823"/>
              </a:xfrm>
              <a:custGeom>
                <a:avLst/>
                <a:gdLst/>
                <a:ahLst/>
                <a:cxnLst/>
                <a:rect l="l" t="t" r="r" b="b"/>
                <a:pathLst>
                  <a:path w="385" h="1571" extrusionOk="0">
                    <a:moveTo>
                      <a:pt x="1" y="27"/>
                    </a:moveTo>
                    <a:lnTo>
                      <a:pt x="188" y="0"/>
                    </a:lnTo>
                    <a:lnTo>
                      <a:pt x="384" y="1543"/>
                    </a:lnTo>
                    <a:lnTo>
                      <a:pt x="152" y="15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3"/>
              <p:cNvSpPr/>
              <p:nvPr/>
            </p:nvSpPr>
            <p:spPr>
              <a:xfrm>
                <a:off x="5545640" y="2694868"/>
                <a:ext cx="7389" cy="51526"/>
              </a:xfrm>
              <a:custGeom>
                <a:avLst/>
                <a:gdLst/>
                <a:ahLst/>
                <a:cxnLst/>
                <a:rect l="l" t="t" r="r" b="b"/>
                <a:pathLst>
                  <a:path w="224" h="1562" extrusionOk="0">
                    <a:moveTo>
                      <a:pt x="0" y="9"/>
                    </a:moveTo>
                    <a:lnTo>
                      <a:pt x="197" y="0"/>
                    </a:lnTo>
                    <a:lnTo>
                      <a:pt x="223" y="1553"/>
                    </a:lnTo>
                    <a:lnTo>
                      <a:pt x="0" y="15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3"/>
              <p:cNvSpPr/>
              <p:nvPr/>
            </p:nvSpPr>
            <p:spPr>
              <a:xfrm>
                <a:off x="5508265" y="2693383"/>
                <a:ext cx="11810" cy="51526"/>
              </a:xfrm>
              <a:custGeom>
                <a:avLst/>
                <a:gdLst/>
                <a:ahLst/>
                <a:cxnLst/>
                <a:rect l="l" t="t" r="r" b="b"/>
                <a:pathLst>
                  <a:path w="358" h="1562" extrusionOk="0">
                    <a:moveTo>
                      <a:pt x="161" y="1"/>
                    </a:moveTo>
                    <a:cubicBezTo>
                      <a:pt x="232" y="10"/>
                      <a:pt x="295" y="10"/>
                      <a:pt x="357" y="19"/>
                    </a:cubicBezTo>
                    <a:lnTo>
                      <a:pt x="232" y="1562"/>
                    </a:lnTo>
                    <a:cubicBezTo>
                      <a:pt x="152" y="1553"/>
                      <a:pt x="81" y="1553"/>
                      <a:pt x="0" y="15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3"/>
              <p:cNvSpPr/>
              <p:nvPr/>
            </p:nvSpPr>
            <p:spPr>
              <a:xfrm>
                <a:off x="5471484" y="2688402"/>
                <a:ext cx="16791" cy="51526"/>
              </a:xfrm>
              <a:custGeom>
                <a:avLst/>
                <a:gdLst/>
                <a:ahLst/>
                <a:cxnLst/>
                <a:rect l="l" t="t" r="r" b="b"/>
                <a:pathLst>
                  <a:path w="509" h="1562" extrusionOk="0">
                    <a:moveTo>
                      <a:pt x="321" y="0"/>
                    </a:moveTo>
                    <a:cubicBezTo>
                      <a:pt x="384" y="27"/>
                      <a:pt x="446" y="27"/>
                      <a:pt x="509" y="36"/>
                    </a:cubicBezTo>
                    <a:lnTo>
                      <a:pt x="223" y="1561"/>
                    </a:lnTo>
                    <a:cubicBezTo>
                      <a:pt x="152" y="1552"/>
                      <a:pt x="72" y="1543"/>
                      <a:pt x="0" y="1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3"/>
              <p:cNvSpPr/>
              <p:nvPr/>
            </p:nvSpPr>
            <p:spPr>
              <a:xfrm>
                <a:off x="5435561" y="2680155"/>
                <a:ext cx="21838" cy="50933"/>
              </a:xfrm>
              <a:custGeom>
                <a:avLst/>
                <a:gdLst/>
                <a:ahLst/>
                <a:cxnLst/>
                <a:rect l="l" t="t" r="r" b="b"/>
                <a:pathLst>
                  <a:path w="662" h="1544" extrusionOk="0">
                    <a:moveTo>
                      <a:pt x="474" y="0"/>
                    </a:moveTo>
                    <a:cubicBezTo>
                      <a:pt x="536" y="27"/>
                      <a:pt x="599" y="45"/>
                      <a:pt x="661" y="63"/>
                    </a:cubicBezTo>
                    <a:lnTo>
                      <a:pt x="215" y="1544"/>
                    </a:lnTo>
                    <a:cubicBezTo>
                      <a:pt x="144" y="1526"/>
                      <a:pt x="72" y="1499"/>
                      <a:pt x="1" y="14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3"/>
              <p:cNvSpPr/>
              <p:nvPr/>
            </p:nvSpPr>
            <p:spPr>
              <a:xfrm>
                <a:off x="5400561" y="2668675"/>
                <a:ext cx="26819" cy="50042"/>
              </a:xfrm>
              <a:custGeom>
                <a:avLst/>
                <a:gdLst/>
                <a:ahLst/>
                <a:cxnLst/>
                <a:rect l="l" t="t" r="r" b="b"/>
                <a:pathLst>
                  <a:path w="813" h="1517" extrusionOk="0">
                    <a:moveTo>
                      <a:pt x="634" y="0"/>
                    </a:moveTo>
                    <a:cubicBezTo>
                      <a:pt x="696" y="27"/>
                      <a:pt x="750" y="63"/>
                      <a:pt x="812" y="81"/>
                    </a:cubicBezTo>
                    <a:lnTo>
                      <a:pt x="205" y="1517"/>
                    </a:lnTo>
                    <a:cubicBezTo>
                      <a:pt x="143" y="1481"/>
                      <a:pt x="72" y="1446"/>
                      <a:pt x="0" y="14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3"/>
              <p:cNvSpPr/>
              <p:nvPr/>
            </p:nvSpPr>
            <p:spPr>
              <a:xfrm>
                <a:off x="5367606" y="2653963"/>
                <a:ext cx="30909" cy="48294"/>
              </a:xfrm>
              <a:custGeom>
                <a:avLst/>
                <a:gdLst/>
                <a:ahLst/>
                <a:cxnLst/>
                <a:rect l="l" t="t" r="r" b="b"/>
                <a:pathLst>
                  <a:path w="937" h="1464" extrusionOk="0">
                    <a:moveTo>
                      <a:pt x="776" y="0"/>
                    </a:moveTo>
                    <a:lnTo>
                      <a:pt x="937" y="107"/>
                    </a:lnTo>
                    <a:lnTo>
                      <a:pt x="187" y="1463"/>
                    </a:lnTo>
                    <a:lnTo>
                      <a:pt x="0" y="134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3"/>
              <p:cNvSpPr/>
              <p:nvPr/>
            </p:nvSpPr>
            <p:spPr>
              <a:xfrm>
                <a:off x="5336103" y="2636612"/>
                <a:ext cx="35363" cy="45919"/>
              </a:xfrm>
              <a:custGeom>
                <a:avLst/>
                <a:gdLst/>
                <a:ahLst/>
                <a:cxnLst/>
                <a:rect l="l" t="t" r="r" b="b"/>
                <a:pathLst>
                  <a:path w="1072" h="1392" extrusionOk="0">
                    <a:moveTo>
                      <a:pt x="919" y="0"/>
                    </a:moveTo>
                    <a:lnTo>
                      <a:pt x="1071" y="116"/>
                    </a:lnTo>
                    <a:lnTo>
                      <a:pt x="188" y="1392"/>
                    </a:lnTo>
                    <a:lnTo>
                      <a:pt x="1" y="125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3"/>
              <p:cNvSpPr/>
              <p:nvPr/>
            </p:nvSpPr>
            <p:spPr>
              <a:xfrm>
                <a:off x="5307272" y="2616588"/>
                <a:ext cx="38859" cy="42983"/>
              </a:xfrm>
              <a:custGeom>
                <a:avLst/>
                <a:gdLst/>
                <a:ahLst/>
                <a:cxnLst/>
                <a:rect l="l" t="t" r="r" b="b"/>
                <a:pathLst>
                  <a:path w="1178" h="1303" extrusionOk="0">
                    <a:moveTo>
                      <a:pt x="1035" y="0"/>
                    </a:moveTo>
                    <a:lnTo>
                      <a:pt x="1178" y="125"/>
                    </a:lnTo>
                    <a:lnTo>
                      <a:pt x="170" y="1303"/>
                    </a:lnTo>
                    <a:lnTo>
                      <a:pt x="0" y="115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3"/>
              <p:cNvSpPr/>
              <p:nvPr/>
            </p:nvSpPr>
            <p:spPr>
              <a:xfrm>
                <a:off x="5280783" y="2593926"/>
                <a:ext cx="42422" cy="39750"/>
              </a:xfrm>
              <a:custGeom>
                <a:avLst/>
                <a:gdLst/>
                <a:ahLst/>
                <a:cxnLst/>
                <a:rect l="l" t="t" r="r" b="b"/>
                <a:pathLst>
                  <a:path w="1286" h="1205" extrusionOk="0">
                    <a:moveTo>
                      <a:pt x="1160" y="0"/>
                    </a:moveTo>
                    <a:lnTo>
                      <a:pt x="1285" y="143"/>
                    </a:lnTo>
                    <a:lnTo>
                      <a:pt x="161" y="1205"/>
                    </a:lnTo>
                    <a:lnTo>
                      <a:pt x="0" y="10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3"/>
              <p:cNvSpPr/>
              <p:nvPr/>
            </p:nvSpPr>
            <p:spPr>
              <a:xfrm>
                <a:off x="5257527" y="2569218"/>
                <a:ext cx="45061" cy="35923"/>
              </a:xfrm>
              <a:custGeom>
                <a:avLst/>
                <a:gdLst/>
                <a:ahLst/>
                <a:cxnLst/>
                <a:rect l="l" t="t" r="r" b="b"/>
                <a:pathLst>
                  <a:path w="1366" h="1089" extrusionOk="0">
                    <a:moveTo>
                      <a:pt x="1250" y="0"/>
                    </a:moveTo>
                    <a:lnTo>
                      <a:pt x="1366" y="152"/>
                    </a:lnTo>
                    <a:lnTo>
                      <a:pt x="134" y="1088"/>
                    </a:lnTo>
                    <a:lnTo>
                      <a:pt x="1" y="9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3"/>
              <p:cNvSpPr/>
              <p:nvPr/>
            </p:nvSpPr>
            <p:spPr>
              <a:xfrm>
                <a:off x="5236943" y="2542432"/>
                <a:ext cx="47700" cy="32097"/>
              </a:xfrm>
              <a:custGeom>
                <a:avLst/>
                <a:gdLst/>
                <a:ahLst/>
                <a:cxnLst/>
                <a:rect l="l" t="t" r="r" b="b"/>
                <a:pathLst>
                  <a:path w="1446" h="973" extrusionOk="0">
                    <a:moveTo>
                      <a:pt x="1347" y="0"/>
                    </a:moveTo>
                    <a:lnTo>
                      <a:pt x="1445" y="161"/>
                    </a:lnTo>
                    <a:lnTo>
                      <a:pt x="125" y="973"/>
                    </a:lnTo>
                    <a:lnTo>
                      <a:pt x="0" y="77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3"/>
              <p:cNvSpPr/>
              <p:nvPr/>
            </p:nvSpPr>
            <p:spPr>
              <a:xfrm>
                <a:off x="5220152" y="2513865"/>
                <a:ext cx="49481" cy="27710"/>
              </a:xfrm>
              <a:custGeom>
                <a:avLst/>
                <a:gdLst/>
                <a:ahLst/>
                <a:cxnLst/>
                <a:rect l="l" t="t" r="r" b="b"/>
                <a:pathLst>
                  <a:path w="1500" h="840" extrusionOk="0">
                    <a:moveTo>
                      <a:pt x="1410" y="1"/>
                    </a:moveTo>
                    <a:lnTo>
                      <a:pt x="1499" y="179"/>
                    </a:lnTo>
                    <a:lnTo>
                      <a:pt x="99" y="840"/>
                    </a:lnTo>
                    <a:lnTo>
                      <a:pt x="1" y="63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3"/>
              <p:cNvSpPr/>
              <p:nvPr/>
            </p:nvSpPr>
            <p:spPr>
              <a:xfrm>
                <a:off x="5206627" y="2484143"/>
                <a:ext cx="50933" cy="22992"/>
              </a:xfrm>
              <a:custGeom>
                <a:avLst/>
                <a:gdLst/>
                <a:ahLst/>
                <a:cxnLst/>
                <a:rect l="l" t="t" r="r" b="b"/>
                <a:pathLst>
                  <a:path w="1544" h="697" extrusionOk="0">
                    <a:moveTo>
                      <a:pt x="1472" y="1"/>
                    </a:moveTo>
                    <a:lnTo>
                      <a:pt x="1544" y="179"/>
                    </a:lnTo>
                    <a:lnTo>
                      <a:pt x="81" y="697"/>
                    </a:lnTo>
                    <a:lnTo>
                      <a:pt x="0" y="48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3"/>
              <p:cNvSpPr/>
              <p:nvPr/>
            </p:nvSpPr>
            <p:spPr>
              <a:xfrm>
                <a:off x="5196896" y="2453267"/>
                <a:ext cx="51559" cy="17978"/>
              </a:xfrm>
              <a:custGeom>
                <a:avLst/>
                <a:gdLst/>
                <a:ahLst/>
                <a:cxnLst/>
                <a:rect l="l" t="t" r="r" b="b"/>
                <a:pathLst>
                  <a:path w="1563" h="545" extrusionOk="0">
                    <a:moveTo>
                      <a:pt x="1517" y="0"/>
                    </a:moveTo>
                    <a:lnTo>
                      <a:pt x="1562" y="188"/>
                    </a:lnTo>
                    <a:lnTo>
                      <a:pt x="54" y="544"/>
                    </a:lnTo>
                    <a:lnTo>
                      <a:pt x="1" y="32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3"/>
              <p:cNvSpPr/>
              <p:nvPr/>
            </p:nvSpPr>
            <p:spPr>
              <a:xfrm>
                <a:off x="5191024" y="2421764"/>
                <a:ext cx="51823" cy="12700"/>
              </a:xfrm>
              <a:custGeom>
                <a:avLst/>
                <a:gdLst/>
                <a:ahLst/>
                <a:cxnLst/>
                <a:rect l="l" t="t" r="r" b="b"/>
                <a:pathLst>
                  <a:path w="1571" h="385" extrusionOk="0">
                    <a:moveTo>
                      <a:pt x="1544" y="1"/>
                    </a:moveTo>
                    <a:lnTo>
                      <a:pt x="1571" y="188"/>
                    </a:lnTo>
                    <a:lnTo>
                      <a:pt x="36" y="384"/>
                    </a:lnTo>
                    <a:lnTo>
                      <a:pt x="0" y="16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3"/>
              <p:cNvSpPr/>
              <p:nvPr/>
            </p:nvSpPr>
            <p:spPr>
              <a:xfrm>
                <a:off x="5188979" y="2389700"/>
                <a:ext cx="51526" cy="7686"/>
              </a:xfrm>
              <a:custGeom>
                <a:avLst/>
                <a:gdLst/>
                <a:ahLst/>
                <a:cxnLst/>
                <a:rect l="l" t="t" r="r" b="b"/>
                <a:pathLst>
                  <a:path w="1562" h="233" extrusionOk="0">
                    <a:moveTo>
                      <a:pt x="1552" y="0"/>
                    </a:moveTo>
                    <a:lnTo>
                      <a:pt x="1561" y="197"/>
                    </a:lnTo>
                    <a:lnTo>
                      <a:pt x="18" y="23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0" name="Google Shape;1430;p33"/>
          <p:cNvGrpSpPr/>
          <p:nvPr/>
        </p:nvGrpSpPr>
        <p:grpSpPr>
          <a:xfrm>
            <a:off x="-4" y="361507"/>
            <a:ext cx="2529576" cy="428835"/>
            <a:chOff x="-4" y="204732"/>
            <a:chExt cx="2529576" cy="428835"/>
          </a:xfrm>
        </p:grpSpPr>
        <p:grpSp>
          <p:nvGrpSpPr>
            <p:cNvPr id="1431" name="Google Shape;1431;p33"/>
            <p:cNvGrpSpPr/>
            <p:nvPr/>
          </p:nvGrpSpPr>
          <p:grpSpPr>
            <a:xfrm rot="5400000">
              <a:off x="2100737" y="204732"/>
              <a:ext cx="428835" cy="428835"/>
              <a:chOff x="8380157" y="546043"/>
              <a:chExt cx="273300" cy="273300"/>
            </a:xfrm>
          </p:grpSpPr>
          <p:sp>
            <p:nvSpPr>
              <p:cNvPr id="1432" name="Google Shape;1432;p33"/>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3"/>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4" name="Google Shape;1434;p33"/>
            <p:cNvCxnSpPr/>
            <p:nvPr/>
          </p:nvCxnSpPr>
          <p:spPr>
            <a:xfrm>
              <a:off x="1079396" y="-660247"/>
              <a:ext cx="0" cy="2158800"/>
            </a:xfrm>
            <a:prstGeom prst="straightConnector1">
              <a:avLst/>
            </a:prstGeom>
            <a:noFill/>
            <a:ln w="19050" cap="flat" cmpd="sng">
              <a:solidFill>
                <a:schemeClr val="accent3"/>
              </a:solidFill>
              <a:prstDash val="solid"/>
              <a:round/>
              <a:headEnd type="none" w="med" len="med"/>
              <a:tailEnd type="none" w="med" len="med"/>
            </a:ln>
          </p:spPr>
        </p:cxnSp>
      </p:grpSp>
      <p:grpSp>
        <p:nvGrpSpPr>
          <p:cNvPr id="1435" name="Google Shape;1435;p33"/>
          <p:cNvGrpSpPr/>
          <p:nvPr/>
        </p:nvGrpSpPr>
        <p:grpSpPr>
          <a:xfrm>
            <a:off x="190475" y="1556724"/>
            <a:ext cx="2987076" cy="3715476"/>
            <a:chOff x="38075" y="1556724"/>
            <a:chExt cx="2987076" cy="3715476"/>
          </a:xfrm>
        </p:grpSpPr>
        <p:grpSp>
          <p:nvGrpSpPr>
            <p:cNvPr id="1436" name="Google Shape;1436;p33"/>
            <p:cNvGrpSpPr/>
            <p:nvPr/>
          </p:nvGrpSpPr>
          <p:grpSpPr>
            <a:xfrm>
              <a:off x="226154" y="1556724"/>
              <a:ext cx="428835" cy="428835"/>
              <a:chOff x="8380157" y="546043"/>
              <a:chExt cx="273300" cy="273300"/>
            </a:xfrm>
          </p:grpSpPr>
          <p:sp>
            <p:nvSpPr>
              <p:cNvPr id="1437" name="Google Shape;1437;p33"/>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3"/>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9" name="Google Shape;1439;p33"/>
            <p:cNvSpPr/>
            <p:nvPr/>
          </p:nvSpPr>
          <p:spPr>
            <a:xfrm>
              <a:off x="440000" y="1916900"/>
              <a:ext cx="2430050" cy="2996850"/>
            </a:xfrm>
            <a:custGeom>
              <a:avLst/>
              <a:gdLst/>
              <a:ahLst/>
              <a:cxnLst/>
              <a:rect l="l" t="t" r="r" b="b"/>
              <a:pathLst>
                <a:path w="97202" h="119874" extrusionOk="0">
                  <a:moveTo>
                    <a:pt x="0" y="0"/>
                  </a:moveTo>
                  <a:lnTo>
                    <a:pt x="0" y="77424"/>
                  </a:lnTo>
                  <a:lnTo>
                    <a:pt x="18572" y="95996"/>
                  </a:lnTo>
                  <a:lnTo>
                    <a:pt x="18572" y="119874"/>
                  </a:lnTo>
                  <a:lnTo>
                    <a:pt x="97202" y="119874"/>
                  </a:lnTo>
                </a:path>
              </a:pathLst>
            </a:custGeom>
            <a:noFill/>
            <a:ln w="19050" cap="flat" cmpd="sng">
              <a:solidFill>
                <a:schemeClr val="accent3"/>
              </a:solidFill>
              <a:prstDash val="solid"/>
              <a:round/>
              <a:headEnd type="none" w="med" len="med"/>
              <a:tailEnd type="none" w="med" len="med"/>
            </a:ln>
          </p:spPr>
        </p:sp>
        <p:sp>
          <p:nvSpPr>
            <p:cNvPr id="1440" name="Google Shape;1440;p33"/>
            <p:cNvSpPr/>
            <p:nvPr/>
          </p:nvSpPr>
          <p:spPr>
            <a:xfrm>
              <a:off x="2870051" y="4838424"/>
              <a:ext cx="155100" cy="155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 name="Google Shape;1441;p33"/>
            <p:cNvGrpSpPr/>
            <p:nvPr/>
          </p:nvGrpSpPr>
          <p:grpSpPr>
            <a:xfrm>
              <a:off x="226149" y="3927701"/>
              <a:ext cx="455769" cy="963129"/>
              <a:chOff x="750826" y="3144150"/>
              <a:chExt cx="690874" cy="1459949"/>
            </a:xfrm>
          </p:grpSpPr>
          <p:sp>
            <p:nvSpPr>
              <p:cNvPr id="1442" name="Google Shape;1442;p33"/>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3"/>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3"/>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3"/>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3"/>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3"/>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3"/>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33"/>
            <p:cNvSpPr/>
            <p:nvPr/>
          </p:nvSpPr>
          <p:spPr>
            <a:xfrm rot="-5400000">
              <a:off x="-470725" y="4444800"/>
              <a:ext cx="1336200" cy="3186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33"/>
          <p:cNvGrpSpPr/>
          <p:nvPr/>
        </p:nvGrpSpPr>
        <p:grpSpPr>
          <a:xfrm>
            <a:off x="4591427" y="4578423"/>
            <a:ext cx="2040275" cy="225700"/>
            <a:chOff x="3421575" y="367423"/>
            <a:chExt cx="1100650" cy="121750"/>
          </a:xfrm>
        </p:grpSpPr>
        <p:sp>
          <p:nvSpPr>
            <p:cNvPr id="1451" name="Google Shape;1451;p33"/>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3"/>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3"/>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3"/>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3"/>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3"/>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3"/>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3"/>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3"/>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3"/>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3"/>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3"/>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3"/>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3"/>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3"/>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33"/>
          <p:cNvGrpSpPr/>
          <p:nvPr/>
        </p:nvGrpSpPr>
        <p:grpSpPr>
          <a:xfrm>
            <a:off x="8620749" y="4221342"/>
            <a:ext cx="387240" cy="818974"/>
            <a:chOff x="8304776" y="3842309"/>
            <a:chExt cx="546950" cy="1156743"/>
          </a:xfrm>
        </p:grpSpPr>
        <p:sp>
          <p:nvSpPr>
            <p:cNvPr id="1467" name="Google Shape;1467;p33"/>
            <p:cNvSpPr/>
            <p:nvPr/>
          </p:nvSpPr>
          <p:spPr>
            <a:xfrm>
              <a:off x="8304776" y="3842309"/>
              <a:ext cx="546950" cy="617298"/>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3"/>
            <p:cNvSpPr/>
            <p:nvPr/>
          </p:nvSpPr>
          <p:spPr>
            <a:xfrm>
              <a:off x="8304776" y="3997847"/>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3"/>
            <p:cNvSpPr/>
            <p:nvPr/>
          </p:nvSpPr>
          <p:spPr>
            <a:xfrm>
              <a:off x="8304776" y="4153385"/>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3"/>
            <p:cNvSpPr/>
            <p:nvPr/>
          </p:nvSpPr>
          <p:spPr>
            <a:xfrm>
              <a:off x="8304776" y="4309419"/>
              <a:ext cx="546950" cy="617298"/>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3"/>
            <p:cNvSpPr/>
            <p:nvPr/>
          </p:nvSpPr>
          <p:spPr>
            <a:xfrm>
              <a:off x="8319563" y="4464957"/>
              <a:ext cx="532163" cy="534094"/>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3"/>
            <p:cNvSpPr/>
            <p:nvPr/>
          </p:nvSpPr>
          <p:spPr>
            <a:xfrm>
              <a:off x="8474604" y="4620495"/>
              <a:ext cx="377121" cy="378556"/>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3"/>
            <p:cNvSpPr/>
            <p:nvPr/>
          </p:nvSpPr>
          <p:spPr>
            <a:xfrm>
              <a:off x="8629646" y="4776033"/>
              <a:ext cx="222079" cy="22301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 name="Google Shape;1474;p33"/>
          <p:cNvSpPr/>
          <p:nvPr/>
        </p:nvSpPr>
        <p:spPr>
          <a:xfrm rot="5400000" flipH="1">
            <a:off x="7762775" y="4701375"/>
            <a:ext cx="1336200" cy="3108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2">
  <p:cSld name="CUSTOM_9_2">
    <p:spTree>
      <p:nvGrpSpPr>
        <p:cNvPr id="1" name="Shape 1475"/>
        <p:cNvGrpSpPr/>
        <p:nvPr/>
      </p:nvGrpSpPr>
      <p:grpSpPr>
        <a:xfrm>
          <a:off x="0" y="0"/>
          <a:ext cx="0" cy="0"/>
          <a:chOff x="0" y="0"/>
          <a:chExt cx="0" cy="0"/>
        </a:xfrm>
      </p:grpSpPr>
      <p:grpSp>
        <p:nvGrpSpPr>
          <p:cNvPr id="1476" name="Google Shape;1476;p34"/>
          <p:cNvGrpSpPr/>
          <p:nvPr/>
        </p:nvGrpSpPr>
        <p:grpSpPr>
          <a:xfrm flipH="1">
            <a:off x="8772879" y="1214350"/>
            <a:ext cx="478121" cy="1911737"/>
            <a:chOff x="8507961" y="909184"/>
            <a:chExt cx="391069" cy="1563665"/>
          </a:xfrm>
        </p:grpSpPr>
        <p:grpSp>
          <p:nvGrpSpPr>
            <p:cNvPr id="1477" name="Google Shape;1477;p34"/>
            <p:cNvGrpSpPr/>
            <p:nvPr/>
          </p:nvGrpSpPr>
          <p:grpSpPr>
            <a:xfrm flipH="1">
              <a:off x="8784713" y="1897775"/>
              <a:ext cx="114317" cy="575074"/>
              <a:chOff x="9037542" y="4257853"/>
              <a:chExt cx="114169" cy="574328"/>
            </a:xfrm>
          </p:grpSpPr>
          <p:sp>
            <p:nvSpPr>
              <p:cNvPr id="1478" name="Google Shape;1478;p34"/>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4"/>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4"/>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4"/>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34"/>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grpSp>
        <p:nvGrpSpPr>
          <p:cNvPr id="1483" name="Google Shape;1483;p34"/>
          <p:cNvGrpSpPr/>
          <p:nvPr/>
        </p:nvGrpSpPr>
        <p:grpSpPr>
          <a:xfrm flipH="1">
            <a:off x="3130879" y="340011"/>
            <a:ext cx="2754220" cy="314050"/>
            <a:chOff x="455999" y="1012736"/>
            <a:chExt cx="1928185" cy="219862"/>
          </a:xfrm>
        </p:grpSpPr>
        <p:sp>
          <p:nvSpPr>
            <p:cNvPr id="1484" name="Google Shape;1484;p34"/>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4"/>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4"/>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4"/>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4"/>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4"/>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4"/>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4"/>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4"/>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4"/>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4"/>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4"/>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4"/>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4"/>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4"/>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4"/>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4"/>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4"/>
          <p:cNvGrpSpPr/>
          <p:nvPr/>
        </p:nvGrpSpPr>
        <p:grpSpPr>
          <a:xfrm rot="-5400000" flipH="1">
            <a:off x="-614602" y="1536421"/>
            <a:ext cx="1775744" cy="30175"/>
            <a:chOff x="1859354" y="894626"/>
            <a:chExt cx="344143" cy="5837"/>
          </a:xfrm>
        </p:grpSpPr>
        <p:sp>
          <p:nvSpPr>
            <p:cNvPr id="1502" name="Google Shape;1502;p34"/>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4"/>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4"/>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4"/>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4"/>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4"/>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4"/>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4"/>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4"/>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4"/>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4"/>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4"/>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4"/>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4"/>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4"/>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4"/>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4"/>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4"/>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4"/>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34"/>
          <p:cNvGrpSpPr/>
          <p:nvPr/>
        </p:nvGrpSpPr>
        <p:grpSpPr>
          <a:xfrm>
            <a:off x="8676489" y="3934970"/>
            <a:ext cx="402616" cy="851485"/>
            <a:chOff x="8612064" y="3666995"/>
            <a:chExt cx="402616" cy="851485"/>
          </a:xfrm>
        </p:grpSpPr>
        <p:sp>
          <p:nvSpPr>
            <p:cNvPr id="1522" name="Google Shape;1522;p34"/>
            <p:cNvSpPr/>
            <p:nvPr/>
          </p:nvSpPr>
          <p:spPr>
            <a:xfrm>
              <a:off x="8612064" y="3666995"/>
              <a:ext cx="402616" cy="454401"/>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4"/>
            <p:cNvSpPr/>
            <p:nvPr/>
          </p:nvSpPr>
          <p:spPr>
            <a:xfrm>
              <a:off x="8612064" y="3781486"/>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4"/>
            <p:cNvSpPr/>
            <p:nvPr/>
          </p:nvSpPr>
          <p:spPr>
            <a:xfrm>
              <a:off x="8612064" y="3895978"/>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4"/>
            <p:cNvSpPr/>
            <p:nvPr/>
          </p:nvSpPr>
          <p:spPr>
            <a:xfrm>
              <a:off x="8612064" y="4010835"/>
              <a:ext cx="402616" cy="454401"/>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4"/>
            <p:cNvSpPr/>
            <p:nvPr/>
          </p:nvSpPr>
          <p:spPr>
            <a:xfrm>
              <a:off x="8622949" y="4125326"/>
              <a:ext cx="391732" cy="393153"/>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4"/>
            <p:cNvSpPr/>
            <p:nvPr/>
          </p:nvSpPr>
          <p:spPr>
            <a:xfrm>
              <a:off x="8737075" y="4239818"/>
              <a:ext cx="277604" cy="278660"/>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4"/>
            <p:cNvSpPr/>
            <p:nvPr/>
          </p:nvSpPr>
          <p:spPr>
            <a:xfrm>
              <a:off x="8851201" y="4354309"/>
              <a:ext cx="163475" cy="164166"/>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34"/>
          <p:cNvGrpSpPr/>
          <p:nvPr/>
        </p:nvGrpSpPr>
        <p:grpSpPr>
          <a:xfrm>
            <a:off x="-165754" y="4604094"/>
            <a:ext cx="2529576" cy="428835"/>
            <a:chOff x="-165754" y="4604094"/>
            <a:chExt cx="2529576" cy="428835"/>
          </a:xfrm>
        </p:grpSpPr>
        <p:grpSp>
          <p:nvGrpSpPr>
            <p:cNvPr id="1530" name="Google Shape;1530;p34"/>
            <p:cNvGrpSpPr/>
            <p:nvPr/>
          </p:nvGrpSpPr>
          <p:grpSpPr>
            <a:xfrm rot="5400000">
              <a:off x="1934987" y="4604094"/>
              <a:ext cx="428835" cy="428835"/>
              <a:chOff x="8380157" y="546043"/>
              <a:chExt cx="273300" cy="273300"/>
            </a:xfrm>
          </p:grpSpPr>
          <p:sp>
            <p:nvSpPr>
              <p:cNvPr id="1531" name="Google Shape;1531;p3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33" name="Google Shape;1533;p34"/>
            <p:cNvCxnSpPr/>
            <p:nvPr/>
          </p:nvCxnSpPr>
          <p:spPr>
            <a:xfrm>
              <a:off x="913646" y="3739116"/>
              <a:ext cx="0" cy="2158800"/>
            </a:xfrm>
            <a:prstGeom prst="straightConnector1">
              <a:avLst/>
            </a:prstGeom>
            <a:noFill/>
            <a:ln w="19050" cap="flat" cmpd="sng">
              <a:solidFill>
                <a:schemeClr val="accent3"/>
              </a:solidFill>
              <a:prstDash val="solid"/>
              <a:round/>
              <a:headEnd type="none" w="med" len="med"/>
              <a:tailEnd type="none" w="med" len="med"/>
            </a:ln>
          </p:spPr>
        </p:cxn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3">
  <p:cSld name="CUSTOM_9_3">
    <p:spTree>
      <p:nvGrpSpPr>
        <p:cNvPr id="1" name="Shape 1534"/>
        <p:cNvGrpSpPr/>
        <p:nvPr/>
      </p:nvGrpSpPr>
      <p:grpSpPr>
        <a:xfrm>
          <a:off x="0" y="0"/>
          <a:ext cx="0" cy="0"/>
          <a:chOff x="0" y="0"/>
          <a:chExt cx="0" cy="0"/>
        </a:xfrm>
      </p:grpSpPr>
      <p:grpSp>
        <p:nvGrpSpPr>
          <p:cNvPr id="1535" name="Google Shape;1535;p35"/>
          <p:cNvGrpSpPr/>
          <p:nvPr/>
        </p:nvGrpSpPr>
        <p:grpSpPr>
          <a:xfrm>
            <a:off x="6270553" y="1284509"/>
            <a:ext cx="2766828" cy="3887616"/>
            <a:chOff x="6270553" y="1284509"/>
            <a:chExt cx="2766828" cy="3887616"/>
          </a:xfrm>
        </p:grpSpPr>
        <p:grpSp>
          <p:nvGrpSpPr>
            <p:cNvPr id="1536" name="Google Shape;1536;p35"/>
            <p:cNvGrpSpPr/>
            <p:nvPr/>
          </p:nvGrpSpPr>
          <p:grpSpPr>
            <a:xfrm>
              <a:off x="8644060" y="1284509"/>
              <a:ext cx="393321" cy="393271"/>
              <a:chOff x="7087635" y="4171734"/>
              <a:chExt cx="393321" cy="393271"/>
            </a:xfrm>
          </p:grpSpPr>
          <p:sp>
            <p:nvSpPr>
              <p:cNvPr id="1537" name="Google Shape;1537;p35"/>
              <p:cNvSpPr/>
              <p:nvPr/>
            </p:nvSpPr>
            <p:spPr>
              <a:xfrm>
                <a:off x="7087635" y="4171734"/>
                <a:ext cx="393321" cy="393271"/>
              </a:xfrm>
              <a:custGeom>
                <a:avLst/>
                <a:gdLst/>
                <a:ahLst/>
                <a:cxnLst/>
                <a:rect l="l" t="t" r="r" b="b"/>
                <a:pathLst>
                  <a:path w="7772" h="7771" extrusionOk="0">
                    <a:moveTo>
                      <a:pt x="1" y="3890"/>
                    </a:moveTo>
                    <a:cubicBezTo>
                      <a:pt x="1" y="6031"/>
                      <a:pt x="1740" y="7770"/>
                      <a:pt x="3881" y="7770"/>
                    </a:cubicBezTo>
                    <a:lnTo>
                      <a:pt x="3881" y="7770"/>
                    </a:lnTo>
                    <a:cubicBezTo>
                      <a:pt x="6031" y="7770"/>
                      <a:pt x="7771" y="6031"/>
                      <a:pt x="7771" y="3890"/>
                    </a:cubicBezTo>
                    <a:lnTo>
                      <a:pt x="7771" y="3890"/>
                    </a:lnTo>
                    <a:cubicBezTo>
                      <a:pt x="7771" y="1740"/>
                      <a:pt x="6031" y="0"/>
                      <a:pt x="3881" y="0"/>
                    </a:cubicBezTo>
                    <a:lnTo>
                      <a:pt x="3881" y="0"/>
                    </a:lnTo>
                    <a:cubicBezTo>
                      <a:pt x="1740" y="0"/>
                      <a:pt x="1" y="1740"/>
                      <a:pt x="1"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7149070" y="4234029"/>
                <a:ext cx="269131" cy="268675"/>
              </a:xfrm>
              <a:custGeom>
                <a:avLst/>
                <a:gdLst/>
                <a:ahLst/>
                <a:cxnLst/>
                <a:rect l="l" t="t" r="r" b="b"/>
                <a:pathLst>
                  <a:path w="5318" h="5309" extrusionOk="0">
                    <a:moveTo>
                      <a:pt x="2659" y="419"/>
                    </a:moveTo>
                    <a:cubicBezTo>
                      <a:pt x="3890" y="419"/>
                      <a:pt x="4898" y="1419"/>
                      <a:pt x="4898" y="2659"/>
                    </a:cubicBezTo>
                    <a:cubicBezTo>
                      <a:pt x="4898" y="3890"/>
                      <a:pt x="3890" y="4889"/>
                      <a:pt x="2659" y="4889"/>
                    </a:cubicBezTo>
                    <a:cubicBezTo>
                      <a:pt x="1427" y="4889"/>
                      <a:pt x="428" y="3890"/>
                      <a:pt x="428" y="2659"/>
                    </a:cubicBezTo>
                    <a:cubicBezTo>
                      <a:pt x="428" y="1419"/>
                      <a:pt x="1427" y="419"/>
                      <a:pt x="2659" y="419"/>
                    </a:cubicBezTo>
                    <a:close/>
                    <a:moveTo>
                      <a:pt x="2659" y="0"/>
                    </a:moveTo>
                    <a:cubicBezTo>
                      <a:pt x="1196" y="0"/>
                      <a:pt x="0" y="1187"/>
                      <a:pt x="0" y="2659"/>
                    </a:cubicBezTo>
                    <a:cubicBezTo>
                      <a:pt x="0" y="4122"/>
                      <a:pt x="1196" y="5308"/>
                      <a:pt x="2659" y="5308"/>
                    </a:cubicBezTo>
                    <a:cubicBezTo>
                      <a:pt x="4122" y="5308"/>
                      <a:pt x="5317" y="4122"/>
                      <a:pt x="5317" y="2659"/>
                    </a:cubicBezTo>
                    <a:cubicBezTo>
                      <a:pt x="5317" y="1187"/>
                      <a:pt x="4122" y="0"/>
                      <a:pt x="2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 name="Google Shape;1539;p35"/>
            <p:cNvSpPr/>
            <p:nvPr/>
          </p:nvSpPr>
          <p:spPr>
            <a:xfrm>
              <a:off x="6270553" y="4517674"/>
              <a:ext cx="137754" cy="137754"/>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8509525" y="1598375"/>
              <a:ext cx="335275" cy="3573750"/>
            </a:xfrm>
            <a:custGeom>
              <a:avLst/>
              <a:gdLst/>
              <a:ahLst/>
              <a:cxnLst/>
              <a:rect l="l" t="t" r="r" b="b"/>
              <a:pathLst>
                <a:path w="13411" h="142950" extrusionOk="0">
                  <a:moveTo>
                    <a:pt x="0" y="142950"/>
                  </a:moveTo>
                  <a:lnTo>
                    <a:pt x="0" y="77220"/>
                  </a:lnTo>
                  <a:lnTo>
                    <a:pt x="13411" y="53992"/>
                  </a:lnTo>
                  <a:lnTo>
                    <a:pt x="13411" y="0"/>
                  </a:lnTo>
                </a:path>
              </a:pathLst>
            </a:custGeom>
            <a:noFill/>
            <a:ln w="19050" cap="flat" cmpd="sng">
              <a:solidFill>
                <a:schemeClr val="accent3"/>
              </a:solidFill>
              <a:prstDash val="solid"/>
              <a:round/>
              <a:headEnd type="none" w="med" len="med"/>
              <a:tailEnd type="none" w="med" len="med"/>
            </a:ln>
          </p:spPr>
        </p:sp>
        <p:sp>
          <p:nvSpPr>
            <p:cNvPr id="1541" name="Google Shape;1541;p35"/>
            <p:cNvSpPr/>
            <p:nvPr/>
          </p:nvSpPr>
          <p:spPr>
            <a:xfrm>
              <a:off x="6385325" y="4605875"/>
              <a:ext cx="2117525" cy="207075"/>
            </a:xfrm>
            <a:custGeom>
              <a:avLst/>
              <a:gdLst/>
              <a:ahLst/>
              <a:cxnLst/>
              <a:rect l="l" t="t" r="r" b="b"/>
              <a:pathLst>
                <a:path w="84701" h="8283" extrusionOk="0">
                  <a:moveTo>
                    <a:pt x="84701" y="8283"/>
                  </a:moveTo>
                  <a:lnTo>
                    <a:pt x="20574" y="8283"/>
                  </a:lnTo>
                  <a:lnTo>
                    <a:pt x="0" y="0"/>
                  </a:lnTo>
                </a:path>
              </a:pathLst>
            </a:custGeom>
            <a:noFill/>
            <a:ln w="19050" cap="flat" cmpd="sng">
              <a:solidFill>
                <a:schemeClr val="accent3"/>
              </a:solidFill>
              <a:prstDash val="solid"/>
              <a:round/>
              <a:headEnd type="none" w="med" len="med"/>
              <a:tailEnd type="none" w="med" len="med"/>
            </a:ln>
          </p:spPr>
        </p:sp>
        <p:sp>
          <p:nvSpPr>
            <p:cNvPr id="1542" name="Google Shape;1542;p35"/>
            <p:cNvSpPr/>
            <p:nvPr/>
          </p:nvSpPr>
          <p:spPr>
            <a:xfrm flipH="1">
              <a:off x="7671665" y="47647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flipH="1">
              <a:off x="8461590" y="34762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4" name="Google Shape;1544;p35"/>
          <p:cNvSpPr/>
          <p:nvPr/>
        </p:nvSpPr>
        <p:spPr>
          <a:xfrm rot="-5400000">
            <a:off x="2492700" y="4575050"/>
            <a:ext cx="1336200" cy="26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rot="-5400000">
            <a:off x="5315000" y="4575050"/>
            <a:ext cx="1336200" cy="26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 name="Google Shape;1546;p35"/>
          <p:cNvGrpSpPr/>
          <p:nvPr/>
        </p:nvGrpSpPr>
        <p:grpSpPr>
          <a:xfrm rot="5400000">
            <a:off x="174259" y="656442"/>
            <a:ext cx="142258" cy="1190512"/>
            <a:chOff x="8231618" y="3838549"/>
            <a:chExt cx="142258" cy="1190512"/>
          </a:xfrm>
        </p:grpSpPr>
        <p:sp>
          <p:nvSpPr>
            <p:cNvPr id="1547" name="Google Shape;1547;p35"/>
            <p:cNvSpPr/>
            <p:nvPr/>
          </p:nvSpPr>
          <p:spPr>
            <a:xfrm>
              <a:off x="8297557" y="4510283"/>
              <a:ext cx="21255" cy="518777"/>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8231618" y="3838549"/>
              <a:ext cx="142258" cy="142258"/>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8231618" y="4029938"/>
              <a:ext cx="142258" cy="141853"/>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8231618" y="4220922"/>
              <a:ext cx="142258" cy="141802"/>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8231618" y="4411907"/>
              <a:ext cx="142258" cy="142258"/>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35"/>
          <p:cNvGrpSpPr/>
          <p:nvPr/>
        </p:nvGrpSpPr>
        <p:grpSpPr>
          <a:xfrm>
            <a:off x="215116" y="2682099"/>
            <a:ext cx="428835" cy="2529576"/>
            <a:chOff x="215116" y="2682099"/>
            <a:chExt cx="428835" cy="2529576"/>
          </a:xfrm>
        </p:grpSpPr>
        <p:grpSp>
          <p:nvGrpSpPr>
            <p:cNvPr id="1553" name="Google Shape;1553;p35"/>
            <p:cNvGrpSpPr/>
            <p:nvPr/>
          </p:nvGrpSpPr>
          <p:grpSpPr>
            <a:xfrm>
              <a:off x="215116" y="2682099"/>
              <a:ext cx="428835" cy="428835"/>
              <a:chOff x="8380157" y="546043"/>
              <a:chExt cx="273300" cy="273300"/>
            </a:xfrm>
          </p:grpSpPr>
          <p:sp>
            <p:nvSpPr>
              <p:cNvPr id="1554" name="Google Shape;1554;p35"/>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56" name="Google Shape;1556;p35"/>
            <p:cNvCxnSpPr/>
            <p:nvPr/>
          </p:nvCxnSpPr>
          <p:spPr>
            <a:xfrm>
              <a:off x="429538" y="3052875"/>
              <a:ext cx="0" cy="2158800"/>
            </a:xfrm>
            <a:prstGeom prst="straightConnector1">
              <a:avLst/>
            </a:prstGeom>
            <a:noFill/>
            <a:ln w="19050" cap="flat" cmpd="sng">
              <a:solidFill>
                <a:schemeClr val="accent3"/>
              </a:solidFill>
              <a:prstDash val="solid"/>
              <a:round/>
              <a:headEnd type="none" w="med" len="med"/>
              <a:tailEnd type="none" w="med" len="med"/>
            </a:ln>
          </p:spPr>
        </p:cxnSp>
      </p:grpSp>
      <p:grpSp>
        <p:nvGrpSpPr>
          <p:cNvPr id="1557" name="Google Shape;1557;p35"/>
          <p:cNvGrpSpPr/>
          <p:nvPr/>
        </p:nvGrpSpPr>
        <p:grpSpPr>
          <a:xfrm>
            <a:off x="609485" y="4008358"/>
            <a:ext cx="457427" cy="963129"/>
            <a:chOff x="750826" y="3144150"/>
            <a:chExt cx="690874" cy="1459949"/>
          </a:xfrm>
        </p:grpSpPr>
        <p:sp>
          <p:nvSpPr>
            <p:cNvPr id="1558" name="Google Shape;1558;p35"/>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35"/>
          <p:cNvGrpSpPr/>
          <p:nvPr/>
        </p:nvGrpSpPr>
        <p:grpSpPr>
          <a:xfrm>
            <a:off x="1837431" y="384295"/>
            <a:ext cx="1402118" cy="155097"/>
            <a:chOff x="3421575" y="367423"/>
            <a:chExt cx="1100650" cy="121750"/>
          </a:xfrm>
        </p:grpSpPr>
        <p:sp>
          <p:nvSpPr>
            <p:cNvPr id="1566" name="Google Shape;1566;p35"/>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84"/>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585"/>
        <p:cNvGrpSpPr/>
        <p:nvPr/>
      </p:nvGrpSpPr>
      <p:grpSpPr>
        <a:xfrm>
          <a:off x="0" y="0"/>
          <a:ext cx="0" cy="0"/>
          <a:chOff x="0" y="0"/>
          <a:chExt cx="0" cy="0"/>
        </a:xfrm>
      </p:grpSpPr>
      <p:sp>
        <p:nvSpPr>
          <p:cNvPr id="1586" name="Google Shape;1586;p3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9"/>
        <p:cNvGrpSpPr/>
        <p:nvPr/>
      </p:nvGrpSpPr>
      <p:grpSpPr>
        <a:xfrm>
          <a:off x="0" y="0"/>
          <a:ext cx="0" cy="0"/>
          <a:chOff x="0" y="0"/>
          <a:chExt cx="0" cy="0"/>
        </a:xfrm>
      </p:grpSpPr>
      <p:grpSp>
        <p:nvGrpSpPr>
          <p:cNvPr id="350" name="Google Shape;350;p5"/>
          <p:cNvGrpSpPr/>
          <p:nvPr/>
        </p:nvGrpSpPr>
        <p:grpSpPr>
          <a:xfrm flipH="1">
            <a:off x="8772879" y="1214350"/>
            <a:ext cx="478121" cy="1911737"/>
            <a:chOff x="8507961" y="909184"/>
            <a:chExt cx="391069" cy="1563665"/>
          </a:xfrm>
        </p:grpSpPr>
        <p:grpSp>
          <p:nvGrpSpPr>
            <p:cNvPr id="351" name="Google Shape;351;p5"/>
            <p:cNvGrpSpPr/>
            <p:nvPr/>
          </p:nvGrpSpPr>
          <p:grpSpPr>
            <a:xfrm flipH="1">
              <a:off x="8784713" y="1897775"/>
              <a:ext cx="114317" cy="575074"/>
              <a:chOff x="9037542" y="4257853"/>
              <a:chExt cx="114169" cy="574328"/>
            </a:xfrm>
          </p:grpSpPr>
          <p:sp>
            <p:nvSpPr>
              <p:cNvPr id="352" name="Google Shape;352;p5"/>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5"/>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sp>
        <p:nvSpPr>
          <p:cNvPr id="357" name="Google Shape;357;p5"/>
          <p:cNvSpPr/>
          <p:nvPr/>
        </p:nvSpPr>
        <p:spPr>
          <a:xfrm rot="5400000" flipH="1">
            <a:off x="7762775" y="4701375"/>
            <a:ext cx="1336200" cy="3108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rot="-5400000">
            <a:off x="-470725" y="4444800"/>
            <a:ext cx="1336200" cy="3186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0" name="Google Shape;360;p5"/>
          <p:cNvSpPr txBox="1">
            <a:spLocks noGrp="1"/>
          </p:cNvSpPr>
          <p:nvPr>
            <p:ph type="title" idx="2"/>
          </p:nvPr>
        </p:nvSpPr>
        <p:spPr>
          <a:xfrm>
            <a:off x="1567975" y="281934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1" name="Google Shape;361;p5"/>
          <p:cNvSpPr txBox="1">
            <a:spLocks noGrp="1"/>
          </p:cNvSpPr>
          <p:nvPr>
            <p:ph type="title" idx="3"/>
          </p:nvPr>
        </p:nvSpPr>
        <p:spPr>
          <a:xfrm>
            <a:off x="4833372" y="281934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2" name="Google Shape;362;p5"/>
          <p:cNvSpPr txBox="1">
            <a:spLocks noGrp="1"/>
          </p:cNvSpPr>
          <p:nvPr>
            <p:ph type="subTitle" idx="1"/>
          </p:nvPr>
        </p:nvSpPr>
        <p:spPr>
          <a:xfrm>
            <a:off x="4951872" y="3126072"/>
            <a:ext cx="25056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3" name="Google Shape;363;p5"/>
          <p:cNvSpPr txBox="1">
            <a:spLocks noGrp="1"/>
          </p:cNvSpPr>
          <p:nvPr>
            <p:ph type="subTitle" idx="4"/>
          </p:nvPr>
        </p:nvSpPr>
        <p:spPr>
          <a:xfrm>
            <a:off x="1686475" y="3126072"/>
            <a:ext cx="25056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4"/>
        <p:cNvGrpSpPr/>
        <p:nvPr/>
      </p:nvGrpSpPr>
      <p:grpSpPr>
        <a:xfrm>
          <a:off x="0" y="0"/>
          <a:ext cx="0" cy="0"/>
          <a:chOff x="0" y="0"/>
          <a:chExt cx="0" cy="0"/>
        </a:xfrm>
      </p:grpSpPr>
      <p:sp>
        <p:nvSpPr>
          <p:cNvPr id="365" name="Google Shape;365;p6"/>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6" name="Google Shape;366;p6"/>
          <p:cNvSpPr/>
          <p:nvPr/>
        </p:nvSpPr>
        <p:spPr>
          <a:xfrm rot="-5400000" flipH="1">
            <a:off x="-558253" y="4240417"/>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rot="-5400000" flipH="1">
            <a:off x="7731834" y="4338167"/>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8"/>
        <p:cNvGrpSpPr/>
        <p:nvPr/>
      </p:nvGrpSpPr>
      <p:grpSpPr>
        <a:xfrm>
          <a:off x="0" y="0"/>
          <a:ext cx="0" cy="0"/>
          <a:chOff x="0" y="0"/>
          <a:chExt cx="0" cy="0"/>
        </a:xfrm>
      </p:grpSpPr>
      <p:grpSp>
        <p:nvGrpSpPr>
          <p:cNvPr id="369" name="Google Shape;369;p7"/>
          <p:cNvGrpSpPr/>
          <p:nvPr/>
        </p:nvGrpSpPr>
        <p:grpSpPr>
          <a:xfrm>
            <a:off x="6380917" y="266741"/>
            <a:ext cx="4695857" cy="4588600"/>
            <a:chOff x="6380917" y="266741"/>
            <a:chExt cx="4695857" cy="4588600"/>
          </a:xfrm>
        </p:grpSpPr>
        <p:grpSp>
          <p:nvGrpSpPr>
            <p:cNvPr id="370" name="Google Shape;370;p7"/>
            <p:cNvGrpSpPr/>
            <p:nvPr/>
          </p:nvGrpSpPr>
          <p:grpSpPr>
            <a:xfrm>
              <a:off x="6555749" y="391664"/>
              <a:ext cx="4339725" cy="4338596"/>
              <a:chOff x="2525403" y="1252291"/>
              <a:chExt cx="2282504" cy="2281910"/>
            </a:xfrm>
          </p:grpSpPr>
          <p:sp>
            <p:nvSpPr>
              <p:cNvPr id="371" name="Google Shape;371;p7"/>
              <p:cNvSpPr/>
              <p:nvPr/>
            </p:nvSpPr>
            <p:spPr>
              <a:xfrm>
                <a:off x="2525997" y="2352028"/>
                <a:ext cx="59180" cy="10028"/>
              </a:xfrm>
              <a:custGeom>
                <a:avLst/>
                <a:gdLst/>
                <a:ahLst/>
                <a:cxnLst/>
                <a:rect l="l" t="t" r="r" b="b"/>
                <a:pathLst>
                  <a:path w="1794" h="304" extrusionOk="0">
                    <a:moveTo>
                      <a:pt x="1794" y="63"/>
                    </a:moveTo>
                    <a:lnTo>
                      <a:pt x="1785" y="304"/>
                    </a:lnTo>
                    <a:lnTo>
                      <a:pt x="0" y="250"/>
                    </a:lnTo>
                    <a:lnTo>
                      <a:pt x="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2527779" y="2310827"/>
                <a:ext cx="59476" cy="12106"/>
              </a:xfrm>
              <a:custGeom>
                <a:avLst/>
                <a:gdLst/>
                <a:ahLst/>
                <a:cxnLst/>
                <a:rect l="l" t="t" r="r" b="b"/>
                <a:pathLst>
                  <a:path w="1803" h="367" extrusionOk="0">
                    <a:moveTo>
                      <a:pt x="1802" y="125"/>
                    </a:moveTo>
                    <a:lnTo>
                      <a:pt x="1784" y="366"/>
                    </a:lnTo>
                    <a:lnTo>
                      <a:pt x="0" y="250"/>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2531011" y="2269923"/>
                <a:ext cx="59476" cy="13855"/>
              </a:xfrm>
              <a:custGeom>
                <a:avLst/>
                <a:gdLst/>
                <a:ahLst/>
                <a:cxnLst/>
                <a:rect l="l" t="t" r="r" b="b"/>
                <a:pathLst>
                  <a:path w="1803" h="420" extrusionOk="0">
                    <a:moveTo>
                      <a:pt x="1802" y="188"/>
                    </a:moveTo>
                    <a:cubicBezTo>
                      <a:pt x="1793" y="268"/>
                      <a:pt x="1775" y="339"/>
                      <a:pt x="1775" y="420"/>
                    </a:cubicBezTo>
                    <a:lnTo>
                      <a:pt x="0" y="241"/>
                    </a:lnTo>
                    <a:cubicBezTo>
                      <a:pt x="9" y="161"/>
                      <a:pt x="18" y="81"/>
                      <a:pt x="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2536289" y="2229018"/>
                <a:ext cx="59180" cy="16230"/>
              </a:xfrm>
              <a:custGeom>
                <a:avLst/>
                <a:gdLst/>
                <a:ahLst/>
                <a:cxnLst/>
                <a:rect l="l" t="t" r="r" b="b"/>
                <a:pathLst>
                  <a:path w="1794" h="492" extrusionOk="0">
                    <a:moveTo>
                      <a:pt x="1794" y="250"/>
                    </a:moveTo>
                    <a:lnTo>
                      <a:pt x="1758" y="491"/>
                    </a:lnTo>
                    <a:lnTo>
                      <a:pt x="1" y="241"/>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2542491" y="2188410"/>
                <a:ext cx="59180" cy="17978"/>
              </a:xfrm>
              <a:custGeom>
                <a:avLst/>
                <a:gdLst/>
                <a:ahLst/>
                <a:cxnLst/>
                <a:rect l="l" t="t" r="r" b="b"/>
                <a:pathLst>
                  <a:path w="1794" h="545" extrusionOk="0">
                    <a:moveTo>
                      <a:pt x="1793" y="313"/>
                    </a:moveTo>
                    <a:lnTo>
                      <a:pt x="1758" y="545"/>
                    </a:lnTo>
                    <a:lnTo>
                      <a:pt x="0" y="241"/>
                    </a:lnTo>
                    <a:lnTo>
                      <a:pt x="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2550144" y="2147803"/>
                <a:ext cx="59180" cy="20320"/>
              </a:xfrm>
              <a:custGeom>
                <a:avLst/>
                <a:gdLst/>
                <a:ahLst/>
                <a:cxnLst/>
                <a:rect l="l" t="t" r="r" b="b"/>
                <a:pathLst>
                  <a:path w="1794" h="616" extrusionOk="0">
                    <a:moveTo>
                      <a:pt x="1793" y="384"/>
                    </a:moveTo>
                    <a:lnTo>
                      <a:pt x="1740" y="616"/>
                    </a:lnTo>
                    <a:lnTo>
                      <a:pt x="0" y="250"/>
                    </a:lnTo>
                    <a:lnTo>
                      <a:pt x="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2559546" y="2107789"/>
                <a:ext cx="58586" cy="22102"/>
              </a:xfrm>
              <a:custGeom>
                <a:avLst/>
                <a:gdLst/>
                <a:ahLst/>
                <a:cxnLst/>
                <a:rect l="l" t="t" r="r" b="b"/>
                <a:pathLst>
                  <a:path w="1776" h="670" extrusionOk="0">
                    <a:moveTo>
                      <a:pt x="1776" y="446"/>
                    </a:moveTo>
                    <a:lnTo>
                      <a:pt x="1722" y="669"/>
                    </a:lnTo>
                    <a:lnTo>
                      <a:pt x="0" y="241"/>
                    </a:lnTo>
                    <a:lnTo>
                      <a:pt x="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2570135" y="2068039"/>
                <a:ext cx="58883" cy="24180"/>
              </a:xfrm>
              <a:custGeom>
                <a:avLst/>
                <a:gdLst/>
                <a:ahLst/>
                <a:cxnLst/>
                <a:rect l="l" t="t" r="r" b="b"/>
                <a:pathLst>
                  <a:path w="1785" h="733" extrusionOk="0">
                    <a:moveTo>
                      <a:pt x="1785" y="509"/>
                    </a:moveTo>
                    <a:lnTo>
                      <a:pt x="1713" y="732"/>
                    </a:lnTo>
                    <a:lnTo>
                      <a:pt x="1" y="242"/>
                    </a:lnTo>
                    <a:lnTo>
                      <a:pt x="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2582505" y="2028916"/>
                <a:ext cx="58289" cy="25928"/>
              </a:xfrm>
              <a:custGeom>
                <a:avLst/>
                <a:gdLst/>
                <a:ahLst/>
                <a:cxnLst/>
                <a:rect l="l" t="t" r="r" b="b"/>
                <a:pathLst>
                  <a:path w="1767" h="786" extrusionOk="0">
                    <a:moveTo>
                      <a:pt x="1767" y="562"/>
                    </a:moveTo>
                    <a:lnTo>
                      <a:pt x="1686" y="785"/>
                    </a:lnTo>
                    <a:lnTo>
                      <a:pt x="0" y="232"/>
                    </a:lnTo>
                    <a:lnTo>
                      <a:pt x="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2595733" y="1990057"/>
                <a:ext cx="58025" cy="28006"/>
              </a:xfrm>
              <a:custGeom>
                <a:avLst/>
                <a:gdLst/>
                <a:ahLst/>
                <a:cxnLst/>
                <a:rect l="l" t="t" r="r" b="b"/>
                <a:pathLst>
                  <a:path w="1759" h="849" extrusionOk="0">
                    <a:moveTo>
                      <a:pt x="1758" y="625"/>
                    </a:moveTo>
                    <a:lnTo>
                      <a:pt x="1669" y="848"/>
                    </a:lnTo>
                    <a:lnTo>
                      <a:pt x="1" y="233"/>
                    </a:lnTo>
                    <a:lnTo>
                      <a:pt x="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2610742" y="1951494"/>
                <a:ext cx="57431" cy="30052"/>
              </a:xfrm>
              <a:custGeom>
                <a:avLst/>
                <a:gdLst/>
                <a:ahLst/>
                <a:cxnLst/>
                <a:rect l="l" t="t" r="r" b="b"/>
                <a:pathLst>
                  <a:path w="1741" h="911" extrusionOk="0">
                    <a:moveTo>
                      <a:pt x="1740" y="697"/>
                    </a:moveTo>
                    <a:lnTo>
                      <a:pt x="1651" y="911"/>
                    </a:lnTo>
                    <a:lnTo>
                      <a:pt x="1" y="233"/>
                    </a:lnTo>
                    <a:lnTo>
                      <a:pt x="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2627236" y="1913856"/>
                <a:ext cx="56837" cy="32097"/>
              </a:xfrm>
              <a:custGeom>
                <a:avLst/>
                <a:gdLst/>
                <a:ahLst/>
                <a:cxnLst/>
                <a:rect l="l" t="t" r="r" b="b"/>
                <a:pathLst>
                  <a:path w="1723" h="973" extrusionOk="0">
                    <a:moveTo>
                      <a:pt x="1722" y="749"/>
                    </a:moveTo>
                    <a:lnTo>
                      <a:pt x="1624" y="972"/>
                    </a:lnTo>
                    <a:lnTo>
                      <a:pt x="0" y="232"/>
                    </a:lnTo>
                    <a:lnTo>
                      <a:pt x="1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2645181" y="1877041"/>
                <a:ext cx="55947" cy="33581"/>
              </a:xfrm>
              <a:custGeom>
                <a:avLst/>
                <a:gdLst/>
                <a:ahLst/>
                <a:cxnLst/>
                <a:rect l="l" t="t" r="r" b="b"/>
                <a:pathLst>
                  <a:path w="1696" h="1018" extrusionOk="0">
                    <a:moveTo>
                      <a:pt x="1696" y="804"/>
                    </a:moveTo>
                    <a:lnTo>
                      <a:pt x="1588" y="1018"/>
                    </a:lnTo>
                    <a:lnTo>
                      <a:pt x="1" y="215"/>
                    </a:lnTo>
                    <a:lnTo>
                      <a:pt x="1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2664017" y="1840557"/>
                <a:ext cx="55353" cy="35363"/>
              </a:xfrm>
              <a:custGeom>
                <a:avLst/>
                <a:gdLst/>
                <a:ahLst/>
                <a:cxnLst/>
                <a:rect l="l" t="t" r="r" b="b"/>
                <a:pathLst>
                  <a:path w="1678" h="1072" extrusionOk="0">
                    <a:moveTo>
                      <a:pt x="1678" y="866"/>
                    </a:moveTo>
                    <a:lnTo>
                      <a:pt x="1562" y="1071"/>
                    </a:lnTo>
                    <a:lnTo>
                      <a:pt x="0" y="215"/>
                    </a:lnTo>
                    <a:lnTo>
                      <a:pt x="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2684337" y="1804667"/>
                <a:ext cx="54462" cy="37111"/>
              </a:xfrm>
              <a:custGeom>
                <a:avLst/>
                <a:gdLst/>
                <a:ahLst/>
                <a:cxnLst/>
                <a:rect l="l" t="t" r="r" b="b"/>
                <a:pathLst>
                  <a:path w="1651" h="1125" extrusionOk="0">
                    <a:moveTo>
                      <a:pt x="1650" y="919"/>
                    </a:moveTo>
                    <a:lnTo>
                      <a:pt x="1534" y="1124"/>
                    </a:lnTo>
                    <a:lnTo>
                      <a:pt x="0" y="223"/>
                    </a:lnTo>
                    <a:lnTo>
                      <a:pt x="1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2706109" y="1769931"/>
                <a:ext cx="53869" cy="38892"/>
              </a:xfrm>
              <a:custGeom>
                <a:avLst/>
                <a:gdLst/>
                <a:ahLst/>
                <a:cxnLst/>
                <a:rect l="l" t="t" r="r" b="b"/>
                <a:pathLst>
                  <a:path w="1633" h="1179" extrusionOk="0">
                    <a:moveTo>
                      <a:pt x="1633" y="973"/>
                    </a:moveTo>
                    <a:lnTo>
                      <a:pt x="1499" y="1178"/>
                    </a:lnTo>
                    <a:lnTo>
                      <a:pt x="0" y="215"/>
                    </a:lnTo>
                    <a:lnTo>
                      <a:pt x="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2729068" y="1735789"/>
                <a:ext cx="52681" cy="40377"/>
              </a:xfrm>
              <a:custGeom>
                <a:avLst/>
                <a:gdLst/>
                <a:ahLst/>
                <a:cxnLst/>
                <a:rect l="l" t="t" r="r" b="b"/>
                <a:pathLst>
                  <a:path w="1597" h="1224" extrusionOk="0">
                    <a:moveTo>
                      <a:pt x="1597" y="1027"/>
                    </a:moveTo>
                    <a:lnTo>
                      <a:pt x="1463" y="1223"/>
                    </a:lnTo>
                    <a:lnTo>
                      <a:pt x="0" y="206"/>
                    </a:lnTo>
                    <a:lnTo>
                      <a:pt x="1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2752885" y="1702538"/>
                <a:ext cx="51823" cy="41828"/>
              </a:xfrm>
              <a:custGeom>
                <a:avLst/>
                <a:gdLst/>
                <a:ahLst/>
                <a:cxnLst/>
                <a:rect l="l" t="t" r="r" b="b"/>
                <a:pathLst>
                  <a:path w="1571" h="1268" extrusionOk="0">
                    <a:moveTo>
                      <a:pt x="1571" y="1080"/>
                    </a:moveTo>
                    <a:lnTo>
                      <a:pt x="1428" y="1268"/>
                    </a:lnTo>
                    <a:lnTo>
                      <a:pt x="1" y="197"/>
                    </a:lnTo>
                    <a:lnTo>
                      <a:pt x="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2778484" y="1670177"/>
                <a:ext cx="50669" cy="43576"/>
              </a:xfrm>
              <a:custGeom>
                <a:avLst/>
                <a:gdLst/>
                <a:ahLst/>
                <a:cxnLst/>
                <a:rect l="l" t="t" r="r" b="b"/>
                <a:pathLst>
                  <a:path w="1536" h="1321" extrusionOk="0">
                    <a:moveTo>
                      <a:pt x="1535" y="1133"/>
                    </a:moveTo>
                    <a:lnTo>
                      <a:pt x="1384" y="1321"/>
                    </a:lnTo>
                    <a:lnTo>
                      <a:pt x="1" y="197"/>
                    </a:lnTo>
                    <a:lnTo>
                      <a:pt x="1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2804973" y="1638971"/>
                <a:ext cx="49481" cy="44764"/>
              </a:xfrm>
              <a:custGeom>
                <a:avLst/>
                <a:gdLst/>
                <a:ahLst/>
                <a:cxnLst/>
                <a:rect l="l" t="t" r="r" b="b"/>
                <a:pathLst>
                  <a:path w="1500" h="1357" extrusionOk="0">
                    <a:moveTo>
                      <a:pt x="1499" y="1178"/>
                    </a:moveTo>
                    <a:lnTo>
                      <a:pt x="1348" y="1357"/>
                    </a:lnTo>
                    <a:lnTo>
                      <a:pt x="1" y="188"/>
                    </a:lnTo>
                    <a:lnTo>
                      <a:pt x="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2832649" y="1608655"/>
                <a:ext cx="48294" cy="45952"/>
              </a:xfrm>
              <a:custGeom>
                <a:avLst/>
                <a:gdLst/>
                <a:ahLst/>
                <a:cxnLst/>
                <a:rect l="l" t="t" r="r" b="b"/>
                <a:pathLst>
                  <a:path w="1464" h="1393" extrusionOk="0">
                    <a:moveTo>
                      <a:pt x="1463" y="1223"/>
                    </a:moveTo>
                    <a:lnTo>
                      <a:pt x="1294" y="1393"/>
                    </a:lnTo>
                    <a:lnTo>
                      <a:pt x="0" y="179"/>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2860886" y="1578933"/>
                <a:ext cx="47403" cy="47436"/>
              </a:xfrm>
              <a:custGeom>
                <a:avLst/>
                <a:gdLst/>
                <a:ahLst/>
                <a:cxnLst/>
                <a:rect l="l" t="t" r="r" b="b"/>
                <a:pathLst>
                  <a:path w="1437" h="1438" extrusionOk="0">
                    <a:moveTo>
                      <a:pt x="1437" y="1277"/>
                    </a:moveTo>
                    <a:lnTo>
                      <a:pt x="1259" y="1437"/>
                    </a:lnTo>
                    <a:lnTo>
                      <a:pt x="1" y="179"/>
                    </a:lnTo>
                    <a:lnTo>
                      <a:pt x="1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2890905" y="1550696"/>
                <a:ext cx="45655" cy="48591"/>
              </a:xfrm>
              <a:custGeom>
                <a:avLst/>
                <a:gdLst/>
                <a:ahLst/>
                <a:cxnLst/>
                <a:rect l="l" t="t" r="r" b="b"/>
                <a:pathLst>
                  <a:path w="1384" h="1473" extrusionOk="0">
                    <a:moveTo>
                      <a:pt x="1383" y="1312"/>
                    </a:moveTo>
                    <a:lnTo>
                      <a:pt x="1214" y="1473"/>
                    </a:lnTo>
                    <a:lnTo>
                      <a:pt x="1" y="170"/>
                    </a:lnTo>
                    <a:lnTo>
                      <a:pt x="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a:off x="2921517" y="1523613"/>
                <a:ext cx="44467" cy="49778"/>
              </a:xfrm>
              <a:custGeom>
                <a:avLst/>
                <a:gdLst/>
                <a:ahLst/>
                <a:cxnLst/>
                <a:rect l="l" t="t" r="r" b="b"/>
                <a:pathLst>
                  <a:path w="1348" h="1509" extrusionOk="0">
                    <a:moveTo>
                      <a:pt x="1347" y="1357"/>
                    </a:moveTo>
                    <a:lnTo>
                      <a:pt x="1169" y="1508"/>
                    </a:lnTo>
                    <a:lnTo>
                      <a:pt x="0" y="161"/>
                    </a:lnTo>
                    <a:lnTo>
                      <a:pt x="1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2953284" y="1497421"/>
                <a:ext cx="43016" cy="50966"/>
              </a:xfrm>
              <a:custGeom>
                <a:avLst/>
                <a:gdLst/>
                <a:ahLst/>
                <a:cxnLst/>
                <a:rect l="l" t="t" r="r" b="b"/>
                <a:pathLst>
                  <a:path w="1304" h="1545" extrusionOk="0">
                    <a:moveTo>
                      <a:pt x="1303" y="1401"/>
                    </a:moveTo>
                    <a:lnTo>
                      <a:pt x="1116" y="1544"/>
                    </a:lnTo>
                    <a:lnTo>
                      <a:pt x="1" y="153"/>
                    </a:lnTo>
                    <a:lnTo>
                      <a:pt x="1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7"/>
              <p:cNvSpPr/>
              <p:nvPr/>
            </p:nvSpPr>
            <p:spPr>
              <a:xfrm>
                <a:off x="2985678" y="1472417"/>
                <a:ext cx="41531" cy="51823"/>
              </a:xfrm>
              <a:custGeom>
                <a:avLst/>
                <a:gdLst/>
                <a:ahLst/>
                <a:cxnLst/>
                <a:rect l="l" t="t" r="r" b="b"/>
                <a:pathLst>
                  <a:path w="1259" h="1571" extrusionOk="0">
                    <a:moveTo>
                      <a:pt x="1258" y="1437"/>
                    </a:moveTo>
                    <a:lnTo>
                      <a:pt x="1062" y="1571"/>
                    </a:lnTo>
                    <a:lnTo>
                      <a:pt x="0" y="143"/>
                    </a:lnTo>
                    <a:lnTo>
                      <a:pt x="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7"/>
              <p:cNvSpPr/>
              <p:nvPr/>
            </p:nvSpPr>
            <p:spPr>
              <a:xfrm>
                <a:off x="3019226" y="1448567"/>
                <a:ext cx="39750" cy="53011"/>
              </a:xfrm>
              <a:custGeom>
                <a:avLst/>
                <a:gdLst/>
                <a:ahLst/>
                <a:cxnLst/>
                <a:rect l="l" t="t" r="r" b="b"/>
                <a:pathLst>
                  <a:path w="1205" h="1607" extrusionOk="0">
                    <a:moveTo>
                      <a:pt x="1205" y="1473"/>
                    </a:moveTo>
                    <a:lnTo>
                      <a:pt x="1017" y="1607"/>
                    </a:lnTo>
                    <a:lnTo>
                      <a:pt x="0" y="144"/>
                    </a:lnTo>
                    <a:lnTo>
                      <a:pt x="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7"/>
              <p:cNvSpPr/>
              <p:nvPr/>
            </p:nvSpPr>
            <p:spPr>
              <a:xfrm>
                <a:off x="3053632" y="1426201"/>
                <a:ext cx="38298" cy="53902"/>
              </a:xfrm>
              <a:custGeom>
                <a:avLst/>
                <a:gdLst/>
                <a:ahLst/>
                <a:cxnLst/>
                <a:rect l="l" t="t" r="r" b="b"/>
                <a:pathLst>
                  <a:path w="1161" h="1634" extrusionOk="0">
                    <a:moveTo>
                      <a:pt x="1161" y="1509"/>
                    </a:moveTo>
                    <a:lnTo>
                      <a:pt x="964" y="1634"/>
                    </a:lnTo>
                    <a:lnTo>
                      <a:pt x="1" y="135"/>
                    </a:lnTo>
                    <a:lnTo>
                      <a:pt x="2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7"/>
              <p:cNvSpPr/>
              <p:nvPr/>
            </p:nvSpPr>
            <p:spPr>
              <a:xfrm>
                <a:off x="3088665" y="1405023"/>
                <a:ext cx="36814" cy="54759"/>
              </a:xfrm>
              <a:custGeom>
                <a:avLst/>
                <a:gdLst/>
                <a:ahLst/>
                <a:cxnLst/>
                <a:rect l="l" t="t" r="r" b="b"/>
                <a:pathLst>
                  <a:path w="1116" h="1660" extrusionOk="0">
                    <a:moveTo>
                      <a:pt x="1116" y="1535"/>
                    </a:moveTo>
                    <a:lnTo>
                      <a:pt x="910" y="1660"/>
                    </a:lnTo>
                    <a:lnTo>
                      <a:pt x="1" y="126"/>
                    </a:lnTo>
                    <a:lnTo>
                      <a:pt x="2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7"/>
              <p:cNvSpPr/>
              <p:nvPr/>
            </p:nvSpPr>
            <p:spPr>
              <a:xfrm>
                <a:off x="3124555" y="1384736"/>
                <a:ext cx="35066" cy="55650"/>
              </a:xfrm>
              <a:custGeom>
                <a:avLst/>
                <a:gdLst/>
                <a:ahLst/>
                <a:cxnLst/>
                <a:rect l="l" t="t" r="r" b="b"/>
                <a:pathLst>
                  <a:path w="1063" h="1687" extrusionOk="0">
                    <a:moveTo>
                      <a:pt x="1063" y="1579"/>
                    </a:moveTo>
                    <a:lnTo>
                      <a:pt x="848" y="1686"/>
                    </a:lnTo>
                    <a:lnTo>
                      <a:pt x="1" y="116"/>
                    </a:lnTo>
                    <a:lnTo>
                      <a:pt x="2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7"/>
              <p:cNvSpPr/>
              <p:nvPr/>
            </p:nvSpPr>
            <p:spPr>
              <a:xfrm>
                <a:off x="3161370" y="1366197"/>
                <a:ext cx="32988" cy="56211"/>
              </a:xfrm>
              <a:custGeom>
                <a:avLst/>
                <a:gdLst/>
                <a:ahLst/>
                <a:cxnLst/>
                <a:rect l="l" t="t" r="r" b="b"/>
                <a:pathLst>
                  <a:path w="1000" h="1704" extrusionOk="0">
                    <a:moveTo>
                      <a:pt x="999" y="1597"/>
                    </a:moveTo>
                    <a:lnTo>
                      <a:pt x="785" y="1704"/>
                    </a:lnTo>
                    <a:lnTo>
                      <a:pt x="0" y="107"/>
                    </a:lnTo>
                    <a:lnTo>
                      <a:pt x="2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7"/>
              <p:cNvSpPr/>
              <p:nvPr/>
            </p:nvSpPr>
            <p:spPr>
              <a:xfrm>
                <a:off x="3198744" y="1348813"/>
                <a:ext cx="31206" cy="57134"/>
              </a:xfrm>
              <a:custGeom>
                <a:avLst/>
                <a:gdLst/>
                <a:ahLst/>
                <a:cxnLst/>
                <a:rect l="l" t="t" r="r" b="b"/>
                <a:pathLst>
                  <a:path w="946" h="1732" extrusionOk="0">
                    <a:moveTo>
                      <a:pt x="946" y="1633"/>
                    </a:moveTo>
                    <a:lnTo>
                      <a:pt x="723" y="1731"/>
                    </a:lnTo>
                    <a:lnTo>
                      <a:pt x="0" y="108"/>
                    </a:lnTo>
                    <a:lnTo>
                      <a:pt x="2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7"/>
              <p:cNvSpPr/>
              <p:nvPr/>
            </p:nvSpPr>
            <p:spPr>
              <a:xfrm>
                <a:off x="3236383" y="1332946"/>
                <a:ext cx="29458" cy="57398"/>
              </a:xfrm>
              <a:custGeom>
                <a:avLst/>
                <a:gdLst/>
                <a:ahLst/>
                <a:cxnLst/>
                <a:rect l="l" t="t" r="r" b="b"/>
                <a:pathLst>
                  <a:path w="893" h="1740" extrusionOk="0">
                    <a:moveTo>
                      <a:pt x="893" y="1659"/>
                    </a:moveTo>
                    <a:lnTo>
                      <a:pt x="670" y="1740"/>
                    </a:lnTo>
                    <a:lnTo>
                      <a:pt x="1" y="98"/>
                    </a:lnTo>
                    <a:lnTo>
                      <a:pt x="2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7"/>
              <p:cNvSpPr/>
              <p:nvPr/>
            </p:nvSpPr>
            <p:spPr>
              <a:xfrm>
                <a:off x="3274649" y="1318200"/>
                <a:ext cx="27709" cy="58025"/>
              </a:xfrm>
              <a:custGeom>
                <a:avLst/>
                <a:gdLst/>
                <a:ahLst/>
                <a:cxnLst/>
                <a:rect l="l" t="t" r="r" b="b"/>
                <a:pathLst>
                  <a:path w="840" h="1759" extrusionOk="0">
                    <a:moveTo>
                      <a:pt x="839" y="1678"/>
                    </a:moveTo>
                    <a:lnTo>
                      <a:pt x="616" y="1758"/>
                    </a:lnTo>
                    <a:lnTo>
                      <a:pt x="1" y="81"/>
                    </a:lnTo>
                    <a:lnTo>
                      <a:pt x="2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7"/>
              <p:cNvSpPr/>
              <p:nvPr/>
            </p:nvSpPr>
            <p:spPr>
              <a:xfrm>
                <a:off x="3313805" y="1304972"/>
                <a:ext cx="25631" cy="58586"/>
              </a:xfrm>
              <a:custGeom>
                <a:avLst/>
                <a:gdLst/>
                <a:ahLst/>
                <a:cxnLst/>
                <a:rect l="l" t="t" r="r" b="b"/>
                <a:pathLst>
                  <a:path w="777" h="1776" extrusionOk="0">
                    <a:moveTo>
                      <a:pt x="776" y="1704"/>
                    </a:moveTo>
                    <a:lnTo>
                      <a:pt x="553" y="1776"/>
                    </a:lnTo>
                    <a:lnTo>
                      <a:pt x="0" y="81"/>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7"/>
              <p:cNvSpPr/>
              <p:nvPr/>
            </p:nvSpPr>
            <p:spPr>
              <a:xfrm>
                <a:off x="3353225" y="1293493"/>
                <a:ext cx="23586" cy="58883"/>
              </a:xfrm>
              <a:custGeom>
                <a:avLst/>
                <a:gdLst/>
                <a:ahLst/>
                <a:cxnLst/>
                <a:rect l="l" t="t" r="r" b="b"/>
                <a:pathLst>
                  <a:path w="715" h="1785" extrusionOk="0">
                    <a:moveTo>
                      <a:pt x="714" y="1722"/>
                    </a:moveTo>
                    <a:lnTo>
                      <a:pt x="491" y="1785"/>
                    </a:lnTo>
                    <a:lnTo>
                      <a:pt x="1" y="72"/>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7"/>
              <p:cNvSpPr/>
              <p:nvPr/>
            </p:nvSpPr>
            <p:spPr>
              <a:xfrm>
                <a:off x="3392942" y="1283200"/>
                <a:ext cx="21838" cy="58883"/>
              </a:xfrm>
              <a:custGeom>
                <a:avLst/>
                <a:gdLst/>
                <a:ahLst/>
                <a:cxnLst/>
                <a:rect l="l" t="t" r="r" b="b"/>
                <a:pathLst>
                  <a:path w="662" h="1785" extrusionOk="0">
                    <a:moveTo>
                      <a:pt x="661" y="1731"/>
                    </a:moveTo>
                    <a:lnTo>
                      <a:pt x="429" y="1785"/>
                    </a:lnTo>
                    <a:lnTo>
                      <a:pt x="1" y="63"/>
                    </a:lnTo>
                    <a:lnTo>
                      <a:pt x="2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7"/>
              <p:cNvSpPr/>
              <p:nvPr/>
            </p:nvSpPr>
            <p:spPr>
              <a:xfrm>
                <a:off x="3433285" y="1274360"/>
                <a:ext cx="19727" cy="59180"/>
              </a:xfrm>
              <a:custGeom>
                <a:avLst/>
                <a:gdLst/>
                <a:ahLst/>
                <a:cxnLst/>
                <a:rect l="l" t="t" r="r" b="b"/>
                <a:pathLst>
                  <a:path w="598" h="1794" extrusionOk="0">
                    <a:moveTo>
                      <a:pt x="598" y="1740"/>
                    </a:moveTo>
                    <a:cubicBezTo>
                      <a:pt x="518" y="1758"/>
                      <a:pt x="437" y="1767"/>
                      <a:pt x="366" y="1794"/>
                    </a:cubicBezTo>
                    <a:lnTo>
                      <a:pt x="0" y="45"/>
                    </a:lnTo>
                    <a:cubicBezTo>
                      <a:pt x="80" y="28"/>
                      <a:pt x="161" y="10"/>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7"/>
              <p:cNvSpPr/>
              <p:nvPr/>
            </p:nvSpPr>
            <p:spPr>
              <a:xfrm>
                <a:off x="3473893" y="1267004"/>
                <a:ext cx="17384" cy="59476"/>
              </a:xfrm>
              <a:custGeom>
                <a:avLst/>
                <a:gdLst/>
                <a:ahLst/>
                <a:cxnLst/>
                <a:rect l="l" t="t" r="r" b="b"/>
                <a:pathLst>
                  <a:path w="527" h="1803" extrusionOk="0">
                    <a:moveTo>
                      <a:pt x="527" y="1758"/>
                    </a:moveTo>
                    <a:lnTo>
                      <a:pt x="295" y="1803"/>
                    </a:lnTo>
                    <a:lnTo>
                      <a:pt x="0" y="45"/>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7"/>
              <p:cNvSpPr/>
              <p:nvPr/>
            </p:nvSpPr>
            <p:spPr>
              <a:xfrm>
                <a:off x="3514501" y="1261132"/>
                <a:ext cx="15636" cy="59476"/>
              </a:xfrm>
              <a:custGeom>
                <a:avLst/>
                <a:gdLst/>
                <a:ahLst/>
                <a:cxnLst/>
                <a:rect l="l" t="t" r="r" b="b"/>
                <a:pathLst>
                  <a:path w="474" h="1803" extrusionOk="0">
                    <a:moveTo>
                      <a:pt x="473" y="1767"/>
                    </a:moveTo>
                    <a:lnTo>
                      <a:pt x="241" y="1802"/>
                    </a:lnTo>
                    <a:lnTo>
                      <a:pt x="0" y="36"/>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7"/>
              <p:cNvSpPr/>
              <p:nvPr/>
            </p:nvSpPr>
            <p:spPr>
              <a:xfrm>
                <a:off x="3555405" y="1256712"/>
                <a:ext cx="13558" cy="59180"/>
              </a:xfrm>
              <a:custGeom>
                <a:avLst/>
                <a:gdLst/>
                <a:ahLst/>
                <a:cxnLst/>
                <a:rect l="l" t="t" r="r" b="b"/>
                <a:pathLst>
                  <a:path w="411" h="1794" extrusionOk="0">
                    <a:moveTo>
                      <a:pt x="411" y="1776"/>
                    </a:moveTo>
                    <a:lnTo>
                      <a:pt x="170" y="1794"/>
                    </a:lnTo>
                    <a:lnTo>
                      <a:pt x="0" y="18"/>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7"/>
              <p:cNvSpPr/>
              <p:nvPr/>
            </p:nvSpPr>
            <p:spPr>
              <a:xfrm>
                <a:off x="3596607" y="1253776"/>
                <a:ext cx="11216" cy="59180"/>
              </a:xfrm>
              <a:custGeom>
                <a:avLst/>
                <a:gdLst/>
                <a:ahLst/>
                <a:cxnLst/>
                <a:rect l="l" t="t" r="r" b="b"/>
                <a:pathLst>
                  <a:path w="340" h="1794" extrusionOk="0">
                    <a:moveTo>
                      <a:pt x="339" y="1776"/>
                    </a:moveTo>
                    <a:lnTo>
                      <a:pt x="107" y="1793"/>
                    </a:lnTo>
                    <a:lnTo>
                      <a:pt x="0" y="18"/>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7"/>
              <p:cNvSpPr/>
              <p:nvPr/>
            </p:nvSpPr>
            <p:spPr>
              <a:xfrm>
                <a:off x="3637808" y="1252291"/>
                <a:ext cx="9138" cy="59180"/>
              </a:xfrm>
              <a:custGeom>
                <a:avLst/>
                <a:gdLst/>
                <a:ahLst/>
                <a:cxnLst/>
                <a:rect l="l" t="t" r="r" b="b"/>
                <a:pathLst>
                  <a:path w="277" h="1794" extrusionOk="0">
                    <a:moveTo>
                      <a:pt x="277" y="1785"/>
                    </a:moveTo>
                    <a:lnTo>
                      <a:pt x="45" y="1794"/>
                    </a:lnTo>
                    <a:lnTo>
                      <a:pt x="0" y="10"/>
                    </a:lnTo>
                    <a:lnTo>
                      <a:pt x="2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7"/>
              <p:cNvSpPr/>
              <p:nvPr/>
            </p:nvSpPr>
            <p:spPr>
              <a:xfrm>
                <a:off x="3678119" y="1252291"/>
                <a:ext cx="9138" cy="58883"/>
              </a:xfrm>
              <a:custGeom>
                <a:avLst/>
                <a:gdLst/>
                <a:ahLst/>
                <a:cxnLst/>
                <a:rect l="l" t="t" r="r" b="b"/>
                <a:pathLst>
                  <a:path w="277" h="1785" extrusionOk="0">
                    <a:moveTo>
                      <a:pt x="241" y="1785"/>
                    </a:moveTo>
                    <a:lnTo>
                      <a:pt x="0" y="1776"/>
                    </a:lnTo>
                    <a:lnTo>
                      <a:pt x="27" y="1"/>
                    </a:lnTo>
                    <a:lnTo>
                      <a:pt x="2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7"/>
              <p:cNvSpPr/>
              <p:nvPr/>
            </p:nvSpPr>
            <p:spPr>
              <a:xfrm>
                <a:off x="3717242" y="1253182"/>
                <a:ext cx="10919" cy="59180"/>
              </a:xfrm>
              <a:custGeom>
                <a:avLst/>
                <a:gdLst/>
                <a:ahLst/>
                <a:cxnLst/>
                <a:rect l="l" t="t" r="r" b="b"/>
                <a:pathLst>
                  <a:path w="331" h="1794" extrusionOk="0">
                    <a:moveTo>
                      <a:pt x="242" y="1794"/>
                    </a:moveTo>
                    <a:cubicBezTo>
                      <a:pt x="161" y="1785"/>
                      <a:pt x="81" y="1785"/>
                      <a:pt x="1" y="1785"/>
                    </a:cubicBezTo>
                    <a:lnTo>
                      <a:pt x="90" y="0"/>
                    </a:lnTo>
                    <a:cubicBezTo>
                      <a:pt x="170" y="9"/>
                      <a:pt x="251" y="9"/>
                      <a:pt x="331" y="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7"/>
              <p:cNvSpPr/>
              <p:nvPr/>
            </p:nvSpPr>
            <p:spPr>
              <a:xfrm>
                <a:off x="3756398" y="1256118"/>
                <a:ext cx="12964" cy="59180"/>
              </a:xfrm>
              <a:custGeom>
                <a:avLst/>
                <a:gdLst/>
                <a:ahLst/>
                <a:cxnLst/>
                <a:rect l="l" t="t" r="r" b="b"/>
                <a:pathLst>
                  <a:path w="393" h="1794" extrusionOk="0">
                    <a:moveTo>
                      <a:pt x="232" y="1794"/>
                    </a:moveTo>
                    <a:lnTo>
                      <a:pt x="0" y="1776"/>
                    </a:lnTo>
                    <a:lnTo>
                      <a:pt x="143" y="1"/>
                    </a:lnTo>
                    <a:lnTo>
                      <a:pt x="393" y="1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7"/>
              <p:cNvSpPr/>
              <p:nvPr/>
            </p:nvSpPr>
            <p:spPr>
              <a:xfrm>
                <a:off x="3795224" y="1260241"/>
                <a:ext cx="15042" cy="59180"/>
              </a:xfrm>
              <a:custGeom>
                <a:avLst/>
                <a:gdLst/>
                <a:ahLst/>
                <a:cxnLst/>
                <a:rect l="l" t="t" r="r" b="b"/>
                <a:pathLst>
                  <a:path w="456" h="1794" extrusionOk="0">
                    <a:moveTo>
                      <a:pt x="233" y="1794"/>
                    </a:moveTo>
                    <a:lnTo>
                      <a:pt x="1" y="1767"/>
                    </a:lnTo>
                    <a:lnTo>
                      <a:pt x="206" y="1"/>
                    </a:lnTo>
                    <a:lnTo>
                      <a:pt x="456" y="2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7"/>
              <p:cNvSpPr/>
              <p:nvPr/>
            </p:nvSpPr>
            <p:spPr>
              <a:xfrm>
                <a:off x="3834084" y="1265552"/>
                <a:ext cx="17088" cy="59476"/>
              </a:xfrm>
              <a:custGeom>
                <a:avLst/>
                <a:gdLst/>
                <a:ahLst/>
                <a:cxnLst/>
                <a:rect l="l" t="t" r="r" b="b"/>
                <a:pathLst>
                  <a:path w="518" h="1803" extrusionOk="0">
                    <a:moveTo>
                      <a:pt x="232" y="1802"/>
                    </a:moveTo>
                    <a:lnTo>
                      <a:pt x="1" y="1758"/>
                    </a:lnTo>
                    <a:lnTo>
                      <a:pt x="268" y="0"/>
                    </a:lnTo>
                    <a:lnTo>
                      <a:pt x="518" y="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7"/>
              <p:cNvSpPr/>
              <p:nvPr/>
            </p:nvSpPr>
            <p:spPr>
              <a:xfrm>
                <a:off x="3872349" y="1272908"/>
                <a:ext cx="19463" cy="58883"/>
              </a:xfrm>
              <a:custGeom>
                <a:avLst/>
                <a:gdLst/>
                <a:ahLst/>
                <a:cxnLst/>
                <a:rect l="l" t="t" r="r" b="b"/>
                <a:pathLst>
                  <a:path w="590" h="1785" extrusionOk="0">
                    <a:moveTo>
                      <a:pt x="241" y="1784"/>
                    </a:moveTo>
                    <a:lnTo>
                      <a:pt x="0" y="1749"/>
                    </a:lnTo>
                    <a:lnTo>
                      <a:pt x="339" y="0"/>
                    </a:lnTo>
                    <a:lnTo>
                      <a:pt x="589" y="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7"/>
              <p:cNvSpPr/>
              <p:nvPr/>
            </p:nvSpPr>
            <p:spPr>
              <a:xfrm>
                <a:off x="3910615" y="1281419"/>
                <a:ext cx="21211" cy="58916"/>
              </a:xfrm>
              <a:custGeom>
                <a:avLst/>
                <a:gdLst/>
                <a:ahLst/>
                <a:cxnLst/>
                <a:rect l="l" t="t" r="r" b="b"/>
                <a:pathLst>
                  <a:path w="643" h="1786" extrusionOk="0">
                    <a:moveTo>
                      <a:pt x="232" y="1785"/>
                    </a:moveTo>
                    <a:lnTo>
                      <a:pt x="0" y="1732"/>
                    </a:lnTo>
                    <a:lnTo>
                      <a:pt x="401" y="1"/>
                    </a:lnTo>
                    <a:lnTo>
                      <a:pt x="642" y="5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7"/>
              <p:cNvSpPr/>
              <p:nvPr/>
            </p:nvSpPr>
            <p:spPr>
              <a:xfrm>
                <a:off x="3948550" y="1291447"/>
                <a:ext cx="23289" cy="58883"/>
              </a:xfrm>
              <a:custGeom>
                <a:avLst/>
                <a:gdLst/>
                <a:ahLst/>
                <a:cxnLst/>
                <a:rect l="l" t="t" r="r" b="b"/>
                <a:pathLst>
                  <a:path w="706" h="1785" extrusionOk="0">
                    <a:moveTo>
                      <a:pt x="233" y="1784"/>
                    </a:moveTo>
                    <a:lnTo>
                      <a:pt x="1" y="1713"/>
                    </a:lnTo>
                    <a:lnTo>
                      <a:pt x="465" y="0"/>
                    </a:lnTo>
                    <a:lnTo>
                      <a:pt x="706" y="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7"/>
              <p:cNvSpPr/>
              <p:nvPr/>
            </p:nvSpPr>
            <p:spPr>
              <a:xfrm>
                <a:off x="3986222" y="1302630"/>
                <a:ext cx="25071" cy="58586"/>
              </a:xfrm>
              <a:custGeom>
                <a:avLst/>
                <a:gdLst/>
                <a:ahLst/>
                <a:cxnLst/>
                <a:rect l="l" t="t" r="r" b="b"/>
                <a:pathLst>
                  <a:path w="760" h="1776" extrusionOk="0">
                    <a:moveTo>
                      <a:pt x="224" y="1775"/>
                    </a:moveTo>
                    <a:cubicBezTo>
                      <a:pt x="152" y="1749"/>
                      <a:pt x="81" y="1722"/>
                      <a:pt x="1" y="1704"/>
                    </a:cubicBezTo>
                    <a:lnTo>
                      <a:pt x="527" y="0"/>
                    </a:lnTo>
                    <a:cubicBezTo>
                      <a:pt x="607" y="18"/>
                      <a:pt x="688" y="45"/>
                      <a:pt x="759" y="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7"/>
              <p:cNvSpPr/>
              <p:nvPr/>
            </p:nvSpPr>
            <p:spPr>
              <a:xfrm>
                <a:off x="4023300" y="1315561"/>
                <a:ext cx="27116" cy="58025"/>
              </a:xfrm>
              <a:custGeom>
                <a:avLst/>
                <a:gdLst/>
                <a:ahLst/>
                <a:cxnLst/>
                <a:rect l="l" t="t" r="r" b="b"/>
                <a:pathLst>
                  <a:path w="822" h="1759" extrusionOk="0">
                    <a:moveTo>
                      <a:pt x="224" y="1758"/>
                    </a:moveTo>
                    <a:lnTo>
                      <a:pt x="1" y="1687"/>
                    </a:lnTo>
                    <a:lnTo>
                      <a:pt x="590" y="1"/>
                    </a:lnTo>
                    <a:lnTo>
                      <a:pt x="822" y="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7"/>
              <p:cNvSpPr/>
              <p:nvPr/>
            </p:nvSpPr>
            <p:spPr>
              <a:xfrm>
                <a:off x="4059784" y="1329977"/>
                <a:ext cx="29194" cy="57728"/>
              </a:xfrm>
              <a:custGeom>
                <a:avLst/>
                <a:gdLst/>
                <a:ahLst/>
                <a:cxnLst/>
                <a:rect l="l" t="t" r="r" b="b"/>
                <a:pathLst>
                  <a:path w="885" h="1750" extrusionOk="0">
                    <a:moveTo>
                      <a:pt x="224" y="1749"/>
                    </a:moveTo>
                    <a:lnTo>
                      <a:pt x="1" y="1660"/>
                    </a:lnTo>
                    <a:lnTo>
                      <a:pt x="652" y="1"/>
                    </a:lnTo>
                    <a:lnTo>
                      <a:pt x="884" y="9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7"/>
              <p:cNvSpPr/>
              <p:nvPr/>
            </p:nvSpPr>
            <p:spPr>
              <a:xfrm>
                <a:off x="4096004" y="1345580"/>
                <a:ext cx="30909" cy="57134"/>
              </a:xfrm>
              <a:custGeom>
                <a:avLst/>
                <a:gdLst/>
                <a:ahLst/>
                <a:cxnLst/>
                <a:rect l="l" t="t" r="r" b="b"/>
                <a:pathLst>
                  <a:path w="937" h="1732" extrusionOk="0">
                    <a:moveTo>
                      <a:pt x="223" y="1731"/>
                    </a:moveTo>
                    <a:lnTo>
                      <a:pt x="0" y="1633"/>
                    </a:lnTo>
                    <a:lnTo>
                      <a:pt x="714" y="1"/>
                    </a:lnTo>
                    <a:lnTo>
                      <a:pt x="937" y="9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7"/>
              <p:cNvSpPr/>
              <p:nvPr/>
            </p:nvSpPr>
            <p:spPr>
              <a:xfrm>
                <a:off x="4131598" y="1362370"/>
                <a:ext cx="32988" cy="56508"/>
              </a:xfrm>
              <a:custGeom>
                <a:avLst/>
                <a:gdLst/>
                <a:ahLst/>
                <a:cxnLst/>
                <a:rect l="l" t="t" r="r" b="b"/>
                <a:pathLst>
                  <a:path w="1000" h="1713" extrusionOk="0">
                    <a:moveTo>
                      <a:pt x="215" y="1713"/>
                    </a:moveTo>
                    <a:cubicBezTo>
                      <a:pt x="152" y="1677"/>
                      <a:pt x="72" y="1642"/>
                      <a:pt x="1" y="1615"/>
                    </a:cubicBezTo>
                    <a:lnTo>
                      <a:pt x="768" y="0"/>
                    </a:lnTo>
                    <a:cubicBezTo>
                      <a:pt x="848" y="36"/>
                      <a:pt x="920" y="71"/>
                      <a:pt x="1000" y="1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7"/>
              <p:cNvSpPr/>
              <p:nvPr/>
            </p:nvSpPr>
            <p:spPr>
              <a:xfrm>
                <a:off x="4166631" y="1381206"/>
                <a:ext cx="34472" cy="55650"/>
              </a:xfrm>
              <a:custGeom>
                <a:avLst/>
                <a:gdLst/>
                <a:ahLst/>
                <a:cxnLst/>
                <a:rect l="l" t="t" r="r" b="b"/>
                <a:pathLst>
                  <a:path w="1045" h="1687" extrusionOk="0">
                    <a:moveTo>
                      <a:pt x="214" y="1686"/>
                    </a:moveTo>
                    <a:lnTo>
                      <a:pt x="0" y="1579"/>
                    </a:lnTo>
                    <a:lnTo>
                      <a:pt x="821" y="0"/>
                    </a:lnTo>
                    <a:lnTo>
                      <a:pt x="1044" y="10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7"/>
              <p:cNvSpPr/>
              <p:nvPr/>
            </p:nvSpPr>
            <p:spPr>
              <a:xfrm>
                <a:off x="4200773" y="1400900"/>
                <a:ext cx="36220" cy="54792"/>
              </a:xfrm>
              <a:custGeom>
                <a:avLst/>
                <a:gdLst/>
                <a:ahLst/>
                <a:cxnLst/>
                <a:rect l="l" t="t" r="r" b="b"/>
                <a:pathLst>
                  <a:path w="1098" h="1661" extrusionOk="0">
                    <a:moveTo>
                      <a:pt x="205" y="1660"/>
                    </a:moveTo>
                    <a:lnTo>
                      <a:pt x="0" y="1544"/>
                    </a:lnTo>
                    <a:lnTo>
                      <a:pt x="883" y="1"/>
                    </a:lnTo>
                    <a:lnTo>
                      <a:pt x="1097" y="12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7"/>
              <p:cNvSpPr/>
              <p:nvPr/>
            </p:nvSpPr>
            <p:spPr>
              <a:xfrm>
                <a:off x="4234618" y="1421814"/>
                <a:ext cx="37672" cy="54165"/>
              </a:xfrm>
              <a:custGeom>
                <a:avLst/>
                <a:gdLst/>
                <a:ahLst/>
                <a:cxnLst/>
                <a:rect l="l" t="t" r="r" b="b"/>
                <a:pathLst>
                  <a:path w="1142" h="1642" extrusionOk="0">
                    <a:moveTo>
                      <a:pt x="196" y="1642"/>
                    </a:moveTo>
                    <a:lnTo>
                      <a:pt x="0" y="1517"/>
                    </a:lnTo>
                    <a:lnTo>
                      <a:pt x="937" y="0"/>
                    </a:lnTo>
                    <a:lnTo>
                      <a:pt x="1142" y="1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7"/>
              <p:cNvSpPr/>
              <p:nvPr/>
            </p:nvSpPr>
            <p:spPr>
              <a:xfrm>
                <a:off x="4267572" y="1443883"/>
                <a:ext cx="39453" cy="53275"/>
              </a:xfrm>
              <a:custGeom>
                <a:avLst/>
                <a:gdLst/>
                <a:ahLst/>
                <a:cxnLst/>
                <a:rect l="l" t="t" r="r" b="b"/>
                <a:pathLst>
                  <a:path w="1196" h="1615" extrusionOk="0">
                    <a:moveTo>
                      <a:pt x="197" y="1615"/>
                    </a:moveTo>
                    <a:cubicBezTo>
                      <a:pt x="134" y="1570"/>
                      <a:pt x="63" y="1526"/>
                      <a:pt x="0" y="1481"/>
                    </a:cubicBezTo>
                    <a:lnTo>
                      <a:pt x="990" y="0"/>
                    </a:lnTo>
                    <a:cubicBezTo>
                      <a:pt x="1062" y="45"/>
                      <a:pt x="1133" y="89"/>
                      <a:pt x="1196"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7"/>
              <p:cNvSpPr/>
              <p:nvPr/>
            </p:nvSpPr>
            <p:spPr>
              <a:xfrm>
                <a:off x="4299339" y="1467700"/>
                <a:ext cx="41234" cy="52120"/>
              </a:xfrm>
              <a:custGeom>
                <a:avLst/>
                <a:gdLst/>
                <a:ahLst/>
                <a:cxnLst/>
                <a:rect l="l" t="t" r="r" b="b"/>
                <a:pathLst>
                  <a:path w="1250" h="1580" extrusionOk="0">
                    <a:moveTo>
                      <a:pt x="197" y="1580"/>
                    </a:moveTo>
                    <a:lnTo>
                      <a:pt x="1" y="1446"/>
                    </a:lnTo>
                    <a:lnTo>
                      <a:pt x="1044" y="1"/>
                    </a:lnTo>
                    <a:lnTo>
                      <a:pt x="1250" y="1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7"/>
              <p:cNvSpPr/>
              <p:nvPr/>
            </p:nvSpPr>
            <p:spPr>
              <a:xfrm>
                <a:off x="4330842" y="1492440"/>
                <a:ext cx="42389" cy="51230"/>
              </a:xfrm>
              <a:custGeom>
                <a:avLst/>
                <a:gdLst/>
                <a:ahLst/>
                <a:cxnLst/>
                <a:rect l="l" t="t" r="r" b="b"/>
                <a:pathLst>
                  <a:path w="1285" h="1553" extrusionOk="0">
                    <a:moveTo>
                      <a:pt x="188" y="1552"/>
                    </a:moveTo>
                    <a:lnTo>
                      <a:pt x="0" y="1401"/>
                    </a:lnTo>
                    <a:lnTo>
                      <a:pt x="1089" y="0"/>
                    </a:lnTo>
                    <a:lnTo>
                      <a:pt x="1285" y="15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7"/>
              <p:cNvSpPr/>
              <p:nvPr/>
            </p:nvSpPr>
            <p:spPr>
              <a:xfrm>
                <a:off x="4361158" y="1518039"/>
                <a:ext cx="44170" cy="50339"/>
              </a:xfrm>
              <a:custGeom>
                <a:avLst/>
                <a:gdLst/>
                <a:ahLst/>
                <a:cxnLst/>
                <a:rect l="l" t="t" r="r" b="b"/>
                <a:pathLst>
                  <a:path w="1339" h="1526" extrusionOk="0">
                    <a:moveTo>
                      <a:pt x="179" y="1526"/>
                    </a:moveTo>
                    <a:lnTo>
                      <a:pt x="0" y="1365"/>
                    </a:lnTo>
                    <a:lnTo>
                      <a:pt x="1151" y="0"/>
                    </a:lnTo>
                    <a:lnTo>
                      <a:pt x="1338" y="17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7"/>
              <p:cNvSpPr/>
              <p:nvPr/>
            </p:nvSpPr>
            <p:spPr>
              <a:xfrm>
                <a:off x="4390880" y="1545121"/>
                <a:ext cx="45325" cy="48854"/>
              </a:xfrm>
              <a:custGeom>
                <a:avLst/>
                <a:gdLst/>
                <a:ahLst/>
                <a:cxnLst/>
                <a:rect l="l" t="t" r="r" b="b"/>
                <a:pathLst>
                  <a:path w="1374" h="1481" extrusionOk="0">
                    <a:moveTo>
                      <a:pt x="170" y="1481"/>
                    </a:moveTo>
                    <a:cubicBezTo>
                      <a:pt x="116" y="1427"/>
                      <a:pt x="54" y="1374"/>
                      <a:pt x="0" y="1320"/>
                    </a:cubicBezTo>
                    <a:lnTo>
                      <a:pt x="1187" y="0"/>
                    </a:lnTo>
                    <a:cubicBezTo>
                      <a:pt x="1249" y="54"/>
                      <a:pt x="1320" y="107"/>
                      <a:pt x="1374" y="1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7"/>
              <p:cNvSpPr/>
              <p:nvPr/>
            </p:nvSpPr>
            <p:spPr>
              <a:xfrm>
                <a:off x="4419117" y="1573359"/>
                <a:ext cx="47106" cy="47700"/>
              </a:xfrm>
              <a:custGeom>
                <a:avLst/>
                <a:gdLst/>
                <a:ahLst/>
                <a:cxnLst/>
                <a:rect l="l" t="t" r="r" b="b"/>
                <a:pathLst>
                  <a:path w="1428" h="1446" extrusionOk="0">
                    <a:moveTo>
                      <a:pt x="179" y="1446"/>
                    </a:moveTo>
                    <a:lnTo>
                      <a:pt x="1" y="1276"/>
                    </a:lnTo>
                    <a:lnTo>
                      <a:pt x="1241" y="0"/>
                    </a:lnTo>
                    <a:lnTo>
                      <a:pt x="1428" y="17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7"/>
              <p:cNvSpPr/>
              <p:nvPr/>
            </p:nvSpPr>
            <p:spPr>
              <a:xfrm>
                <a:off x="4446793" y="1602486"/>
                <a:ext cx="47997" cy="46545"/>
              </a:xfrm>
              <a:custGeom>
                <a:avLst/>
                <a:gdLst/>
                <a:ahLst/>
                <a:cxnLst/>
                <a:rect l="l" t="t" r="r" b="b"/>
                <a:pathLst>
                  <a:path w="1455" h="1411" extrusionOk="0">
                    <a:moveTo>
                      <a:pt x="161" y="1410"/>
                    </a:moveTo>
                    <a:lnTo>
                      <a:pt x="0" y="1241"/>
                    </a:lnTo>
                    <a:lnTo>
                      <a:pt x="1285" y="1"/>
                    </a:lnTo>
                    <a:lnTo>
                      <a:pt x="1454"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7"/>
              <p:cNvSpPr/>
              <p:nvPr/>
            </p:nvSpPr>
            <p:spPr>
              <a:xfrm>
                <a:off x="4473546" y="1632802"/>
                <a:ext cx="49184" cy="45061"/>
              </a:xfrm>
              <a:custGeom>
                <a:avLst/>
                <a:gdLst/>
                <a:ahLst/>
                <a:cxnLst/>
                <a:rect l="l" t="t" r="r" b="b"/>
                <a:pathLst>
                  <a:path w="1491" h="1366" extrusionOk="0">
                    <a:moveTo>
                      <a:pt x="153" y="1365"/>
                    </a:moveTo>
                    <a:lnTo>
                      <a:pt x="1" y="1187"/>
                    </a:lnTo>
                    <a:lnTo>
                      <a:pt x="1330" y="1"/>
                    </a:lnTo>
                    <a:lnTo>
                      <a:pt x="1491"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
              <p:cNvSpPr/>
              <p:nvPr/>
            </p:nvSpPr>
            <p:spPr>
              <a:xfrm>
                <a:off x="4499178" y="1663711"/>
                <a:ext cx="50339" cy="43873"/>
              </a:xfrm>
              <a:custGeom>
                <a:avLst/>
                <a:gdLst/>
                <a:ahLst/>
                <a:cxnLst/>
                <a:rect l="l" t="t" r="r" b="b"/>
                <a:pathLst>
                  <a:path w="1526" h="1330" extrusionOk="0">
                    <a:moveTo>
                      <a:pt x="152" y="1329"/>
                    </a:moveTo>
                    <a:cubicBezTo>
                      <a:pt x="98" y="1267"/>
                      <a:pt x="54" y="1205"/>
                      <a:pt x="0" y="1142"/>
                    </a:cubicBezTo>
                    <a:lnTo>
                      <a:pt x="1365" y="0"/>
                    </a:lnTo>
                    <a:cubicBezTo>
                      <a:pt x="1419" y="63"/>
                      <a:pt x="1472" y="134"/>
                      <a:pt x="1526" y="1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7"/>
              <p:cNvSpPr/>
              <p:nvPr/>
            </p:nvSpPr>
            <p:spPr>
              <a:xfrm>
                <a:off x="4523291" y="1696072"/>
                <a:ext cx="51823" cy="42125"/>
              </a:xfrm>
              <a:custGeom>
                <a:avLst/>
                <a:gdLst/>
                <a:ahLst/>
                <a:cxnLst/>
                <a:rect l="l" t="t" r="r" b="b"/>
                <a:pathLst>
                  <a:path w="1571" h="1277" extrusionOk="0">
                    <a:moveTo>
                      <a:pt x="152" y="1276"/>
                    </a:moveTo>
                    <a:lnTo>
                      <a:pt x="1" y="1089"/>
                    </a:lnTo>
                    <a:lnTo>
                      <a:pt x="1410" y="1"/>
                    </a:lnTo>
                    <a:lnTo>
                      <a:pt x="1571" y="19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7"/>
              <p:cNvSpPr/>
              <p:nvPr/>
            </p:nvSpPr>
            <p:spPr>
              <a:xfrm>
                <a:off x="4546845" y="1729027"/>
                <a:ext cx="52417" cy="40641"/>
              </a:xfrm>
              <a:custGeom>
                <a:avLst/>
                <a:gdLst/>
                <a:ahLst/>
                <a:cxnLst/>
                <a:rect l="l" t="t" r="r" b="b"/>
                <a:pathLst>
                  <a:path w="1589" h="1232" extrusionOk="0">
                    <a:moveTo>
                      <a:pt x="134" y="1232"/>
                    </a:moveTo>
                    <a:lnTo>
                      <a:pt x="0" y="1044"/>
                    </a:lnTo>
                    <a:lnTo>
                      <a:pt x="1446" y="1"/>
                    </a:lnTo>
                    <a:lnTo>
                      <a:pt x="1588" y="20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7"/>
              <p:cNvSpPr/>
              <p:nvPr/>
            </p:nvSpPr>
            <p:spPr>
              <a:xfrm>
                <a:off x="4568913" y="1762872"/>
                <a:ext cx="53605" cy="39189"/>
              </a:xfrm>
              <a:custGeom>
                <a:avLst/>
                <a:gdLst/>
                <a:ahLst/>
                <a:cxnLst/>
                <a:rect l="l" t="t" r="r" b="b"/>
                <a:pathLst>
                  <a:path w="1625" h="1188" extrusionOk="0">
                    <a:moveTo>
                      <a:pt x="134" y="1187"/>
                    </a:moveTo>
                    <a:lnTo>
                      <a:pt x="0" y="991"/>
                    </a:lnTo>
                    <a:lnTo>
                      <a:pt x="1490" y="1"/>
                    </a:lnTo>
                    <a:lnTo>
                      <a:pt x="1624" y="21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7"/>
              <p:cNvSpPr/>
              <p:nvPr/>
            </p:nvSpPr>
            <p:spPr>
              <a:xfrm>
                <a:off x="4590091" y="1797608"/>
                <a:ext cx="54495" cy="37408"/>
              </a:xfrm>
              <a:custGeom>
                <a:avLst/>
                <a:gdLst/>
                <a:ahLst/>
                <a:cxnLst/>
                <a:rect l="l" t="t" r="r" b="b"/>
                <a:pathLst>
                  <a:path w="1652" h="1134" extrusionOk="0">
                    <a:moveTo>
                      <a:pt x="126" y="1133"/>
                    </a:moveTo>
                    <a:cubicBezTo>
                      <a:pt x="90" y="1071"/>
                      <a:pt x="45" y="999"/>
                      <a:pt x="1" y="937"/>
                    </a:cubicBezTo>
                    <a:lnTo>
                      <a:pt x="1517" y="0"/>
                    </a:lnTo>
                    <a:cubicBezTo>
                      <a:pt x="1562" y="72"/>
                      <a:pt x="1607" y="143"/>
                      <a:pt x="1651" y="2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
              <p:cNvSpPr/>
              <p:nvPr/>
            </p:nvSpPr>
            <p:spPr>
              <a:xfrm>
                <a:off x="4609818" y="1833201"/>
                <a:ext cx="55353" cy="35956"/>
              </a:xfrm>
              <a:custGeom>
                <a:avLst/>
                <a:gdLst/>
                <a:ahLst/>
                <a:cxnLst/>
                <a:rect l="l" t="t" r="r" b="b"/>
                <a:pathLst>
                  <a:path w="1678" h="1090" extrusionOk="0">
                    <a:moveTo>
                      <a:pt x="116" y="1089"/>
                    </a:moveTo>
                    <a:lnTo>
                      <a:pt x="0" y="875"/>
                    </a:lnTo>
                    <a:lnTo>
                      <a:pt x="1553" y="1"/>
                    </a:lnTo>
                    <a:lnTo>
                      <a:pt x="1678" y="2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a:off x="4628357" y="1869685"/>
                <a:ext cx="55947" cy="33878"/>
              </a:xfrm>
              <a:custGeom>
                <a:avLst/>
                <a:gdLst/>
                <a:ahLst/>
                <a:cxnLst/>
                <a:rect l="l" t="t" r="r" b="b"/>
                <a:pathLst>
                  <a:path w="1696" h="1027" extrusionOk="0">
                    <a:moveTo>
                      <a:pt x="108" y="1027"/>
                    </a:moveTo>
                    <a:lnTo>
                      <a:pt x="0" y="813"/>
                    </a:lnTo>
                    <a:lnTo>
                      <a:pt x="1579" y="1"/>
                    </a:lnTo>
                    <a:lnTo>
                      <a:pt x="1695" y="2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
              <p:cNvSpPr/>
              <p:nvPr/>
            </p:nvSpPr>
            <p:spPr>
              <a:xfrm>
                <a:off x="4645708" y="1906499"/>
                <a:ext cx="56541" cy="32097"/>
              </a:xfrm>
              <a:custGeom>
                <a:avLst/>
                <a:gdLst/>
                <a:ahLst/>
                <a:cxnLst/>
                <a:rect l="l" t="t" r="r" b="b"/>
                <a:pathLst>
                  <a:path w="1714" h="973" extrusionOk="0">
                    <a:moveTo>
                      <a:pt x="99" y="972"/>
                    </a:moveTo>
                    <a:lnTo>
                      <a:pt x="1" y="758"/>
                    </a:lnTo>
                    <a:lnTo>
                      <a:pt x="1615" y="0"/>
                    </a:lnTo>
                    <a:lnTo>
                      <a:pt x="1714" y="22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a:off x="4661905" y="1944138"/>
                <a:ext cx="57134" cy="30349"/>
              </a:xfrm>
              <a:custGeom>
                <a:avLst/>
                <a:gdLst/>
                <a:ahLst/>
                <a:cxnLst/>
                <a:rect l="l" t="t" r="r" b="b"/>
                <a:pathLst>
                  <a:path w="1732" h="920" extrusionOk="0">
                    <a:moveTo>
                      <a:pt x="90" y="920"/>
                    </a:moveTo>
                    <a:cubicBezTo>
                      <a:pt x="63" y="840"/>
                      <a:pt x="27" y="768"/>
                      <a:pt x="0" y="697"/>
                    </a:cubicBezTo>
                    <a:lnTo>
                      <a:pt x="1633" y="1"/>
                    </a:lnTo>
                    <a:cubicBezTo>
                      <a:pt x="1669" y="72"/>
                      <a:pt x="1704" y="144"/>
                      <a:pt x="1731" y="2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7"/>
              <p:cNvSpPr/>
              <p:nvPr/>
            </p:nvSpPr>
            <p:spPr>
              <a:xfrm>
                <a:off x="4676320" y="1982107"/>
                <a:ext cx="58025" cy="28600"/>
              </a:xfrm>
              <a:custGeom>
                <a:avLst/>
                <a:gdLst/>
                <a:ahLst/>
                <a:cxnLst/>
                <a:rect l="l" t="t" r="r" b="b"/>
                <a:pathLst>
                  <a:path w="1759" h="867" extrusionOk="0">
                    <a:moveTo>
                      <a:pt x="90" y="866"/>
                    </a:moveTo>
                    <a:lnTo>
                      <a:pt x="1" y="643"/>
                    </a:lnTo>
                    <a:lnTo>
                      <a:pt x="1669" y="1"/>
                    </a:lnTo>
                    <a:lnTo>
                      <a:pt x="1758" y="2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
              <p:cNvSpPr/>
              <p:nvPr/>
            </p:nvSpPr>
            <p:spPr>
              <a:xfrm>
                <a:off x="4689845" y="2020966"/>
                <a:ext cx="58322" cy="26522"/>
              </a:xfrm>
              <a:custGeom>
                <a:avLst/>
                <a:gdLst/>
                <a:ahLst/>
                <a:cxnLst/>
                <a:rect l="l" t="t" r="r" b="b"/>
                <a:pathLst>
                  <a:path w="1768" h="804" extrusionOk="0">
                    <a:moveTo>
                      <a:pt x="72" y="803"/>
                    </a:moveTo>
                    <a:lnTo>
                      <a:pt x="1" y="580"/>
                    </a:lnTo>
                    <a:lnTo>
                      <a:pt x="1687" y="0"/>
                    </a:lnTo>
                    <a:lnTo>
                      <a:pt x="1767"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7"/>
              <p:cNvSpPr/>
              <p:nvPr/>
            </p:nvSpPr>
            <p:spPr>
              <a:xfrm>
                <a:off x="4701919" y="2060089"/>
                <a:ext cx="58586" cy="24774"/>
              </a:xfrm>
              <a:custGeom>
                <a:avLst/>
                <a:gdLst/>
                <a:ahLst/>
                <a:cxnLst/>
                <a:rect l="l" t="t" r="r" b="b"/>
                <a:pathLst>
                  <a:path w="1776" h="751" extrusionOk="0">
                    <a:moveTo>
                      <a:pt x="72" y="750"/>
                    </a:moveTo>
                    <a:lnTo>
                      <a:pt x="1" y="518"/>
                    </a:lnTo>
                    <a:lnTo>
                      <a:pt x="1705" y="1"/>
                    </a:lnTo>
                    <a:lnTo>
                      <a:pt x="1776" y="2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7"/>
              <p:cNvSpPr/>
              <p:nvPr/>
            </p:nvSpPr>
            <p:spPr>
              <a:xfrm>
                <a:off x="4712805" y="2099839"/>
                <a:ext cx="58883" cy="22695"/>
              </a:xfrm>
              <a:custGeom>
                <a:avLst/>
                <a:gdLst/>
                <a:ahLst/>
                <a:cxnLst/>
                <a:rect l="l" t="t" r="r" b="b"/>
                <a:pathLst>
                  <a:path w="1785" h="688" extrusionOk="0">
                    <a:moveTo>
                      <a:pt x="63" y="687"/>
                    </a:moveTo>
                    <a:lnTo>
                      <a:pt x="1" y="455"/>
                    </a:lnTo>
                    <a:lnTo>
                      <a:pt x="1723" y="0"/>
                    </a:lnTo>
                    <a:lnTo>
                      <a:pt x="1785"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
              <p:cNvSpPr/>
              <p:nvPr/>
            </p:nvSpPr>
            <p:spPr>
              <a:xfrm>
                <a:off x="4721942" y="2139853"/>
                <a:ext cx="59180" cy="20617"/>
              </a:xfrm>
              <a:custGeom>
                <a:avLst/>
                <a:gdLst/>
                <a:ahLst/>
                <a:cxnLst/>
                <a:rect l="l" t="t" r="r" b="b"/>
                <a:pathLst>
                  <a:path w="1794" h="625" extrusionOk="0">
                    <a:moveTo>
                      <a:pt x="54" y="625"/>
                    </a:moveTo>
                    <a:lnTo>
                      <a:pt x="0" y="393"/>
                    </a:lnTo>
                    <a:lnTo>
                      <a:pt x="1740" y="0"/>
                    </a:lnTo>
                    <a:lnTo>
                      <a:pt x="1793"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
              <p:cNvSpPr/>
              <p:nvPr/>
            </p:nvSpPr>
            <p:spPr>
              <a:xfrm>
                <a:off x="4729892" y="2180164"/>
                <a:ext cx="59180" cy="18572"/>
              </a:xfrm>
              <a:custGeom>
                <a:avLst/>
                <a:gdLst/>
                <a:ahLst/>
                <a:cxnLst/>
                <a:rect l="l" t="t" r="r" b="b"/>
                <a:pathLst>
                  <a:path w="1794" h="563" extrusionOk="0">
                    <a:moveTo>
                      <a:pt x="45" y="563"/>
                    </a:moveTo>
                    <a:lnTo>
                      <a:pt x="0" y="331"/>
                    </a:lnTo>
                    <a:lnTo>
                      <a:pt x="1749" y="1"/>
                    </a:lnTo>
                    <a:lnTo>
                      <a:pt x="1793"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7"/>
              <p:cNvSpPr/>
              <p:nvPr/>
            </p:nvSpPr>
            <p:spPr>
              <a:xfrm>
                <a:off x="4736655" y="2220771"/>
                <a:ext cx="59180" cy="16527"/>
              </a:xfrm>
              <a:custGeom>
                <a:avLst/>
                <a:gdLst/>
                <a:ahLst/>
                <a:cxnLst/>
                <a:rect l="l" t="t" r="r" b="b"/>
                <a:pathLst>
                  <a:path w="1794" h="501" extrusionOk="0">
                    <a:moveTo>
                      <a:pt x="36" y="500"/>
                    </a:moveTo>
                    <a:lnTo>
                      <a:pt x="0" y="268"/>
                    </a:lnTo>
                    <a:lnTo>
                      <a:pt x="1767" y="1"/>
                    </a:lnTo>
                    <a:lnTo>
                      <a:pt x="1794"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7"/>
              <p:cNvSpPr/>
              <p:nvPr/>
            </p:nvSpPr>
            <p:spPr>
              <a:xfrm>
                <a:off x="4741669" y="2261676"/>
                <a:ext cx="59476" cy="14449"/>
              </a:xfrm>
              <a:custGeom>
                <a:avLst/>
                <a:gdLst/>
                <a:ahLst/>
                <a:cxnLst/>
                <a:rect l="l" t="t" r="r" b="b"/>
                <a:pathLst>
                  <a:path w="1803" h="438" extrusionOk="0">
                    <a:moveTo>
                      <a:pt x="27" y="438"/>
                    </a:moveTo>
                    <a:lnTo>
                      <a:pt x="0" y="206"/>
                    </a:lnTo>
                    <a:lnTo>
                      <a:pt x="1766" y="1"/>
                    </a:lnTo>
                    <a:lnTo>
                      <a:pt x="1802"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7"/>
              <p:cNvSpPr/>
              <p:nvPr/>
            </p:nvSpPr>
            <p:spPr>
              <a:xfrm>
                <a:off x="4745198" y="2302580"/>
                <a:ext cx="59476" cy="12403"/>
              </a:xfrm>
              <a:custGeom>
                <a:avLst/>
                <a:gdLst/>
                <a:ahLst/>
                <a:cxnLst/>
                <a:rect l="l" t="t" r="r" b="b"/>
                <a:pathLst>
                  <a:path w="1803" h="376" extrusionOk="0">
                    <a:moveTo>
                      <a:pt x="18" y="375"/>
                    </a:moveTo>
                    <a:lnTo>
                      <a:pt x="0" y="143"/>
                    </a:lnTo>
                    <a:lnTo>
                      <a:pt x="1775" y="1"/>
                    </a:lnTo>
                    <a:lnTo>
                      <a:pt x="1802"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7"/>
              <p:cNvSpPr/>
              <p:nvPr/>
            </p:nvSpPr>
            <p:spPr>
              <a:xfrm>
                <a:off x="4747837" y="2343782"/>
                <a:ext cx="58883" cy="10325"/>
              </a:xfrm>
              <a:custGeom>
                <a:avLst/>
                <a:gdLst/>
                <a:ahLst/>
                <a:cxnLst/>
                <a:rect l="l" t="t" r="r" b="b"/>
                <a:pathLst>
                  <a:path w="1785" h="313" extrusionOk="0">
                    <a:moveTo>
                      <a:pt x="9" y="313"/>
                    </a:moveTo>
                    <a:lnTo>
                      <a:pt x="0" y="72"/>
                    </a:lnTo>
                    <a:lnTo>
                      <a:pt x="1776" y="1"/>
                    </a:lnTo>
                    <a:lnTo>
                      <a:pt x="1785"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7"/>
              <p:cNvSpPr/>
              <p:nvPr/>
            </p:nvSpPr>
            <p:spPr>
              <a:xfrm>
                <a:off x="4748728" y="2384983"/>
                <a:ext cx="59180" cy="8280"/>
              </a:xfrm>
              <a:custGeom>
                <a:avLst/>
                <a:gdLst/>
                <a:ahLst/>
                <a:cxnLst/>
                <a:rect l="l" t="t" r="r" b="b"/>
                <a:pathLst>
                  <a:path w="1794" h="251" extrusionOk="0">
                    <a:moveTo>
                      <a:pt x="9" y="250"/>
                    </a:moveTo>
                    <a:lnTo>
                      <a:pt x="0" y="9"/>
                    </a:lnTo>
                    <a:lnTo>
                      <a:pt x="1784" y="1"/>
                    </a:lnTo>
                    <a:lnTo>
                      <a:pt x="1793"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7"/>
              <p:cNvSpPr/>
              <p:nvPr/>
            </p:nvSpPr>
            <p:spPr>
              <a:xfrm>
                <a:off x="4748134" y="2424403"/>
                <a:ext cx="58883" cy="10061"/>
              </a:xfrm>
              <a:custGeom>
                <a:avLst/>
                <a:gdLst/>
                <a:ahLst/>
                <a:cxnLst/>
                <a:rect l="l" t="t" r="r" b="b"/>
                <a:pathLst>
                  <a:path w="1785" h="305" extrusionOk="0">
                    <a:moveTo>
                      <a:pt x="0" y="242"/>
                    </a:moveTo>
                    <a:lnTo>
                      <a:pt x="0" y="1"/>
                    </a:lnTo>
                    <a:lnTo>
                      <a:pt x="1785" y="55"/>
                    </a:lnTo>
                    <a:lnTo>
                      <a:pt x="1776" y="30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7"/>
              <p:cNvSpPr/>
              <p:nvPr/>
            </p:nvSpPr>
            <p:spPr>
              <a:xfrm>
                <a:off x="4745759" y="2463559"/>
                <a:ext cx="59476" cy="12106"/>
              </a:xfrm>
              <a:custGeom>
                <a:avLst/>
                <a:gdLst/>
                <a:ahLst/>
                <a:cxnLst/>
                <a:rect l="l" t="t" r="r" b="b"/>
                <a:pathLst>
                  <a:path w="1803" h="367" extrusionOk="0">
                    <a:moveTo>
                      <a:pt x="1" y="232"/>
                    </a:moveTo>
                    <a:lnTo>
                      <a:pt x="19" y="0"/>
                    </a:lnTo>
                    <a:lnTo>
                      <a:pt x="1803" y="116"/>
                    </a:lnTo>
                    <a:lnTo>
                      <a:pt x="1785" y="36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7"/>
              <p:cNvSpPr/>
              <p:nvPr/>
            </p:nvSpPr>
            <p:spPr>
              <a:xfrm>
                <a:off x="4742526" y="2502418"/>
                <a:ext cx="59476" cy="14152"/>
              </a:xfrm>
              <a:custGeom>
                <a:avLst/>
                <a:gdLst/>
                <a:ahLst/>
                <a:cxnLst/>
                <a:rect l="l" t="t" r="r" b="b"/>
                <a:pathLst>
                  <a:path w="1803" h="429" extrusionOk="0">
                    <a:moveTo>
                      <a:pt x="1" y="241"/>
                    </a:moveTo>
                    <a:cubicBezTo>
                      <a:pt x="10" y="161"/>
                      <a:pt x="28" y="80"/>
                      <a:pt x="28" y="0"/>
                    </a:cubicBezTo>
                    <a:lnTo>
                      <a:pt x="1803" y="178"/>
                    </a:lnTo>
                    <a:cubicBezTo>
                      <a:pt x="1794" y="259"/>
                      <a:pt x="1785" y="348"/>
                      <a:pt x="1776" y="4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7"/>
              <p:cNvSpPr/>
              <p:nvPr/>
            </p:nvSpPr>
            <p:spPr>
              <a:xfrm>
                <a:off x="4737842" y="2541245"/>
                <a:ext cx="59180" cy="16230"/>
              </a:xfrm>
              <a:custGeom>
                <a:avLst/>
                <a:gdLst/>
                <a:ahLst/>
                <a:cxnLst/>
                <a:rect l="l" t="t" r="r" b="b"/>
                <a:pathLst>
                  <a:path w="1794" h="492" extrusionOk="0">
                    <a:moveTo>
                      <a:pt x="0" y="233"/>
                    </a:moveTo>
                    <a:lnTo>
                      <a:pt x="27" y="1"/>
                    </a:lnTo>
                    <a:lnTo>
                      <a:pt x="1793" y="241"/>
                    </a:lnTo>
                    <a:lnTo>
                      <a:pt x="1758" y="49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
              <p:cNvSpPr/>
              <p:nvPr/>
            </p:nvSpPr>
            <p:spPr>
              <a:xfrm>
                <a:off x="4731344" y="2579807"/>
                <a:ext cx="59180" cy="18275"/>
              </a:xfrm>
              <a:custGeom>
                <a:avLst/>
                <a:gdLst/>
                <a:ahLst/>
                <a:cxnLst/>
                <a:rect l="l" t="t" r="r" b="b"/>
                <a:pathLst>
                  <a:path w="1794" h="554" extrusionOk="0">
                    <a:moveTo>
                      <a:pt x="1" y="232"/>
                    </a:moveTo>
                    <a:lnTo>
                      <a:pt x="36" y="0"/>
                    </a:lnTo>
                    <a:lnTo>
                      <a:pt x="1794" y="304"/>
                    </a:lnTo>
                    <a:lnTo>
                      <a:pt x="1749" y="55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7"/>
              <p:cNvSpPr/>
              <p:nvPr/>
            </p:nvSpPr>
            <p:spPr>
              <a:xfrm>
                <a:off x="4723690" y="2618337"/>
                <a:ext cx="59180" cy="20056"/>
              </a:xfrm>
              <a:custGeom>
                <a:avLst/>
                <a:gdLst/>
                <a:ahLst/>
                <a:cxnLst/>
                <a:rect l="l" t="t" r="r" b="b"/>
                <a:pathLst>
                  <a:path w="1794" h="608" extrusionOk="0">
                    <a:moveTo>
                      <a:pt x="1" y="233"/>
                    </a:moveTo>
                    <a:lnTo>
                      <a:pt x="54" y="1"/>
                    </a:lnTo>
                    <a:lnTo>
                      <a:pt x="1794" y="367"/>
                    </a:lnTo>
                    <a:lnTo>
                      <a:pt x="1740" y="60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7"/>
              <p:cNvSpPr/>
              <p:nvPr/>
            </p:nvSpPr>
            <p:spPr>
              <a:xfrm>
                <a:off x="4714883" y="2656305"/>
                <a:ext cx="58883" cy="22399"/>
              </a:xfrm>
              <a:custGeom>
                <a:avLst/>
                <a:gdLst/>
                <a:ahLst/>
                <a:cxnLst/>
                <a:rect l="l" t="t" r="r" b="b"/>
                <a:pathLst>
                  <a:path w="1785" h="679" extrusionOk="0">
                    <a:moveTo>
                      <a:pt x="0" y="233"/>
                    </a:moveTo>
                    <a:lnTo>
                      <a:pt x="54" y="1"/>
                    </a:lnTo>
                    <a:lnTo>
                      <a:pt x="1784" y="438"/>
                    </a:lnTo>
                    <a:lnTo>
                      <a:pt x="1722" y="67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7"/>
              <p:cNvSpPr/>
              <p:nvPr/>
            </p:nvSpPr>
            <p:spPr>
              <a:xfrm>
                <a:off x="4704294" y="2693977"/>
                <a:ext cx="58586" cy="24477"/>
              </a:xfrm>
              <a:custGeom>
                <a:avLst/>
                <a:gdLst/>
                <a:ahLst/>
                <a:cxnLst/>
                <a:rect l="l" t="t" r="r" b="b"/>
                <a:pathLst>
                  <a:path w="1776" h="742" extrusionOk="0">
                    <a:moveTo>
                      <a:pt x="0" y="233"/>
                    </a:moveTo>
                    <a:lnTo>
                      <a:pt x="63" y="1"/>
                    </a:lnTo>
                    <a:lnTo>
                      <a:pt x="1775" y="500"/>
                    </a:lnTo>
                    <a:lnTo>
                      <a:pt x="1704" y="7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7"/>
              <p:cNvSpPr/>
              <p:nvPr/>
            </p:nvSpPr>
            <p:spPr>
              <a:xfrm>
                <a:off x="4692220" y="2731352"/>
                <a:ext cx="58586" cy="26225"/>
              </a:xfrm>
              <a:custGeom>
                <a:avLst/>
                <a:gdLst/>
                <a:ahLst/>
                <a:cxnLst/>
                <a:rect l="l" t="t" r="r" b="b"/>
                <a:pathLst>
                  <a:path w="1776" h="795" extrusionOk="0">
                    <a:moveTo>
                      <a:pt x="0" y="224"/>
                    </a:moveTo>
                    <a:lnTo>
                      <a:pt x="81" y="1"/>
                    </a:lnTo>
                    <a:lnTo>
                      <a:pt x="1776" y="554"/>
                    </a:lnTo>
                    <a:lnTo>
                      <a:pt x="1695" y="79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7"/>
              <p:cNvSpPr/>
              <p:nvPr/>
            </p:nvSpPr>
            <p:spPr>
              <a:xfrm>
                <a:off x="4679256" y="2768430"/>
                <a:ext cx="58025" cy="28006"/>
              </a:xfrm>
              <a:custGeom>
                <a:avLst/>
                <a:gdLst/>
                <a:ahLst/>
                <a:cxnLst/>
                <a:rect l="l" t="t" r="r" b="b"/>
                <a:pathLst>
                  <a:path w="1759" h="849" extrusionOk="0">
                    <a:moveTo>
                      <a:pt x="1" y="215"/>
                    </a:moveTo>
                    <a:lnTo>
                      <a:pt x="90" y="1"/>
                    </a:lnTo>
                    <a:lnTo>
                      <a:pt x="1758" y="616"/>
                    </a:lnTo>
                    <a:lnTo>
                      <a:pt x="1669" y="84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
              <p:cNvSpPr/>
              <p:nvPr/>
            </p:nvSpPr>
            <p:spPr>
              <a:xfrm>
                <a:off x="4664841" y="2804617"/>
                <a:ext cx="57431" cy="30052"/>
              </a:xfrm>
              <a:custGeom>
                <a:avLst/>
                <a:gdLst/>
                <a:ahLst/>
                <a:cxnLst/>
                <a:rect l="l" t="t" r="r" b="b"/>
                <a:pathLst>
                  <a:path w="1741" h="911" extrusionOk="0">
                    <a:moveTo>
                      <a:pt x="1" y="224"/>
                    </a:moveTo>
                    <a:lnTo>
                      <a:pt x="90" y="1"/>
                    </a:lnTo>
                    <a:lnTo>
                      <a:pt x="1740" y="679"/>
                    </a:lnTo>
                    <a:lnTo>
                      <a:pt x="1642" y="91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a:off x="4648941" y="2840540"/>
                <a:ext cx="56837" cy="31800"/>
              </a:xfrm>
              <a:custGeom>
                <a:avLst/>
                <a:gdLst/>
                <a:ahLst/>
                <a:cxnLst/>
                <a:rect l="l" t="t" r="r" b="b"/>
                <a:pathLst>
                  <a:path w="1723" h="964" extrusionOk="0">
                    <a:moveTo>
                      <a:pt x="1" y="214"/>
                    </a:moveTo>
                    <a:lnTo>
                      <a:pt x="99" y="0"/>
                    </a:lnTo>
                    <a:lnTo>
                      <a:pt x="1723" y="741"/>
                    </a:lnTo>
                    <a:lnTo>
                      <a:pt x="1616" y="9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7"/>
              <p:cNvSpPr/>
              <p:nvPr/>
            </p:nvSpPr>
            <p:spPr>
              <a:xfrm>
                <a:off x="4631886" y="2875837"/>
                <a:ext cx="56244" cy="33581"/>
              </a:xfrm>
              <a:custGeom>
                <a:avLst/>
                <a:gdLst/>
                <a:ahLst/>
                <a:cxnLst/>
                <a:rect l="l" t="t" r="r" b="b"/>
                <a:pathLst>
                  <a:path w="1705" h="1018" extrusionOk="0">
                    <a:moveTo>
                      <a:pt x="1" y="215"/>
                    </a:moveTo>
                    <a:lnTo>
                      <a:pt x="108" y="1"/>
                    </a:lnTo>
                    <a:lnTo>
                      <a:pt x="1704" y="795"/>
                    </a:lnTo>
                    <a:lnTo>
                      <a:pt x="1588" y="101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7"/>
              <p:cNvSpPr/>
              <p:nvPr/>
            </p:nvSpPr>
            <p:spPr>
              <a:xfrm>
                <a:off x="4613644" y="2910573"/>
                <a:ext cx="55650" cy="35330"/>
              </a:xfrm>
              <a:custGeom>
                <a:avLst/>
                <a:gdLst/>
                <a:ahLst/>
                <a:cxnLst/>
                <a:rect l="l" t="t" r="r" b="b"/>
                <a:pathLst>
                  <a:path w="1687" h="1071" extrusionOk="0">
                    <a:moveTo>
                      <a:pt x="0" y="206"/>
                    </a:moveTo>
                    <a:lnTo>
                      <a:pt x="116" y="0"/>
                    </a:lnTo>
                    <a:lnTo>
                      <a:pt x="1686" y="857"/>
                    </a:lnTo>
                    <a:lnTo>
                      <a:pt x="1562" y="10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7"/>
              <p:cNvSpPr/>
              <p:nvPr/>
            </p:nvSpPr>
            <p:spPr>
              <a:xfrm>
                <a:off x="4594215" y="2944418"/>
                <a:ext cx="54462" cy="37111"/>
              </a:xfrm>
              <a:custGeom>
                <a:avLst/>
                <a:gdLst/>
                <a:ahLst/>
                <a:cxnLst/>
                <a:rect l="l" t="t" r="r" b="b"/>
                <a:pathLst>
                  <a:path w="1651" h="1125" extrusionOk="0">
                    <a:moveTo>
                      <a:pt x="1" y="206"/>
                    </a:moveTo>
                    <a:lnTo>
                      <a:pt x="117" y="0"/>
                    </a:lnTo>
                    <a:lnTo>
                      <a:pt x="1651" y="910"/>
                    </a:lnTo>
                    <a:lnTo>
                      <a:pt x="1526" y="11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7"/>
              <p:cNvSpPr/>
              <p:nvPr/>
            </p:nvSpPr>
            <p:spPr>
              <a:xfrm>
                <a:off x="4573333" y="2977669"/>
                <a:ext cx="53572" cy="38892"/>
              </a:xfrm>
              <a:custGeom>
                <a:avLst/>
                <a:gdLst/>
                <a:ahLst/>
                <a:cxnLst/>
                <a:rect l="l" t="t" r="r" b="b"/>
                <a:pathLst>
                  <a:path w="1624" h="1179" extrusionOk="0">
                    <a:moveTo>
                      <a:pt x="0" y="197"/>
                    </a:moveTo>
                    <a:lnTo>
                      <a:pt x="125" y="0"/>
                    </a:lnTo>
                    <a:lnTo>
                      <a:pt x="1624" y="964"/>
                    </a:lnTo>
                    <a:lnTo>
                      <a:pt x="1490" y="11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a:off x="4551265" y="3010327"/>
                <a:ext cx="52681" cy="40047"/>
              </a:xfrm>
              <a:custGeom>
                <a:avLst/>
                <a:gdLst/>
                <a:ahLst/>
                <a:cxnLst/>
                <a:rect l="l" t="t" r="r" b="b"/>
                <a:pathLst>
                  <a:path w="1597" h="1214" extrusionOk="0">
                    <a:moveTo>
                      <a:pt x="0" y="188"/>
                    </a:moveTo>
                    <a:lnTo>
                      <a:pt x="134" y="1"/>
                    </a:lnTo>
                    <a:lnTo>
                      <a:pt x="1597" y="1009"/>
                    </a:lnTo>
                    <a:lnTo>
                      <a:pt x="1454" y="121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7"/>
              <p:cNvSpPr/>
              <p:nvPr/>
            </p:nvSpPr>
            <p:spPr>
              <a:xfrm>
                <a:off x="4528306" y="3042127"/>
                <a:ext cx="51823" cy="41531"/>
              </a:xfrm>
              <a:custGeom>
                <a:avLst/>
                <a:gdLst/>
                <a:ahLst/>
                <a:cxnLst/>
                <a:rect l="l" t="t" r="r" b="b"/>
                <a:pathLst>
                  <a:path w="1571" h="1259" extrusionOk="0">
                    <a:moveTo>
                      <a:pt x="0" y="188"/>
                    </a:moveTo>
                    <a:lnTo>
                      <a:pt x="143" y="0"/>
                    </a:lnTo>
                    <a:lnTo>
                      <a:pt x="1570" y="1062"/>
                    </a:lnTo>
                    <a:lnTo>
                      <a:pt x="1419" y="12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p:nvPr/>
            </p:nvSpPr>
            <p:spPr>
              <a:xfrm>
                <a:off x="4504159" y="3072706"/>
                <a:ext cx="50372" cy="43609"/>
              </a:xfrm>
              <a:custGeom>
                <a:avLst/>
                <a:gdLst/>
                <a:ahLst/>
                <a:cxnLst/>
                <a:rect l="l" t="t" r="r" b="b"/>
                <a:pathLst>
                  <a:path w="1527" h="1322" extrusionOk="0">
                    <a:moveTo>
                      <a:pt x="1" y="188"/>
                    </a:moveTo>
                    <a:lnTo>
                      <a:pt x="144" y="1"/>
                    </a:lnTo>
                    <a:lnTo>
                      <a:pt x="1526" y="1125"/>
                    </a:lnTo>
                    <a:lnTo>
                      <a:pt x="1375" y="132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7"/>
              <p:cNvSpPr/>
              <p:nvPr/>
            </p:nvSpPr>
            <p:spPr>
              <a:xfrm>
                <a:off x="4478560" y="3102725"/>
                <a:ext cx="49481" cy="44764"/>
              </a:xfrm>
              <a:custGeom>
                <a:avLst/>
                <a:gdLst/>
                <a:ahLst/>
                <a:cxnLst/>
                <a:rect l="l" t="t" r="r" b="b"/>
                <a:pathLst>
                  <a:path w="1500" h="1357" extrusionOk="0">
                    <a:moveTo>
                      <a:pt x="1" y="179"/>
                    </a:moveTo>
                    <a:lnTo>
                      <a:pt x="152" y="1"/>
                    </a:lnTo>
                    <a:lnTo>
                      <a:pt x="1499" y="1170"/>
                    </a:lnTo>
                    <a:lnTo>
                      <a:pt x="1339" y="135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7"/>
              <p:cNvSpPr/>
              <p:nvPr/>
            </p:nvSpPr>
            <p:spPr>
              <a:xfrm>
                <a:off x="4452071" y="3131886"/>
                <a:ext cx="48591" cy="45919"/>
              </a:xfrm>
              <a:custGeom>
                <a:avLst/>
                <a:gdLst/>
                <a:ahLst/>
                <a:cxnLst/>
                <a:rect l="l" t="t" r="r" b="b"/>
                <a:pathLst>
                  <a:path w="1473" h="1392" extrusionOk="0">
                    <a:moveTo>
                      <a:pt x="1" y="170"/>
                    </a:moveTo>
                    <a:lnTo>
                      <a:pt x="170" y="0"/>
                    </a:lnTo>
                    <a:lnTo>
                      <a:pt x="1473" y="1213"/>
                    </a:lnTo>
                    <a:lnTo>
                      <a:pt x="1294" y="139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7"/>
              <p:cNvSpPr/>
              <p:nvPr/>
            </p:nvSpPr>
            <p:spPr>
              <a:xfrm>
                <a:off x="4425022" y="3159826"/>
                <a:ext cx="47106" cy="47403"/>
              </a:xfrm>
              <a:custGeom>
                <a:avLst/>
                <a:gdLst/>
                <a:ahLst/>
                <a:cxnLst/>
                <a:rect l="l" t="t" r="r" b="b"/>
                <a:pathLst>
                  <a:path w="1428" h="1437" extrusionOk="0">
                    <a:moveTo>
                      <a:pt x="0" y="170"/>
                    </a:moveTo>
                    <a:lnTo>
                      <a:pt x="170" y="1"/>
                    </a:lnTo>
                    <a:lnTo>
                      <a:pt x="1427" y="1267"/>
                    </a:lnTo>
                    <a:lnTo>
                      <a:pt x="1249" y="143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7"/>
              <p:cNvSpPr/>
              <p:nvPr/>
            </p:nvSpPr>
            <p:spPr>
              <a:xfrm>
                <a:off x="4396454" y="3186909"/>
                <a:ext cx="45655" cy="48887"/>
              </a:xfrm>
              <a:custGeom>
                <a:avLst/>
                <a:gdLst/>
                <a:ahLst/>
                <a:cxnLst/>
                <a:rect l="l" t="t" r="r" b="b"/>
                <a:pathLst>
                  <a:path w="1384" h="1482" extrusionOk="0">
                    <a:moveTo>
                      <a:pt x="1" y="161"/>
                    </a:moveTo>
                    <a:lnTo>
                      <a:pt x="179" y="0"/>
                    </a:lnTo>
                    <a:lnTo>
                      <a:pt x="1383" y="1312"/>
                    </a:lnTo>
                    <a:lnTo>
                      <a:pt x="1205" y="14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a:off x="4367030" y="3212804"/>
                <a:ext cx="44467" cy="50042"/>
              </a:xfrm>
              <a:custGeom>
                <a:avLst/>
                <a:gdLst/>
                <a:ahLst/>
                <a:cxnLst/>
                <a:rect l="l" t="t" r="r" b="b"/>
                <a:pathLst>
                  <a:path w="1348" h="1517" extrusionOk="0">
                    <a:moveTo>
                      <a:pt x="1" y="161"/>
                    </a:moveTo>
                    <a:lnTo>
                      <a:pt x="179" y="0"/>
                    </a:lnTo>
                    <a:lnTo>
                      <a:pt x="1348" y="1356"/>
                    </a:lnTo>
                    <a:lnTo>
                      <a:pt x="1160" y="151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7"/>
              <p:cNvSpPr/>
              <p:nvPr/>
            </p:nvSpPr>
            <p:spPr>
              <a:xfrm>
                <a:off x="4337011" y="3237809"/>
                <a:ext cx="42719" cy="51230"/>
              </a:xfrm>
              <a:custGeom>
                <a:avLst/>
                <a:gdLst/>
                <a:ahLst/>
                <a:cxnLst/>
                <a:rect l="l" t="t" r="r" b="b"/>
                <a:pathLst>
                  <a:path w="1295" h="1553" extrusionOk="0">
                    <a:moveTo>
                      <a:pt x="1" y="152"/>
                    </a:moveTo>
                    <a:lnTo>
                      <a:pt x="179" y="1"/>
                    </a:lnTo>
                    <a:lnTo>
                      <a:pt x="1294" y="1392"/>
                    </a:lnTo>
                    <a:lnTo>
                      <a:pt x="1098" y="155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7"/>
              <p:cNvSpPr/>
              <p:nvPr/>
            </p:nvSpPr>
            <p:spPr>
              <a:xfrm>
                <a:off x="4305805" y="3261956"/>
                <a:ext cx="41531" cy="52120"/>
              </a:xfrm>
              <a:custGeom>
                <a:avLst/>
                <a:gdLst/>
                <a:ahLst/>
                <a:cxnLst/>
                <a:rect l="l" t="t" r="r" b="b"/>
                <a:pathLst>
                  <a:path w="1259" h="1580" extrusionOk="0">
                    <a:moveTo>
                      <a:pt x="1" y="143"/>
                    </a:moveTo>
                    <a:lnTo>
                      <a:pt x="197" y="0"/>
                    </a:lnTo>
                    <a:lnTo>
                      <a:pt x="1259" y="1428"/>
                    </a:lnTo>
                    <a:lnTo>
                      <a:pt x="1054" y="157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7"/>
              <p:cNvSpPr/>
              <p:nvPr/>
            </p:nvSpPr>
            <p:spPr>
              <a:xfrm>
                <a:off x="4274038" y="3284618"/>
                <a:ext cx="39750" cy="53275"/>
              </a:xfrm>
              <a:custGeom>
                <a:avLst/>
                <a:gdLst/>
                <a:ahLst/>
                <a:cxnLst/>
                <a:rect l="l" t="t" r="r" b="b"/>
                <a:pathLst>
                  <a:path w="1205" h="1615" extrusionOk="0">
                    <a:moveTo>
                      <a:pt x="1" y="143"/>
                    </a:moveTo>
                    <a:lnTo>
                      <a:pt x="197" y="0"/>
                    </a:lnTo>
                    <a:lnTo>
                      <a:pt x="1205" y="1472"/>
                    </a:lnTo>
                    <a:lnTo>
                      <a:pt x="1000" y="161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7"/>
              <p:cNvSpPr/>
              <p:nvPr/>
            </p:nvSpPr>
            <p:spPr>
              <a:xfrm>
                <a:off x="4241083" y="3306093"/>
                <a:ext cx="38298" cy="54165"/>
              </a:xfrm>
              <a:custGeom>
                <a:avLst/>
                <a:gdLst/>
                <a:ahLst/>
                <a:cxnLst/>
                <a:rect l="l" t="t" r="r" b="b"/>
                <a:pathLst>
                  <a:path w="1161" h="1642" extrusionOk="0">
                    <a:moveTo>
                      <a:pt x="0" y="134"/>
                    </a:moveTo>
                    <a:lnTo>
                      <a:pt x="206" y="0"/>
                    </a:lnTo>
                    <a:lnTo>
                      <a:pt x="1160" y="1508"/>
                    </a:lnTo>
                    <a:lnTo>
                      <a:pt x="946" y="16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7"/>
              <p:cNvSpPr/>
              <p:nvPr/>
            </p:nvSpPr>
            <p:spPr>
              <a:xfrm>
                <a:off x="4207535" y="3326677"/>
                <a:ext cx="36814" cy="54792"/>
              </a:xfrm>
              <a:custGeom>
                <a:avLst/>
                <a:gdLst/>
                <a:ahLst/>
                <a:cxnLst/>
                <a:rect l="l" t="t" r="r" b="b"/>
                <a:pathLst>
                  <a:path w="1116" h="1661" extrusionOk="0">
                    <a:moveTo>
                      <a:pt x="0" y="117"/>
                    </a:moveTo>
                    <a:lnTo>
                      <a:pt x="206" y="1"/>
                    </a:lnTo>
                    <a:lnTo>
                      <a:pt x="1115" y="1535"/>
                    </a:lnTo>
                    <a:lnTo>
                      <a:pt x="892" y="16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7"/>
              <p:cNvSpPr/>
              <p:nvPr/>
            </p:nvSpPr>
            <p:spPr>
              <a:xfrm>
                <a:off x="4173690" y="3346107"/>
                <a:ext cx="34769" cy="55353"/>
              </a:xfrm>
              <a:custGeom>
                <a:avLst/>
                <a:gdLst/>
                <a:ahLst/>
                <a:cxnLst/>
                <a:rect l="l" t="t" r="r" b="b"/>
                <a:pathLst>
                  <a:path w="1054" h="1678" extrusionOk="0">
                    <a:moveTo>
                      <a:pt x="0" y="108"/>
                    </a:moveTo>
                    <a:lnTo>
                      <a:pt x="206" y="1"/>
                    </a:lnTo>
                    <a:lnTo>
                      <a:pt x="1053" y="1562"/>
                    </a:lnTo>
                    <a:lnTo>
                      <a:pt x="830" y="16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7"/>
              <p:cNvSpPr/>
              <p:nvPr/>
            </p:nvSpPr>
            <p:spPr>
              <a:xfrm>
                <a:off x="4138657" y="3363755"/>
                <a:ext cx="32988" cy="56541"/>
              </a:xfrm>
              <a:custGeom>
                <a:avLst/>
                <a:gdLst/>
                <a:ahLst/>
                <a:cxnLst/>
                <a:rect l="l" t="t" r="r" b="b"/>
                <a:pathLst>
                  <a:path w="1000" h="1714" extrusionOk="0">
                    <a:moveTo>
                      <a:pt x="1" y="108"/>
                    </a:moveTo>
                    <a:lnTo>
                      <a:pt x="215" y="1"/>
                    </a:lnTo>
                    <a:lnTo>
                      <a:pt x="1000" y="1598"/>
                    </a:lnTo>
                    <a:lnTo>
                      <a:pt x="786" y="171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7"/>
              <p:cNvSpPr/>
              <p:nvPr/>
            </p:nvSpPr>
            <p:spPr>
              <a:xfrm>
                <a:off x="4103361" y="3380546"/>
                <a:ext cx="31206" cy="56837"/>
              </a:xfrm>
              <a:custGeom>
                <a:avLst/>
                <a:gdLst/>
                <a:ahLst/>
                <a:cxnLst/>
                <a:rect l="l" t="t" r="r" b="b"/>
                <a:pathLst>
                  <a:path w="946" h="1723" extrusionOk="0">
                    <a:moveTo>
                      <a:pt x="0" y="98"/>
                    </a:moveTo>
                    <a:lnTo>
                      <a:pt x="214" y="0"/>
                    </a:lnTo>
                    <a:lnTo>
                      <a:pt x="946" y="1624"/>
                    </a:lnTo>
                    <a:lnTo>
                      <a:pt x="714" y="172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7"/>
              <p:cNvSpPr/>
              <p:nvPr/>
            </p:nvSpPr>
            <p:spPr>
              <a:xfrm>
                <a:off x="4067173" y="3395852"/>
                <a:ext cx="29458" cy="57398"/>
              </a:xfrm>
              <a:custGeom>
                <a:avLst/>
                <a:gdLst/>
                <a:ahLst/>
                <a:cxnLst/>
                <a:rect l="l" t="t" r="r" b="b"/>
                <a:pathLst>
                  <a:path w="893" h="1740" extrusionOk="0">
                    <a:moveTo>
                      <a:pt x="0" y="89"/>
                    </a:moveTo>
                    <a:lnTo>
                      <a:pt x="223" y="0"/>
                    </a:lnTo>
                    <a:lnTo>
                      <a:pt x="892" y="1651"/>
                    </a:lnTo>
                    <a:lnTo>
                      <a:pt x="660" y="174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7"/>
              <p:cNvSpPr/>
              <p:nvPr/>
            </p:nvSpPr>
            <p:spPr>
              <a:xfrm>
                <a:off x="4030656" y="3410267"/>
                <a:ext cx="27710" cy="57695"/>
              </a:xfrm>
              <a:custGeom>
                <a:avLst/>
                <a:gdLst/>
                <a:ahLst/>
                <a:cxnLst/>
                <a:rect l="l" t="t" r="r" b="b"/>
                <a:pathLst>
                  <a:path w="840" h="1749" extrusionOk="0">
                    <a:moveTo>
                      <a:pt x="1" y="72"/>
                    </a:moveTo>
                    <a:lnTo>
                      <a:pt x="224" y="0"/>
                    </a:lnTo>
                    <a:lnTo>
                      <a:pt x="839" y="1669"/>
                    </a:lnTo>
                    <a:lnTo>
                      <a:pt x="599" y="17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7"/>
              <p:cNvSpPr/>
              <p:nvPr/>
            </p:nvSpPr>
            <p:spPr>
              <a:xfrm>
                <a:off x="3993578" y="3422638"/>
                <a:ext cx="25631" cy="58586"/>
              </a:xfrm>
              <a:custGeom>
                <a:avLst/>
                <a:gdLst/>
                <a:ahLst/>
                <a:cxnLst/>
                <a:rect l="l" t="t" r="r" b="b"/>
                <a:pathLst>
                  <a:path w="777" h="1776" extrusionOk="0">
                    <a:moveTo>
                      <a:pt x="1" y="80"/>
                    </a:moveTo>
                    <a:lnTo>
                      <a:pt x="224" y="0"/>
                    </a:lnTo>
                    <a:lnTo>
                      <a:pt x="777" y="1695"/>
                    </a:lnTo>
                    <a:lnTo>
                      <a:pt x="536" y="177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7"/>
              <p:cNvSpPr/>
              <p:nvPr/>
            </p:nvSpPr>
            <p:spPr>
              <a:xfrm>
                <a:off x="3956203" y="3434084"/>
                <a:ext cx="23586" cy="58619"/>
              </a:xfrm>
              <a:custGeom>
                <a:avLst/>
                <a:gdLst/>
                <a:ahLst/>
                <a:cxnLst/>
                <a:rect l="l" t="t" r="r" b="b"/>
                <a:pathLst>
                  <a:path w="715" h="1777" extrusionOk="0">
                    <a:moveTo>
                      <a:pt x="1" y="63"/>
                    </a:moveTo>
                    <a:lnTo>
                      <a:pt x="224" y="1"/>
                    </a:lnTo>
                    <a:lnTo>
                      <a:pt x="714" y="1714"/>
                    </a:lnTo>
                    <a:lnTo>
                      <a:pt x="474" y="17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7"/>
              <p:cNvSpPr/>
              <p:nvPr/>
            </p:nvSpPr>
            <p:spPr>
              <a:xfrm>
                <a:off x="3918235" y="3444113"/>
                <a:ext cx="21838" cy="58883"/>
              </a:xfrm>
              <a:custGeom>
                <a:avLst/>
                <a:gdLst/>
                <a:ahLst/>
                <a:cxnLst/>
                <a:rect l="l" t="t" r="r" b="b"/>
                <a:pathLst>
                  <a:path w="662" h="1785" extrusionOk="0">
                    <a:moveTo>
                      <a:pt x="1" y="54"/>
                    </a:moveTo>
                    <a:lnTo>
                      <a:pt x="233" y="0"/>
                    </a:lnTo>
                    <a:lnTo>
                      <a:pt x="661" y="1731"/>
                    </a:lnTo>
                    <a:lnTo>
                      <a:pt x="411" y="178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7"/>
              <p:cNvSpPr/>
              <p:nvPr/>
            </p:nvSpPr>
            <p:spPr>
              <a:xfrm>
                <a:off x="3880299" y="3452920"/>
                <a:ext cx="19430" cy="59180"/>
              </a:xfrm>
              <a:custGeom>
                <a:avLst/>
                <a:gdLst/>
                <a:ahLst/>
                <a:cxnLst/>
                <a:rect l="l" t="t" r="r" b="b"/>
                <a:pathLst>
                  <a:path w="589" h="1794" extrusionOk="0">
                    <a:moveTo>
                      <a:pt x="0" y="45"/>
                    </a:moveTo>
                    <a:cubicBezTo>
                      <a:pt x="72" y="37"/>
                      <a:pt x="152" y="19"/>
                      <a:pt x="232" y="1"/>
                    </a:cubicBezTo>
                    <a:lnTo>
                      <a:pt x="589" y="1749"/>
                    </a:lnTo>
                    <a:cubicBezTo>
                      <a:pt x="509" y="1767"/>
                      <a:pt x="428" y="1776"/>
                      <a:pt x="348" y="17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
              <p:cNvSpPr/>
              <p:nvPr/>
            </p:nvSpPr>
            <p:spPr>
              <a:xfrm>
                <a:off x="3841737" y="3459980"/>
                <a:ext cx="17384" cy="59509"/>
              </a:xfrm>
              <a:custGeom>
                <a:avLst/>
                <a:gdLst/>
                <a:ahLst/>
                <a:cxnLst/>
                <a:rect l="l" t="t" r="r" b="b"/>
                <a:pathLst>
                  <a:path w="527" h="1804" extrusionOk="0">
                    <a:moveTo>
                      <a:pt x="0" y="46"/>
                    </a:moveTo>
                    <a:lnTo>
                      <a:pt x="232" y="1"/>
                    </a:lnTo>
                    <a:lnTo>
                      <a:pt x="527" y="1758"/>
                    </a:lnTo>
                    <a:lnTo>
                      <a:pt x="286" y="18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3802877" y="3465884"/>
                <a:ext cx="15636" cy="59180"/>
              </a:xfrm>
              <a:custGeom>
                <a:avLst/>
                <a:gdLst/>
                <a:ahLst/>
                <a:cxnLst/>
                <a:rect l="l" t="t" r="r" b="b"/>
                <a:pathLst>
                  <a:path w="474" h="1794" extrusionOk="0">
                    <a:moveTo>
                      <a:pt x="1" y="27"/>
                    </a:moveTo>
                    <a:lnTo>
                      <a:pt x="242" y="0"/>
                    </a:lnTo>
                    <a:lnTo>
                      <a:pt x="474" y="1767"/>
                    </a:lnTo>
                    <a:lnTo>
                      <a:pt x="224" y="179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3764051" y="3470602"/>
                <a:ext cx="13558" cy="58883"/>
              </a:xfrm>
              <a:custGeom>
                <a:avLst/>
                <a:gdLst/>
                <a:ahLst/>
                <a:cxnLst/>
                <a:rect l="l" t="t" r="r" b="b"/>
                <a:pathLst>
                  <a:path w="411" h="1785" extrusionOk="0">
                    <a:moveTo>
                      <a:pt x="0" y="18"/>
                    </a:moveTo>
                    <a:lnTo>
                      <a:pt x="241" y="0"/>
                    </a:lnTo>
                    <a:lnTo>
                      <a:pt x="411" y="1766"/>
                    </a:lnTo>
                    <a:lnTo>
                      <a:pt x="161" y="178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3725192" y="3473538"/>
                <a:ext cx="11216" cy="59180"/>
              </a:xfrm>
              <a:custGeom>
                <a:avLst/>
                <a:gdLst/>
                <a:ahLst/>
                <a:cxnLst/>
                <a:rect l="l" t="t" r="r" b="b"/>
                <a:pathLst>
                  <a:path w="340" h="1794" extrusionOk="0">
                    <a:moveTo>
                      <a:pt x="1" y="18"/>
                    </a:moveTo>
                    <a:lnTo>
                      <a:pt x="233" y="0"/>
                    </a:lnTo>
                    <a:lnTo>
                      <a:pt x="340" y="1776"/>
                    </a:lnTo>
                    <a:lnTo>
                      <a:pt x="90" y="179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3686069" y="3474989"/>
                <a:ext cx="9434" cy="58916"/>
              </a:xfrm>
              <a:custGeom>
                <a:avLst/>
                <a:gdLst/>
                <a:ahLst/>
                <a:cxnLst/>
                <a:rect l="l" t="t" r="r" b="b"/>
                <a:pathLst>
                  <a:path w="286" h="1786" extrusionOk="0">
                    <a:moveTo>
                      <a:pt x="0" y="10"/>
                    </a:moveTo>
                    <a:lnTo>
                      <a:pt x="241" y="1"/>
                    </a:lnTo>
                    <a:lnTo>
                      <a:pt x="286" y="1776"/>
                    </a:lnTo>
                    <a:lnTo>
                      <a:pt x="36" y="178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3646022" y="3475286"/>
                <a:ext cx="8874" cy="58916"/>
              </a:xfrm>
              <a:custGeom>
                <a:avLst/>
                <a:gdLst/>
                <a:ahLst/>
                <a:cxnLst/>
                <a:rect l="l" t="t" r="r" b="b"/>
                <a:pathLst>
                  <a:path w="269" h="1786" extrusionOk="0">
                    <a:moveTo>
                      <a:pt x="28" y="1"/>
                    </a:moveTo>
                    <a:lnTo>
                      <a:pt x="269" y="1"/>
                    </a:lnTo>
                    <a:lnTo>
                      <a:pt x="251" y="1785"/>
                    </a:lnTo>
                    <a:lnTo>
                      <a:pt x="1" y="17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3604853" y="3474131"/>
                <a:ext cx="10919" cy="58883"/>
              </a:xfrm>
              <a:custGeom>
                <a:avLst/>
                <a:gdLst/>
                <a:ahLst/>
                <a:cxnLst/>
                <a:rect l="l" t="t" r="r" b="b"/>
                <a:pathLst>
                  <a:path w="331" h="1785" extrusionOk="0">
                    <a:moveTo>
                      <a:pt x="89" y="0"/>
                    </a:moveTo>
                    <a:cubicBezTo>
                      <a:pt x="170" y="9"/>
                      <a:pt x="250" y="9"/>
                      <a:pt x="330" y="9"/>
                    </a:cubicBezTo>
                    <a:lnTo>
                      <a:pt x="250" y="1784"/>
                    </a:lnTo>
                    <a:cubicBezTo>
                      <a:pt x="161" y="1784"/>
                      <a:pt x="80" y="1784"/>
                      <a:pt x="0" y="17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3563652" y="3471162"/>
                <a:ext cx="12964" cy="59213"/>
              </a:xfrm>
              <a:custGeom>
                <a:avLst/>
                <a:gdLst/>
                <a:ahLst/>
                <a:cxnLst/>
                <a:rect l="l" t="t" r="r" b="b"/>
                <a:pathLst>
                  <a:path w="393" h="1795" extrusionOk="0">
                    <a:moveTo>
                      <a:pt x="161" y="1"/>
                    </a:moveTo>
                    <a:lnTo>
                      <a:pt x="393" y="19"/>
                    </a:lnTo>
                    <a:lnTo>
                      <a:pt x="250" y="1794"/>
                    </a:lnTo>
                    <a:lnTo>
                      <a:pt x="0" y="1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3522748" y="3466775"/>
                <a:ext cx="15042" cy="59476"/>
              </a:xfrm>
              <a:custGeom>
                <a:avLst/>
                <a:gdLst/>
                <a:ahLst/>
                <a:cxnLst/>
                <a:rect l="l" t="t" r="r" b="b"/>
                <a:pathLst>
                  <a:path w="456" h="1803" extrusionOk="0">
                    <a:moveTo>
                      <a:pt x="223" y="0"/>
                    </a:moveTo>
                    <a:lnTo>
                      <a:pt x="455" y="27"/>
                    </a:lnTo>
                    <a:lnTo>
                      <a:pt x="250" y="1802"/>
                    </a:lnTo>
                    <a:lnTo>
                      <a:pt x="0" y="1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3481843" y="3461464"/>
                <a:ext cx="17088" cy="59476"/>
              </a:xfrm>
              <a:custGeom>
                <a:avLst/>
                <a:gdLst/>
                <a:ahLst/>
                <a:cxnLst/>
                <a:rect l="l" t="t" r="r" b="b"/>
                <a:pathLst>
                  <a:path w="518" h="1803" extrusionOk="0">
                    <a:moveTo>
                      <a:pt x="286" y="1"/>
                    </a:moveTo>
                    <a:lnTo>
                      <a:pt x="517" y="36"/>
                    </a:lnTo>
                    <a:lnTo>
                      <a:pt x="250" y="1803"/>
                    </a:lnTo>
                    <a:lnTo>
                      <a:pt x="0" y="17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3441202" y="3454405"/>
                <a:ext cx="19463" cy="59180"/>
              </a:xfrm>
              <a:custGeom>
                <a:avLst/>
                <a:gdLst/>
                <a:ahLst/>
                <a:cxnLst/>
                <a:rect l="l" t="t" r="r" b="b"/>
                <a:pathLst>
                  <a:path w="590" h="1794" extrusionOk="0">
                    <a:moveTo>
                      <a:pt x="358" y="0"/>
                    </a:moveTo>
                    <a:lnTo>
                      <a:pt x="590" y="45"/>
                    </a:lnTo>
                    <a:lnTo>
                      <a:pt x="251" y="1794"/>
                    </a:lnTo>
                    <a:lnTo>
                      <a:pt x="1" y="17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3401189" y="3445861"/>
                <a:ext cx="21211" cy="59180"/>
              </a:xfrm>
              <a:custGeom>
                <a:avLst/>
                <a:gdLst/>
                <a:ahLst/>
                <a:cxnLst/>
                <a:rect l="l" t="t" r="r" b="b"/>
                <a:pathLst>
                  <a:path w="643" h="1794" extrusionOk="0">
                    <a:moveTo>
                      <a:pt x="411" y="1"/>
                    </a:moveTo>
                    <a:lnTo>
                      <a:pt x="643" y="54"/>
                    </a:lnTo>
                    <a:lnTo>
                      <a:pt x="242" y="1794"/>
                    </a:lnTo>
                    <a:lnTo>
                      <a:pt x="1" y="17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3361175" y="3436163"/>
                <a:ext cx="23289" cy="58883"/>
              </a:xfrm>
              <a:custGeom>
                <a:avLst/>
                <a:gdLst/>
                <a:ahLst/>
                <a:cxnLst/>
                <a:rect l="l" t="t" r="r" b="b"/>
                <a:pathLst>
                  <a:path w="706" h="1785" extrusionOk="0">
                    <a:moveTo>
                      <a:pt x="473" y="0"/>
                    </a:moveTo>
                    <a:lnTo>
                      <a:pt x="705" y="63"/>
                    </a:lnTo>
                    <a:lnTo>
                      <a:pt x="241" y="1785"/>
                    </a:lnTo>
                    <a:lnTo>
                      <a:pt x="0" y="171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3321755" y="3425277"/>
                <a:ext cx="25038" cy="58586"/>
              </a:xfrm>
              <a:custGeom>
                <a:avLst/>
                <a:gdLst/>
                <a:ahLst/>
                <a:cxnLst/>
                <a:rect l="l" t="t" r="r" b="b"/>
                <a:pathLst>
                  <a:path w="759" h="1776" extrusionOk="0">
                    <a:moveTo>
                      <a:pt x="535" y="0"/>
                    </a:moveTo>
                    <a:cubicBezTo>
                      <a:pt x="607" y="27"/>
                      <a:pt x="687" y="54"/>
                      <a:pt x="758" y="72"/>
                    </a:cubicBezTo>
                    <a:lnTo>
                      <a:pt x="232" y="1776"/>
                    </a:lnTo>
                    <a:cubicBezTo>
                      <a:pt x="152" y="1749"/>
                      <a:pt x="80" y="1722"/>
                      <a:pt x="0" y="169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3282599" y="3412610"/>
                <a:ext cx="27116" cy="58025"/>
              </a:xfrm>
              <a:custGeom>
                <a:avLst/>
                <a:gdLst/>
                <a:ahLst/>
                <a:cxnLst/>
                <a:rect l="l" t="t" r="r" b="b"/>
                <a:pathLst>
                  <a:path w="822" h="1759" extrusionOk="0">
                    <a:moveTo>
                      <a:pt x="598" y="1"/>
                    </a:moveTo>
                    <a:lnTo>
                      <a:pt x="821" y="81"/>
                    </a:lnTo>
                    <a:lnTo>
                      <a:pt x="241" y="1758"/>
                    </a:lnTo>
                    <a:lnTo>
                      <a:pt x="1" y="16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3244036" y="3398788"/>
                <a:ext cx="29194" cy="57695"/>
              </a:xfrm>
              <a:custGeom>
                <a:avLst/>
                <a:gdLst/>
                <a:ahLst/>
                <a:cxnLst/>
                <a:rect l="l" t="t" r="r" b="b"/>
                <a:pathLst>
                  <a:path w="885" h="1749" extrusionOk="0">
                    <a:moveTo>
                      <a:pt x="661" y="0"/>
                    </a:moveTo>
                    <a:lnTo>
                      <a:pt x="884" y="90"/>
                    </a:lnTo>
                    <a:lnTo>
                      <a:pt x="233" y="1749"/>
                    </a:lnTo>
                    <a:lnTo>
                      <a:pt x="1" y="165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3206101" y="3383779"/>
                <a:ext cx="30909" cy="57134"/>
              </a:xfrm>
              <a:custGeom>
                <a:avLst/>
                <a:gdLst/>
                <a:ahLst/>
                <a:cxnLst/>
                <a:rect l="l" t="t" r="r" b="b"/>
                <a:pathLst>
                  <a:path w="937" h="1732" extrusionOk="0">
                    <a:moveTo>
                      <a:pt x="723" y="0"/>
                    </a:moveTo>
                    <a:lnTo>
                      <a:pt x="937" y="99"/>
                    </a:lnTo>
                    <a:lnTo>
                      <a:pt x="232" y="1731"/>
                    </a:lnTo>
                    <a:lnTo>
                      <a:pt x="0" y="16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3168726" y="3367285"/>
                <a:ext cx="32691" cy="56541"/>
              </a:xfrm>
              <a:custGeom>
                <a:avLst/>
                <a:gdLst/>
                <a:ahLst/>
                <a:cxnLst/>
                <a:rect l="l" t="t" r="r" b="b"/>
                <a:pathLst>
                  <a:path w="991" h="1714" extrusionOk="0">
                    <a:moveTo>
                      <a:pt x="776" y="1"/>
                    </a:moveTo>
                    <a:cubicBezTo>
                      <a:pt x="848" y="45"/>
                      <a:pt x="919" y="72"/>
                      <a:pt x="990" y="108"/>
                    </a:cubicBezTo>
                    <a:lnTo>
                      <a:pt x="223" y="1714"/>
                    </a:lnTo>
                    <a:cubicBezTo>
                      <a:pt x="143" y="1678"/>
                      <a:pt x="71" y="1642"/>
                      <a:pt x="0"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3131912" y="3349636"/>
                <a:ext cx="34472" cy="55650"/>
              </a:xfrm>
              <a:custGeom>
                <a:avLst/>
                <a:gdLst/>
                <a:ahLst/>
                <a:cxnLst/>
                <a:rect l="l" t="t" r="r" b="b"/>
                <a:pathLst>
                  <a:path w="1045" h="1687" extrusionOk="0">
                    <a:moveTo>
                      <a:pt x="840" y="1"/>
                    </a:moveTo>
                    <a:lnTo>
                      <a:pt x="1045" y="108"/>
                    </a:lnTo>
                    <a:lnTo>
                      <a:pt x="224" y="1687"/>
                    </a:lnTo>
                    <a:lnTo>
                      <a:pt x="1" y="15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3096021" y="3330504"/>
                <a:ext cx="36220" cy="55056"/>
              </a:xfrm>
              <a:custGeom>
                <a:avLst/>
                <a:gdLst/>
                <a:ahLst/>
                <a:cxnLst/>
                <a:rect l="l" t="t" r="r" b="b"/>
                <a:pathLst>
                  <a:path w="1098" h="1669" extrusionOk="0">
                    <a:moveTo>
                      <a:pt x="893" y="1"/>
                    </a:moveTo>
                    <a:lnTo>
                      <a:pt x="1098" y="117"/>
                    </a:lnTo>
                    <a:lnTo>
                      <a:pt x="215" y="1669"/>
                    </a:lnTo>
                    <a:lnTo>
                      <a:pt x="1" y="15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3060725" y="3310513"/>
                <a:ext cx="37672" cy="54165"/>
              </a:xfrm>
              <a:custGeom>
                <a:avLst/>
                <a:gdLst/>
                <a:ahLst/>
                <a:cxnLst/>
                <a:rect l="l" t="t" r="r" b="b"/>
                <a:pathLst>
                  <a:path w="1142" h="1642" extrusionOk="0">
                    <a:moveTo>
                      <a:pt x="946" y="0"/>
                    </a:moveTo>
                    <a:lnTo>
                      <a:pt x="1142" y="125"/>
                    </a:lnTo>
                    <a:lnTo>
                      <a:pt x="205" y="1642"/>
                    </a:lnTo>
                    <a:lnTo>
                      <a:pt x="0" y="150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3025989" y="3289302"/>
                <a:ext cx="39453" cy="53011"/>
              </a:xfrm>
              <a:custGeom>
                <a:avLst/>
                <a:gdLst/>
                <a:ahLst/>
                <a:cxnLst/>
                <a:rect l="l" t="t" r="r" b="b"/>
                <a:pathLst>
                  <a:path w="1196" h="1607" extrusionOk="0">
                    <a:moveTo>
                      <a:pt x="1000" y="1"/>
                    </a:moveTo>
                    <a:cubicBezTo>
                      <a:pt x="1062" y="45"/>
                      <a:pt x="1133" y="90"/>
                      <a:pt x="1196" y="126"/>
                    </a:cubicBezTo>
                    <a:lnTo>
                      <a:pt x="206" y="1607"/>
                    </a:lnTo>
                    <a:cubicBezTo>
                      <a:pt x="143" y="1562"/>
                      <a:pt x="72" y="1517"/>
                      <a:pt x="0" y="14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2992441" y="3266640"/>
                <a:ext cx="41234" cy="52120"/>
              </a:xfrm>
              <a:custGeom>
                <a:avLst/>
                <a:gdLst/>
                <a:ahLst/>
                <a:cxnLst/>
                <a:rect l="l" t="t" r="r" b="b"/>
                <a:pathLst>
                  <a:path w="1250" h="1580" extrusionOk="0">
                    <a:moveTo>
                      <a:pt x="1053" y="1"/>
                    </a:moveTo>
                    <a:lnTo>
                      <a:pt x="1249" y="135"/>
                    </a:lnTo>
                    <a:lnTo>
                      <a:pt x="206" y="1580"/>
                    </a:lnTo>
                    <a:lnTo>
                      <a:pt x="0" y="143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2959783" y="3242823"/>
                <a:ext cx="42686" cy="51230"/>
              </a:xfrm>
              <a:custGeom>
                <a:avLst/>
                <a:gdLst/>
                <a:ahLst/>
                <a:cxnLst/>
                <a:rect l="l" t="t" r="r" b="b"/>
                <a:pathLst>
                  <a:path w="1294" h="1553" extrusionOk="0">
                    <a:moveTo>
                      <a:pt x="1106" y="0"/>
                    </a:moveTo>
                    <a:lnTo>
                      <a:pt x="1294" y="143"/>
                    </a:lnTo>
                    <a:lnTo>
                      <a:pt x="196" y="1553"/>
                    </a:lnTo>
                    <a:lnTo>
                      <a:pt x="0" y="140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2927983" y="3218082"/>
                <a:ext cx="43873" cy="50075"/>
              </a:xfrm>
              <a:custGeom>
                <a:avLst/>
                <a:gdLst/>
                <a:ahLst/>
                <a:cxnLst/>
                <a:rect l="l" t="t" r="r" b="b"/>
                <a:pathLst>
                  <a:path w="1330" h="1518" extrusionOk="0">
                    <a:moveTo>
                      <a:pt x="1151" y="1"/>
                    </a:moveTo>
                    <a:lnTo>
                      <a:pt x="1330" y="153"/>
                    </a:lnTo>
                    <a:lnTo>
                      <a:pt x="188" y="1517"/>
                    </a:lnTo>
                    <a:lnTo>
                      <a:pt x="1" y="135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2896810" y="3192187"/>
                <a:ext cx="45325" cy="49184"/>
              </a:xfrm>
              <a:custGeom>
                <a:avLst/>
                <a:gdLst/>
                <a:ahLst/>
                <a:cxnLst/>
                <a:rect l="l" t="t" r="r" b="b"/>
                <a:pathLst>
                  <a:path w="1374" h="1491" extrusionOk="0">
                    <a:moveTo>
                      <a:pt x="1204" y="1"/>
                    </a:moveTo>
                    <a:cubicBezTo>
                      <a:pt x="1258" y="63"/>
                      <a:pt x="1320" y="108"/>
                      <a:pt x="1374" y="161"/>
                    </a:cubicBezTo>
                    <a:lnTo>
                      <a:pt x="187" y="1491"/>
                    </a:lnTo>
                    <a:cubicBezTo>
                      <a:pt x="125" y="1428"/>
                      <a:pt x="62" y="1375"/>
                      <a:pt x="0" y="13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2867055" y="3165434"/>
                <a:ext cx="46842" cy="47700"/>
              </a:xfrm>
              <a:custGeom>
                <a:avLst/>
                <a:gdLst/>
                <a:ahLst/>
                <a:cxnLst/>
                <a:rect l="l" t="t" r="r" b="b"/>
                <a:pathLst>
                  <a:path w="1420" h="1446" extrusionOk="0">
                    <a:moveTo>
                      <a:pt x="1250" y="0"/>
                    </a:moveTo>
                    <a:lnTo>
                      <a:pt x="1419" y="161"/>
                    </a:lnTo>
                    <a:lnTo>
                      <a:pt x="179" y="1445"/>
                    </a:lnTo>
                    <a:lnTo>
                      <a:pt x="1" y="12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2838224" y="3137461"/>
                <a:ext cx="47997" cy="46248"/>
              </a:xfrm>
              <a:custGeom>
                <a:avLst/>
                <a:gdLst/>
                <a:ahLst/>
                <a:cxnLst/>
                <a:rect l="l" t="t" r="r" b="b"/>
                <a:pathLst>
                  <a:path w="1455" h="1402" extrusionOk="0">
                    <a:moveTo>
                      <a:pt x="1294" y="1"/>
                    </a:moveTo>
                    <a:lnTo>
                      <a:pt x="1455" y="170"/>
                    </a:lnTo>
                    <a:lnTo>
                      <a:pt x="170" y="1401"/>
                    </a:lnTo>
                    <a:lnTo>
                      <a:pt x="1" y="122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2810284" y="3108630"/>
                <a:ext cx="49184" cy="45061"/>
              </a:xfrm>
              <a:custGeom>
                <a:avLst/>
                <a:gdLst/>
                <a:ahLst/>
                <a:cxnLst/>
                <a:rect l="l" t="t" r="r" b="b"/>
                <a:pathLst>
                  <a:path w="1491" h="1366" extrusionOk="0">
                    <a:moveTo>
                      <a:pt x="1338" y="0"/>
                    </a:moveTo>
                    <a:lnTo>
                      <a:pt x="1490" y="179"/>
                    </a:lnTo>
                    <a:lnTo>
                      <a:pt x="170" y="1365"/>
                    </a:lnTo>
                    <a:lnTo>
                      <a:pt x="0" y="11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2783498" y="3078908"/>
                <a:ext cx="50636" cy="43576"/>
              </a:xfrm>
              <a:custGeom>
                <a:avLst/>
                <a:gdLst/>
                <a:ahLst/>
                <a:cxnLst/>
                <a:rect l="l" t="t" r="r" b="b"/>
                <a:pathLst>
                  <a:path w="1535" h="1321" extrusionOk="0">
                    <a:moveTo>
                      <a:pt x="1383" y="0"/>
                    </a:moveTo>
                    <a:cubicBezTo>
                      <a:pt x="1428" y="63"/>
                      <a:pt x="1481" y="125"/>
                      <a:pt x="1535" y="179"/>
                    </a:cubicBezTo>
                    <a:lnTo>
                      <a:pt x="161" y="1321"/>
                    </a:lnTo>
                    <a:cubicBezTo>
                      <a:pt x="107" y="1258"/>
                      <a:pt x="54" y="1196"/>
                      <a:pt x="0" y="11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2758196" y="3048296"/>
                <a:ext cx="51526" cy="41828"/>
              </a:xfrm>
              <a:custGeom>
                <a:avLst/>
                <a:gdLst/>
                <a:ahLst/>
                <a:cxnLst/>
                <a:rect l="l" t="t" r="r" b="b"/>
                <a:pathLst>
                  <a:path w="1562" h="1268" extrusionOk="0">
                    <a:moveTo>
                      <a:pt x="1410" y="1"/>
                    </a:moveTo>
                    <a:lnTo>
                      <a:pt x="1561" y="179"/>
                    </a:lnTo>
                    <a:lnTo>
                      <a:pt x="152" y="1267"/>
                    </a:lnTo>
                    <a:lnTo>
                      <a:pt x="0" y="10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2733753" y="3016529"/>
                <a:ext cx="52714" cy="40641"/>
              </a:xfrm>
              <a:custGeom>
                <a:avLst/>
                <a:gdLst/>
                <a:ahLst/>
                <a:cxnLst/>
                <a:rect l="l" t="t" r="r" b="b"/>
                <a:pathLst>
                  <a:path w="1598" h="1232" extrusionOk="0">
                    <a:moveTo>
                      <a:pt x="1455" y="0"/>
                    </a:moveTo>
                    <a:lnTo>
                      <a:pt x="1598" y="196"/>
                    </a:lnTo>
                    <a:lnTo>
                      <a:pt x="143" y="1231"/>
                    </a:lnTo>
                    <a:lnTo>
                      <a:pt x="1" y="102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2710496" y="2984135"/>
                <a:ext cx="53605" cy="39189"/>
              </a:xfrm>
              <a:custGeom>
                <a:avLst/>
                <a:gdLst/>
                <a:ahLst/>
                <a:cxnLst/>
                <a:rect l="l" t="t" r="r" b="b"/>
                <a:pathLst>
                  <a:path w="1625" h="1188" extrusionOk="0">
                    <a:moveTo>
                      <a:pt x="1500" y="1"/>
                    </a:moveTo>
                    <a:lnTo>
                      <a:pt x="1625" y="206"/>
                    </a:lnTo>
                    <a:lnTo>
                      <a:pt x="144" y="1187"/>
                    </a:lnTo>
                    <a:lnTo>
                      <a:pt x="1" y="98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2688428" y="2951180"/>
                <a:ext cx="54495" cy="37408"/>
              </a:xfrm>
              <a:custGeom>
                <a:avLst/>
                <a:gdLst/>
                <a:ahLst/>
                <a:cxnLst/>
                <a:rect l="l" t="t" r="r" b="b"/>
                <a:pathLst>
                  <a:path w="1652" h="1134" extrusionOk="0">
                    <a:moveTo>
                      <a:pt x="1526" y="1"/>
                    </a:moveTo>
                    <a:cubicBezTo>
                      <a:pt x="1571" y="72"/>
                      <a:pt x="1607" y="143"/>
                      <a:pt x="1651" y="206"/>
                    </a:cubicBezTo>
                    <a:lnTo>
                      <a:pt x="135" y="1134"/>
                    </a:lnTo>
                    <a:cubicBezTo>
                      <a:pt x="90" y="1062"/>
                      <a:pt x="46" y="1000"/>
                      <a:pt x="1" y="9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2668140" y="2917335"/>
                <a:ext cx="55056" cy="35659"/>
              </a:xfrm>
              <a:custGeom>
                <a:avLst/>
                <a:gdLst/>
                <a:ahLst/>
                <a:cxnLst/>
                <a:rect l="l" t="t" r="r" b="b"/>
                <a:pathLst>
                  <a:path w="1669" h="1081" extrusionOk="0">
                    <a:moveTo>
                      <a:pt x="1553" y="1"/>
                    </a:moveTo>
                    <a:lnTo>
                      <a:pt x="1669" y="206"/>
                    </a:lnTo>
                    <a:lnTo>
                      <a:pt x="125" y="1080"/>
                    </a:lnTo>
                    <a:lnTo>
                      <a:pt x="0" y="86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2648711" y="2882896"/>
                <a:ext cx="55947" cy="33878"/>
              </a:xfrm>
              <a:custGeom>
                <a:avLst/>
                <a:gdLst/>
                <a:ahLst/>
                <a:cxnLst/>
                <a:rect l="l" t="t" r="r" b="b"/>
                <a:pathLst>
                  <a:path w="1696" h="1027" extrusionOk="0">
                    <a:moveTo>
                      <a:pt x="1589" y="1"/>
                    </a:moveTo>
                    <a:lnTo>
                      <a:pt x="1696" y="206"/>
                    </a:lnTo>
                    <a:lnTo>
                      <a:pt x="117" y="1027"/>
                    </a:lnTo>
                    <a:lnTo>
                      <a:pt x="1" y="80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
              <p:cNvSpPr/>
              <p:nvPr/>
            </p:nvSpPr>
            <p:spPr>
              <a:xfrm>
                <a:off x="2630766" y="2847600"/>
                <a:ext cx="56541" cy="32394"/>
              </a:xfrm>
              <a:custGeom>
                <a:avLst/>
                <a:gdLst/>
                <a:ahLst/>
                <a:cxnLst/>
                <a:rect l="l" t="t" r="r" b="b"/>
                <a:pathLst>
                  <a:path w="1714" h="982" extrusionOk="0">
                    <a:moveTo>
                      <a:pt x="1615" y="0"/>
                    </a:moveTo>
                    <a:lnTo>
                      <a:pt x="1713" y="214"/>
                    </a:lnTo>
                    <a:lnTo>
                      <a:pt x="107" y="982"/>
                    </a:lnTo>
                    <a:lnTo>
                      <a:pt x="0" y="7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7"/>
              <p:cNvSpPr/>
              <p:nvPr/>
            </p:nvSpPr>
            <p:spPr>
              <a:xfrm>
                <a:off x="2613975" y="2811973"/>
                <a:ext cx="57134" cy="30349"/>
              </a:xfrm>
              <a:custGeom>
                <a:avLst/>
                <a:gdLst/>
                <a:ahLst/>
                <a:cxnLst/>
                <a:rect l="l" t="t" r="r" b="b"/>
                <a:pathLst>
                  <a:path w="1732" h="920" extrusionOk="0">
                    <a:moveTo>
                      <a:pt x="1642" y="1"/>
                    </a:moveTo>
                    <a:cubicBezTo>
                      <a:pt x="1669" y="72"/>
                      <a:pt x="1705" y="144"/>
                      <a:pt x="1732" y="215"/>
                    </a:cubicBezTo>
                    <a:lnTo>
                      <a:pt x="99" y="920"/>
                    </a:lnTo>
                    <a:cubicBezTo>
                      <a:pt x="63" y="848"/>
                      <a:pt x="28" y="768"/>
                      <a:pt x="1" y="6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
              <p:cNvSpPr/>
              <p:nvPr/>
            </p:nvSpPr>
            <p:spPr>
              <a:xfrm>
                <a:off x="2598669" y="2775489"/>
                <a:ext cx="58025" cy="28600"/>
              </a:xfrm>
              <a:custGeom>
                <a:avLst/>
                <a:gdLst/>
                <a:ahLst/>
                <a:cxnLst/>
                <a:rect l="l" t="t" r="r" b="b"/>
                <a:pathLst>
                  <a:path w="1759" h="867" extrusionOk="0">
                    <a:moveTo>
                      <a:pt x="1669" y="1"/>
                    </a:moveTo>
                    <a:lnTo>
                      <a:pt x="1758" y="224"/>
                    </a:lnTo>
                    <a:lnTo>
                      <a:pt x="99" y="866"/>
                    </a:lnTo>
                    <a:lnTo>
                      <a:pt x="1" y="6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7"/>
              <p:cNvSpPr/>
              <p:nvPr/>
            </p:nvSpPr>
            <p:spPr>
              <a:xfrm>
                <a:off x="2585144" y="2738708"/>
                <a:ext cx="58025" cy="26819"/>
              </a:xfrm>
              <a:custGeom>
                <a:avLst/>
                <a:gdLst/>
                <a:ahLst/>
                <a:cxnLst/>
                <a:rect l="l" t="t" r="r" b="b"/>
                <a:pathLst>
                  <a:path w="1759" h="813" extrusionOk="0">
                    <a:moveTo>
                      <a:pt x="1687" y="1"/>
                    </a:moveTo>
                    <a:lnTo>
                      <a:pt x="1758" y="224"/>
                    </a:lnTo>
                    <a:lnTo>
                      <a:pt x="81" y="812"/>
                    </a:lnTo>
                    <a:lnTo>
                      <a:pt x="1" y="57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7"/>
              <p:cNvSpPr/>
              <p:nvPr/>
            </p:nvSpPr>
            <p:spPr>
              <a:xfrm>
                <a:off x="2572510" y="2701630"/>
                <a:ext cx="58586" cy="24741"/>
              </a:xfrm>
              <a:custGeom>
                <a:avLst/>
                <a:gdLst/>
                <a:ahLst/>
                <a:cxnLst/>
                <a:rect l="l" t="t" r="r" b="b"/>
                <a:pathLst>
                  <a:path w="1776" h="750" extrusionOk="0">
                    <a:moveTo>
                      <a:pt x="1713" y="1"/>
                    </a:moveTo>
                    <a:lnTo>
                      <a:pt x="1775" y="224"/>
                    </a:lnTo>
                    <a:lnTo>
                      <a:pt x="71" y="750"/>
                    </a:lnTo>
                    <a:lnTo>
                      <a:pt x="0" y="50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2561327" y="2663958"/>
                <a:ext cx="58883" cy="22695"/>
              </a:xfrm>
              <a:custGeom>
                <a:avLst/>
                <a:gdLst/>
                <a:ahLst/>
                <a:cxnLst/>
                <a:rect l="l" t="t" r="r" b="b"/>
                <a:pathLst>
                  <a:path w="1785" h="688" extrusionOk="0">
                    <a:moveTo>
                      <a:pt x="1722" y="1"/>
                    </a:moveTo>
                    <a:lnTo>
                      <a:pt x="1784" y="233"/>
                    </a:lnTo>
                    <a:lnTo>
                      <a:pt x="62" y="688"/>
                    </a:lnTo>
                    <a:lnTo>
                      <a:pt x="0" y="4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2551892" y="2625990"/>
                <a:ext cx="59180" cy="20650"/>
              </a:xfrm>
              <a:custGeom>
                <a:avLst/>
                <a:gdLst/>
                <a:ahLst/>
                <a:cxnLst/>
                <a:rect l="l" t="t" r="r" b="b"/>
                <a:pathLst>
                  <a:path w="1794" h="626" extrusionOk="0">
                    <a:moveTo>
                      <a:pt x="1740" y="1"/>
                    </a:moveTo>
                    <a:lnTo>
                      <a:pt x="1794" y="233"/>
                    </a:lnTo>
                    <a:lnTo>
                      <a:pt x="63" y="625"/>
                    </a:lnTo>
                    <a:lnTo>
                      <a:pt x="1" y="3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2543942" y="2587460"/>
                <a:ext cx="59180" cy="18869"/>
              </a:xfrm>
              <a:custGeom>
                <a:avLst/>
                <a:gdLst/>
                <a:ahLst/>
                <a:cxnLst/>
                <a:rect l="l" t="t" r="r" b="b"/>
                <a:pathLst>
                  <a:path w="1794" h="572" extrusionOk="0">
                    <a:moveTo>
                      <a:pt x="1749" y="0"/>
                    </a:moveTo>
                    <a:lnTo>
                      <a:pt x="1794" y="241"/>
                    </a:lnTo>
                    <a:lnTo>
                      <a:pt x="45" y="571"/>
                    </a:lnTo>
                    <a:lnTo>
                      <a:pt x="1" y="32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
              <p:cNvSpPr/>
              <p:nvPr/>
            </p:nvSpPr>
            <p:spPr>
              <a:xfrm>
                <a:off x="2537180" y="2548898"/>
                <a:ext cx="59180" cy="16824"/>
              </a:xfrm>
              <a:custGeom>
                <a:avLst/>
                <a:gdLst/>
                <a:ahLst/>
                <a:cxnLst/>
                <a:rect l="l" t="t" r="r" b="b"/>
                <a:pathLst>
                  <a:path w="1794" h="510" extrusionOk="0">
                    <a:moveTo>
                      <a:pt x="1767" y="1"/>
                    </a:moveTo>
                    <a:lnTo>
                      <a:pt x="1794" y="241"/>
                    </a:lnTo>
                    <a:lnTo>
                      <a:pt x="36" y="509"/>
                    </a:lnTo>
                    <a:lnTo>
                      <a:pt x="0" y="25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7"/>
              <p:cNvSpPr/>
              <p:nvPr/>
            </p:nvSpPr>
            <p:spPr>
              <a:xfrm>
                <a:off x="2531869" y="2510335"/>
                <a:ext cx="59476" cy="14482"/>
              </a:xfrm>
              <a:custGeom>
                <a:avLst/>
                <a:gdLst/>
                <a:ahLst/>
                <a:cxnLst/>
                <a:rect l="l" t="t" r="r" b="b"/>
                <a:pathLst>
                  <a:path w="1803" h="439" extrusionOk="0">
                    <a:moveTo>
                      <a:pt x="1776" y="1"/>
                    </a:moveTo>
                    <a:lnTo>
                      <a:pt x="1803" y="233"/>
                    </a:lnTo>
                    <a:lnTo>
                      <a:pt x="37" y="438"/>
                    </a:lnTo>
                    <a:lnTo>
                      <a:pt x="1"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7"/>
              <p:cNvSpPr/>
              <p:nvPr/>
            </p:nvSpPr>
            <p:spPr>
              <a:xfrm>
                <a:off x="2528636" y="2471212"/>
                <a:ext cx="59180" cy="12403"/>
              </a:xfrm>
              <a:custGeom>
                <a:avLst/>
                <a:gdLst/>
                <a:ahLst/>
                <a:cxnLst/>
                <a:rect l="l" t="t" r="r" b="b"/>
                <a:pathLst>
                  <a:path w="1794" h="376" extrusionOk="0">
                    <a:moveTo>
                      <a:pt x="1776" y="0"/>
                    </a:moveTo>
                    <a:lnTo>
                      <a:pt x="1794" y="241"/>
                    </a:lnTo>
                    <a:lnTo>
                      <a:pt x="19" y="375"/>
                    </a:lnTo>
                    <a:lnTo>
                      <a:pt x="1" y="1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7"/>
              <p:cNvSpPr/>
              <p:nvPr/>
            </p:nvSpPr>
            <p:spPr>
              <a:xfrm>
                <a:off x="2526294" y="2432353"/>
                <a:ext cx="58883" cy="10358"/>
              </a:xfrm>
              <a:custGeom>
                <a:avLst/>
                <a:gdLst/>
                <a:ahLst/>
                <a:cxnLst/>
                <a:rect l="l" t="t" r="r" b="b"/>
                <a:pathLst>
                  <a:path w="1785" h="314" extrusionOk="0">
                    <a:moveTo>
                      <a:pt x="1785" y="1"/>
                    </a:moveTo>
                    <a:lnTo>
                      <a:pt x="1785" y="233"/>
                    </a:lnTo>
                    <a:lnTo>
                      <a:pt x="9" y="313"/>
                    </a:lnTo>
                    <a:lnTo>
                      <a:pt x="0" y="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7"/>
              <p:cNvSpPr/>
              <p:nvPr/>
            </p:nvSpPr>
            <p:spPr>
              <a:xfrm>
                <a:off x="2525403" y="2393230"/>
                <a:ext cx="58883" cy="8280"/>
              </a:xfrm>
              <a:custGeom>
                <a:avLst/>
                <a:gdLst/>
                <a:ahLst/>
                <a:cxnLst/>
                <a:rect l="l" t="t" r="r" b="b"/>
                <a:pathLst>
                  <a:path w="1785" h="251" extrusionOk="0">
                    <a:moveTo>
                      <a:pt x="1776" y="0"/>
                    </a:moveTo>
                    <a:lnTo>
                      <a:pt x="1785" y="232"/>
                    </a:lnTo>
                    <a:lnTo>
                      <a:pt x="1" y="25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7"/>
            <p:cNvGrpSpPr/>
            <p:nvPr/>
          </p:nvGrpSpPr>
          <p:grpSpPr>
            <a:xfrm>
              <a:off x="6829067" y="665227"/>
              <a:ext cx="3792284" cy="3790731"/>
              <a:chOff x="2217300" y="944485"/>
              <a:chExt cx="2898414" cy="2897226"/>
            </a:xfrm>
          </p:grpSpPr>
          <p:sp>
            <p:nvSpPr>
              <p:cNvPr id="546" name="Google Shape;546;p7"/>
              <p:cNvSpPr/>
              <p:nvPr/>
            </p:nvSpPr>
            <p:spPr>
              <a:xfrm>
                <a:off x="2219049" y="2300535"/>
                <a:ext cx="24180" cy="23850"/>
              </a:xfrm>
              <a:custGeom>
                <a:avLst/>
                <a:gdLst/>
                <a:ahLst/>
                <a:cxnLst/>
                <a:rect l="l" t="t" r="r" b="b"/>
                <a:pathLst>
                  <a:path w="733" h="723" extrusionOk="0">
                    <a:moveTo>
                      <a:pt x="349" y="714"/>
                    </a:moveTo>
                    <a:cubicBezTo>
                      <a:pt x="153" y="705"/>
                      <a:pt x="1" y="536"/>
                      <a:pt x="19" y="348"/>
                    </a:cubicBezTo>
                    <a:cubicBezTo>
                      <a:pt x="37" y="152"/>
                      <a:pt x="197" y="0"/>
                      <a:pt x="393" y="18"/>
                    </a:cubicBezTo>
                    <a:cubicBezTo>
                      <a:pt x="581" y="27"/>
                      <a:pt x="732" y="197"/>
                      <a:pt x="715" y="384"/>
                    </a:cubicBezTo>
                    <a:cubicBezTo>
                      <a:pt x="697" y="571"/>
                      <a:pt x="536" y="723"/>
                      <a:pt x="349"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7"/>
              <p:cNvSpPr/>
              <p:nvPr/>
            </p:nvSpPr>
            <p:spPr>
              <a:xfrm>
                <a:off x="2227295" y="2208401"/>
                <a:ext cx="24180" cy="24477"/>
              </a:xfrm>
              <a:custGeom>
                <a:avLst/>
                <a:gdLst/>
                <a:ahLst/>
                <a:cxnLst/>
                <a:rect l="l" t="t" r="r" b="b"/>
                <a:pathLst>
                  <a:path w="733" h="742" extrusionOk="0">
                    <a:moveTo>
                      <a:pt x="322" y="724"/>
                    </a:moveTo>
                    <a:cubicBezTo>
                      <a:pt x="134" y="697"/>
                      <a:pt x="1" y="527"/>
                      <a:pt x="18" y="331"/>
                    </a:cubicBezTo>
                    <a:cubicBezTo>
                      <a:pt x="45" y="144"/>
                      <a:pt x="224" y="1"/>
                      <a:pt x="411" y="28"/>
                    </a:cubicBezTo>
                    <a:cubicBezTo>
                      <a:pt x="598" y="55"/>
                      <a:pt x="732" y="224"/>
                      <a:pt x="714" y="420"/>
                    </a:cubicBezTo>
                    <a:cubicBezTo>
                      <a:pt x="688" y="608"/>
                      <a:pt x="518" y="741"/>
                      <a:pt x="322" y="7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7"/>
              <p:cNvSpPr/>
              <p:nvPr/>
            </p:nvSpPr>
            <p:spPr>
              <a:xfrm>
                <a:off x="2240853" y="2117190"/>
                <a:ext cx="24741" cy="25038"/>
              </a:xfrm>
              <a:custGeom>
                <a:avLst/>
                <a:gdLst/>
                <a:ahLst/>
                <a:cxnLst/>
                <a:rect l="l" t="t" r="r" b="b"/>
                <a:pathLst>
                  <a:path w="750" h="759" extrusionOk="0">
                    <a:moveTo>
                      <a:pt x="312" y="723"/>
                    </a:moveTo>
                    <a:cubicBezTo>
                      <a:pt x="125" y="687"/>
                      <a:pt x="0" y="509"/>
                      <a:pt x="36" y="313"/>
                    </a:cubicBezTo>
                    <a:cubicBezTo>
                      <a:pt x="71" y="125"/>
                      <a:pt x="250" y="0"/>
                      <a:pt x="437" y="36"/>
                    </a:cubicBezTo>
                    <a:cubicBezTo>
                      <a:pt x="624" y="72"/>
                      <a:pt x="749" y="250"/>
                      <a:pt x="723" y="438"/>
                    </a:cubicBezTo>
                    <a:cubicBezTo>
                      <a:pt x="687" y="634"/>
                      <a:pt x="509" y="759"/>
                      <a:pt x="312"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7"/>
              <p:cNvSpPr/>
              <p:nvPr/>
            </p:nvSpPr>
            <p:spPr>
              <a:xfrm>
                <a:off x="2259953" y="2026838"/>
                <a:ext cx="25071" cy="25334"/>
              </a:xfrm>
              <a:custGeom>
                <a:avLst/>
                <a:gdLst/>
                <a:ahLst/>
                <a:cxnLst/>
                <a:rect l="l" t="t" r="r" b="b"/>
                <a:pathLst>
                  <a:path w="760" h="768" extrusionOk="0">
                    <a:moveTo>
                      <a:pt x="304" y="723"/>
                    </a:moveTo>
                    <a:cubicBezTo>
                      <a:pt x="117" y="679"/>
                      <a:pt x="1" y="491"/>
                      <a:pt x="45" y="304"/>
                    </a:cubicBezTo>
                    <a:cubicBezTo>
                      <a:pt x="90" y="108"/>
                      <a:pt x="286" y="1"/>
                      <a:pt x="474" y="45"/>
                    </a:cubicBezTo>
                    <a:cubicBezTo>
                      <a:pt x="661" y="99"/>
                      <a:pt x="759" y="286"/>
                      <a:pt x="723" y="474"/>
                    </a:cubicBezTo>
                    <a:cubicBezTo>
                      <a:pt x="679" y="661"/>
                      <a:pt x="492" y="768"/>
                      <a:pt x="304"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
              <p:cNvSpPr/>
              <p:nvPr/>
            </p:nvSpPr>
            <p:spPr>
              <a:xfrm>
                <a:off x="2285287" y="1937969"/>
                <a:ext cx="25928" cy="25928"/>
              </a:xfrm>
              <a:custGeom>
                <a:avLst/>
                <a:gdLst/>
                <a:ahLst/>
                <a:cxnLst/>
                <a:rect l="l" t="t" r="r" b="b"/>
                <a:pathLst>
                  <a:path w="786" h="786" extrusionOk="0">
                    <a:moveTo>
                      <a:pt x="286" y="723"/>
                    </a:moveTo>
                    <a:cubicBezTo>
                      <a:pt x="98" y="670"/>
                      <a:pt x="0" y="473"/>
                      <a:pt x="63" y="286"/>
                    </a:cubicBezTo>
                    <a:cubicBezTo>
                      <a:pt x="125" y="108"/>
                      <a:pt x="321" y="1"/>
                      <a:pt x="509" y="63"/>
                    </a:cubicBezTo>
                    <a:cubicBezTo>
                      <a:pt x="687" y="125"/>
                      <a:pt x="785" y="322"/>
                      <a:pt x="723" y="500"/>
                    </a:cubicBezTo>
                    <a:cubicBezTo>
                      <a:pt x="669" y="688"/>
                      <a:pt x="464" y="786"/>
                      <a:pt x="286"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7"/>
              <p:cNvSpPr/>
              <p:nvPr/>
            </p:nvSpPr>
            <p:spPr>
              <a:xfrm>
                <a:off x="2316461" y="1851146"/>
                <a:ext cx="26225" cy="26225"/>
              </a:xfrm>
              <a:custGeom>
                <a:avLst/>
                <a:gdLst/>
                <a:ahLst/>
                <a:cxnLst/>
                <a:rect l="l" t="t" r="r" b="b"/>
                <a:pathLst>
                  <a:path w="795" h="795" extrusionOk="0">
                    <a:moveTo>
                      <a:pt x="268" y="723"/>
                    </a:moveTo>
                    <a:cubicBezTo>
                      <a:pt x="90" y="652"/>
                      <a:pt x="1" y="456"/>
                      <a:pt x="72" y="269"/>
                    </a:cubicBezTo>
                    <a:cubicBezTo>
                      <a:pt x="143" y="90"/>
                      <a:pt x="349" y="1"/>
                      <a:pt x="527" y="72"/>
                    </a:cubicBezTo>
                    <a:cubicBezTo>
                      <a:pt x="705" y="144"/>
                      <a:pt x="795" y="349"/>
                      <a:pt x="723" y="527"/>
                    </a:cubicBezTo>
                    <a:cubicBezTo>
                      <a:pt x="652" y="706"/>
                      <a:pt x="447" y="795"/>
                      <a:pt x="268"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
              <p:cNvSpPr/>
              <p:nvPr/>
            </p:nvSpPr>
            <p:spPr>
              <a:xfrm>
                <a:off x="2352945" y="1766401"/>
                <a:ext cx="26225" cy="26522"/>
              </a:xfrm>
              <a:custGeom>
                <a:avLst/>
                <a:gdLst/>
                <a:ahLst/>
                <a:cxnLst/>
                <a:rect l="l" t="t" r="r" b="b"/>
                <a:pathLst>
                  <a:path w="795" h="804" extrusionOk="0">
                    <a:moveTo>
                      <a:pt x="251" y="723"/>
                    </a:moveTo>
                    <a:cubicBezTo>
                      <a:pt x="81" y="643"/>
                      <a:pt x="1" y="429"/>
                      <a:pt x="81" y="259"/>
                    </a:cubicBezTo>
                    <a:cubicBezTo>
                      <a:pt x="162" y="81"/>
                      <a:pt x="367" y="1"/>
                      <a:pt x="545" y="90"/>
                    </a:cubicBezTo>
                    <a:cubicBezTo>
                      <a:pt x="715" y="170"/>
                      <a:pt x="795" y="375"/>
                      <a:pt x="715" y="554"/>
                    </a:cubicBezTo>
                    <a:cubicBezTo>
                      <a:pt x="634" y="723"/>
                      <a:pt x="429" y="804"/>
                      <a:pt x="251"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
              <p:cNvSpPr/>
              <p:nvPr/>
            </p:nvSpPr>
            <p:spPr>
              <a:xfrm>
                <a:off x="2394740" y="1684592"/>
                <a:ext cx="26522" cy="26225"/>
              </a:xfrm>
              <a:custGeom>
                <a:avLst/>
                <a:gdLst/>
                <a:ahLst/>
                <a:cxnLst/>
                <a:rect l="l" t="t" r="r" b="b"/>
                <a:pathLst>
                  <a:path w="804" h="795" extrusionOk="0">
                    <a:moveTo>
                      <a:pt x="233" y="696"/>
                    </a:moveTo>
                    <a:cubicBezTo>
                      <a:pt x="63" y="607"/>
                      <a:pt x="1" y="402"/>
                      <a:pt x="99" y="233"/>
                    </a:cubicBezTo>
                    <a:cubicBezTo>
                      <a:pt x="197" y="63"/>
                      <a:pt x="411" y="1"/>
                      <a:pt x="581" y="99"/>
                    </a:cubicBezTo>
                    <a:cubicBezTo>
                      <a:pt x="750" y="188"/>
                      <a:pt x="804" y="402"/>
                      <a:pt x="705" y="563"/>
                    </a:cubicBezTo>
                    <a:cubicBezTo>
                      <a:pt x="616" y="732"/>
                      <a:pt x="402" y="795"/>
                      <a:pt x="233" y="6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
              <p:cNvSpPr/>
              <p:nvPr/>
            </p:nvSpPr>
            <p:spPr>
              <a:xfrm>
                <a:off x="2442407" y="1605422"/>
                <a:ext cx="26225" cy="26225"/>
              </a:xfrm>
              <a:custGeom>
                <a:avLst/>
                <a:gdLst/>
                <a:ahLst/>
                <a:cxnLst/>
                <a:rect l="l" t="t" r="r" b="b"/>
                <a:pathLst>
                  <a:path w="795" h="795" extrusionOk="0">
                    <a:moveTo>
                      <a:pt x="206" y="697"/>
                    </a:moveTo>
                    <a:cubicBezTo>
                      <a:pt x="46" y="590"/>
                      <a:pt x="1" y="376"/>
                      <a:pt x="99" y="215"/>
                    </a:cubicBezTo>
                    <a:cubicBezTo>
                      <a:pt x="206" y="45"/>
                      <a:pt x="420" y="1"/>
                      <a:pt x="581" y="108"/>
                    </a:cubicBezTo>
                    <a:cubicBezTo>
                      <a:pt x="741" y="215"/>
                      <a:pt x="795" y="429"/>
                      <a:pt x="688" y="590"/>
                    </a:cubicBezTo>
                    <a:cubicBezTo>
                      <a:pt x="590" y="750"/>
                      <a:pt x="367" y="795"/>
                      <a:pt x="206" y="69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7"/>
              <p:cNvSpPr/>
              <p:nvPr/>
            </p:nvSpPr>
            <p:spPr>
              <a:xfrm>
                <a:off x="2494494" y="1529518"/>
                <a:ext cx="25928" cy="26225"/>
              </a:xfrm>
              <a:custGeom>
                <a:avLst/>
                <a:gdLst/>
                <a:ahLst/>
                <a:cxnLst/>
                <a:rect l="l" t="t" r="r" b="b"/>
                <a:pathLst>
                  <a:path w="786" h="795" extrusionOk="0">
                    <a:moveTo>
                      <a:pt x="188" y="678"/>
                    </a:moveTo>
                    <a:cubicBezTo>
                      <a:pt x="37" y="571"/>
                      <a:pt x="1" y="348"/>
                      <a:pt x="117" y="188"/>
                    </a:cubicBezTo>
                    <a:cubicBezTo>
                      <a:pt x="224" y="27"/>
                      <a:pt x="447" y="0"/>
                      <a:pt x="599" y="107"/>
                    </a:cubicBezTo>
                    <a:cubicBezTo>
                      <a:pt x="750" y="223"/>
                      <a:pt x="786" y="446"/>
                      <a:pt x="679" y="607"/>
                    </a:cubicBezTo>
                    <a:cubicBezTo>
                      <a:pt x="563" y="759"/>
                      <a:pt x="349" y="794"/>
                      <a:pt x="188" y="6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7"/>
              <p:cNvSpPr/>
              <p:nvPr/>
            </p:nvSpPr>
            <p:spPr>
              <a:xfrm>
                <a:off x="2551299" y="1457111"/>
                <a:ext cx="25928" cy="25631"/>
              </a:xfrm>
              <a:custGeom>
                <a:avLst/>
                <a:gdLst/>
                <a:ahLst/>
                <a:cxnLst/>
                <a:rect l="l" t="t" r="r" b="b"/>
                <a:pathLst>
                  <a:path w="786" h="777" extrusionOk="0">
                    <a:moveTo>
                      <a:pt x="170" y="661"/>
                    </a:moveTo>
                    <a:cubicBezTo>
                      <a:pt x="19" y="536"/>
                      <a:pt x="1" y="322"/>
                      <a:pt x="135" y="170"/>
                    </a:cubicBezTo>
                    <a:cubicBezTo>
                      <a:pt x="259" y="27"/>
                      <a:pt x="482" y="1"/>
                      <a:pt x="625" y="134"/>
                    </a:cubicBezTo>
                    <a:cubicBezTo>
                      <a:pt x="777" y="259"/>
                      <a:pt x="786" y="473"/>
                      <a:pt x="661" y="616"/>
                    </a:cubicBezTo>
                    <a:cubicBezTo>
                      <a:pt x="536" y="759"/>
                      <a:pt x="322" y="777"/>
                      <a:pt x="170" y="6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7"/>
              <p:cNvSpPr/>
              <p:nvPr/>
            </p:nvSpPr>
            <p:spPr>
              <a:xfrm>
                <a:off x="2613117" y="1388859"/>
                <a:ext cx="25631" cy="25334"/>
              </a:xfrm>
              <a:custGeom>
                <a:avLst/>
                <a:gdLst/>
                <a:ahLst/>
                <a:cxnLst/>
                <a:rect l="l" t="t" r="r" b="b"/>
                <a:pathLst>
                  <a:path w="777" h="768" extrusionOk="0">
                    <a:moveTo>
                      <a:pt x="152" y="633"/>
                    </a:moveTo>
                    <a:cubicBezTo>
                      <a:pt x="9" y="509"/>
                      <a:pt x="0" y="285"/>
                      <a:pt x="143" y="143"/>
                    </a:cubicBezTo>
                    <a:cubicBezTo>
                      <a:pt x="277" y="0"/>
                      <a:pt x="491" y="0"/>
                      <a:pt x="634" y="134"/>
                    </a:cubicBezTo>
                    <a:cubicBezTo>
                      <a:pt x="767" y="268"/>
                      <a:pt x="776" y="482"/>
                      <a:pt x="642" y="624"/>
                    </a:cubicBezTo>
                    <a:cubicBezTo>
                      <a:pt x="509" y="758"/>
                      <a:pt x="295" y="767"/>
                      <a:pt x="152" y="6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7"/>
              <p:cNvSpPr/>
              <p:nvPr/>
            </p:nvSpPr>
            <p:spPr>
              <a:xfrm>
                <a:off x="2678729" y="1323808"/>
                <a:ext cx="25334" cy="25631"/>
              </a:xfrm>
              <a:custGeom>
                <a:avLst/>
                <a:gdLst/>
                <a:ahLst/>
                <a:cxnLst/>
                <a:rect l="l" t="t" r="r" b="b"/>
                <a:pathLst>
                  <a:path w="768" h="777" extrusionOk="0">
                    <a:moveTo>
                      <a:pt x="134" y="634"/>
                    </a:moveTo>
                    <a:cubicBezTo>
                      <a:pt x="1" y="491"/>
                      <a:pt x="9" y="268"/>
                      <a:pt x="152" y="134"/>
                    </a:cubicBezTo>
                    <a:cubicBezTo>
                      <a:pt x="295" y="0"/>
                      <a:pt x="509" y="9"/>
                      <a:pt x="643" y="152"/>
                    </a:cubicBezTo>
                    <a:cubicBezTo>
                      <a:pt x="768" y="295"/>
                      <a:pt x="768" y="518"/>
                      <a:pt x="625" y="652"/>
                    </a:cubicBezTo>
                    <a:cubicBezTo>
                      <a:pt x="491" y="777"/>
                      <a:pt x="268" y="777"/>
                      <a:pt x="134" y="6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
              <p:cNvSpPr/>
              <p:nvPr/>
            </p:nvSpPr>
            <p:spPr>
              <a:xfrm>
                <a:off x="2748168" y="1263474"/>
                <a:ext cx="26225" cy="25631"/>
              </a:xfrm>
              <a:custGeom>
                <a:avLst/>
                <a:gdLst/>
                <a:ahLst/>
                <a:cxnLst/>
                <a:rect l="l" t="t" r="r" b="b"/>
                <a:pathLst>
                  <a:path w="795" h="777" extrusionOk="0">
                    <a:moveTo>
                      <a:pt x="126" y="607"/>
                    </a:moveTo>
                    <a:cubicBezTo>
                      <a:pt x="1" y="465"/>
                      <a:pt x="28" y="242"/>
                      <a:pt x="179" y="126"/>
                    </a:cubicBezTo>
                    <a:cubicBezTo>
                      <a:pt x="331" y="1"/>
                      <a:pt x="554" y="27"/>
                      <a:pt x="670" y="179"/>
                    </a:cubicBezTo>
                    <a:cubicBezTo>
                      <a:pt x="795" y="331"/>
                      <a:pt x="768" y="545"/>
                      <a:pt x="616" y="661"/>
                    </a:cubicBezTo>
                    <a:cubicBezTo>
                      <a:pt x="465" y="777"/>
                      <a:pt x="242" y="759"/>
                      <a:pt x="126"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7"/>
              <p:cNvSpPr/>
              <p:nvPr/>
            </p:nvSpPr>
            <p:spPr>
              <a:xfrm>
                <a:off x="2821466" y="1207560"/>
                <a:ext cx="26225" cy="26225"/>
              </a:xfrm>
              <a:custGeom>
                <a:avLst/>
                <a:gdLst/>
                <a:ahLst/>
                <a:cxnLst/>
                <a:rect l="l" t="t" r="r" b="b"/>
                <a:pathLst>
                  <a:path w="795" h="795" extrusionOk="0">
                    <a:moveTo>
                      <a:pt x="116" y="607"/>
                    </a:moveTo>
                    <a:cubicBezTo>
                      <a:pt x="0" y="447"/>
                      <a:pt x="45" y="233"/>
                      <a:pt x="196" y="117"/>
                    </a:cubicBezTo>
                    <a:cubicBezTo>
                      <a:pt x="357" y="1"/>
                      <a:pt x="580" y="45"/>
                      <a:pt x="687" y="197"/>
                    </a:cubicBezTo>
                    <a:cubicBezTo>
                      <a:pt x="794" y="358"/>
                      <a:pt x="759" y="572"/>
                      <a:pt x="607" y="688"/>
                    </a:cubicBezTo>
                    <a:cubicBezTo>
                      <a:pt x="446" y="795"/>
                      <a:pt x="232" y="759"/>
                      <a:pt x="116"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7"/>
              <p:cNvSpPr/>
              <p:nvPr/>
            </p:nvSpPr>
            <p:spPr>
              <a:xfrm>
                <a:off x="2898261" y="1156364"/>
                <a:ext cx="26225" cy="26522"/>
              </a:xfrm>
              <a:custGeom>
                <a:avLst/>
                <a:gdLst/>
                <a:ahLst/>
                <a:cxnLst/>
                <a:rect l="l" t="t" r="r" b="b"/>
                <a:pathLst>
                  <a:path w="795" h="804" extrusionOk="0">
                    <a:moveTo>
                      <a:pt x="108" y="589"/>
                    </a:moveTo>
                    <a:cubicBezTo>
                      <a:pt x="1" y="429"/>
                      <a:pt x="54" y="215"/>
                      <a:pt x="215" y="107"/>
                    </a:cubicBezTo>
                    <a:cubicBezTo>
                      <a:pt x="375" y="0"/>
                      <a:pt x="589" y="54"/>
                      <a:pt x="696" y="215"/>
                    </a:cubicBezTo>
                    <a:cubicBezTo>
                      <a:pt x="795" y="384"/>
                      <a:pt x="741" y="598"/>
                      <a:pt x="580" y="696"/>
                    </a:cubicBezTo>
                    <a:cubicBezTo>
                      <a:pt x="420" y="803"/>
                      <a:pt x="206" y="759"/>
                      <a:pt x="108" y="5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7"/>
              <p:cNvSpPr/>
              <p:nvPr/>
            </p:nvSpPr>
            <p:spPr>
              <a:xfrm>
                <a:off x="2978025" y="1110742"/>
                <a:ext cx="26522" cy="25928"/>
              </a:xfrm>
              <a:custGeom>
                <a:avLst/>
                <a:gdLst/>
                <a:ahLst/>
                <a:cxnLst/>
                <a:rect l="l" t="t" r="r" b="b"/>
                <a:pathLst>
                  <a:path w="804" h="786" extrusionOk="0">
                    <a:moveTo>
                      <a:pt x="89" y="554"/>
                    </a:moveTo>
                    <a:cubicBezTo>
                      <a:pt x="0" y="384"/>
                      <a:pt x="63" y="179"/>
                      <a:pt x="241" y="90"/>
                    </a:cubicBezTo>
                    <a:cubicBezTo>
                      <a:pt x="411" y="1"/>
                      <a:pt x="625" y="63"/>
                      <a:pt x="714" y="233"/>
                    </a:cubicBezTo>
                    <a:cubicBezTo>
                      <a:pt x="803" y="402"/>
                      <a:pt x="741" y="616"/>
                      <a:pt x="562" y="705"/>
                    </a:cubicBezTo>
                    <a:cubicBezTo>
                      <a:pt x="393" y="786"/>
                      <a:pt x="188" y="723"/>
                      <a:pt x="89" y="5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7"/>
              <p:cNvSpPr/>
              <p:nvPr/>
            </p:nvSpPr>
            <p:spPr>
              <a:xfrm>
                <a:off x="3060989" y="1070134"/>
                <a:ext cx="26225" cy="26225"/>
              </a:xfrm>
              <a:custGeom>
                <a:avLst/>
                <a:gdLst/>
                <a:ahLst/>
                <a:cxnLst/>
                <a:rect l="l" t="t" r="r" b="b"/>
                <a:pathLst>
                  <a:path w="795" h="795" extrusionOk="0">
                    <a:moveTo>
                      <a:pt x="81" y="545"/>
                    </a:moveTo>
                    <a:cubicBezTo>
                      <a:pt x="1" y="366"/>
                      <a:pt x="72" y="161"/>
                      <a:pt x="251" y="81"/>
                    </a:cubicBezTo>
                    <a:cubicBezTo>
                      <a:pt x="429" y="1"/>
                      <a:pt x="634" y="81"/>
                      <a:pt x="715" y="250"/>
                    </a:cubicBezTo>
                    <a:cubicBezTo>
                      <a:pt x="795" y="429"/>
                      <a:pt x="715" y="634"/>
                      <a:pt x="536" y="714"/>
                    </a:cubicBezTo>
                    <a:cubicBezTo>
                      <a:pt x="367" y="795"/>
                      <a:pt x="162" y="714"/>
                      <a:pt x="81" y="5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
              <p:cNvSpPr/>
              <p:nvPr/>
            </p:nvSpPr>
            <p:spPr>
              <a:xfrm>
                <a:off x="3146063" y="1034541"/>
                <a:ext cx="25928" cy="26225"/>
              </a:xfrm>
              <a:custGeom>
                <a:avLst/>
                <a:gdLst/>
                <a:ahLst/>
                <a:cxnLst/>
                <a:rect l="l" t="t" r="r" b="b"/>
                <a:pathLst>
                  <a:path w="786" h="795" extrusionOk="0">
                    <a:moveTo>
                      <a:pt x="72" y="526"/>
                    </a:moveTo>
                    <a:cubicBezTo>
                      <a:pt x="0" y="348"/>
                      <a:pt x="89" y="143"/>
                      <a:pt x="277" y="71"/>
                    </a:cubicBezTo>
                    <a:cubicBezTo>
                      <a:pt x="455" y="0"/>
                      <a:pt x="651" y="89"/>
                      <a:pt x="723" y="277"/>
                    </a:cubicBezTo>
                    <a:cubicBezTo>
                      <a:pt x="785" y="455"/>
                      <a:pt x="696" y="660"/>
                      <a:pt x="518" y="723"/>
                    </a:cubicBezTo>
                    <a:cubicBezTo>
                      <a:pt x="339" y="794"/>
                      <a:pt x="143" y="705"/>
                      <a:pt x="72" y="5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7"/>
              <p:cNvSpPr/>
              <p:nvPr/>
            </p:nvSpPr>
            <p:spPr>
              <a:xfrm>
                <a:off x="3233447" y="1005116"/>
                <a:ext cx="25928" cy="25334"/>
              </a:xfrm>
              <a:custGeom>
                <a:avLst/>
                <a:gdLst/>
                <a:ahLst/>
                <a:cxnLst/>
                <a:rect l="l" t="t" r="r" b="b"/>
                <a:pathLst>
                  <a:path w="786" h="768" extrusionOk="0">
                    <a:moveTo>
                      <a:pt x="54" y="491"/>
                    </a:moveTo>
                    <a:cubicBezTo>
                      <a:pt x="1" y="303"/>
                      <a:pt x="99" y="107"/>
                      <a:pt x="286" y="54"/>
                    </a:cubicBezTo>
                    <a:cubicBezTo>
                      <a:pt x="474" y="0"/>
                      <a:pt x="670" y="107"/>
                      <a:pt x="723" y="294"/>
                    </a:cubicBezTo>
                    <a:cubicBezTo>
                      <a:pt x="786" y="482"/>
                      <a:pt x="679" y="669"/>
                      <a:pt x="491" y="723"/>
                    </a:cubicBezTo>
                    <a:cubicBezTo>
                      <a:pt x="304" y="767"/>
                      <a:pt x="117" y="669"/>
                      <a:pt x="54" y="4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7"/>
              <p:cNvSpPr/>
              <p:nvPr/>
            </p:nvSpPr>
            <p:spPr>
              <a:xfrm>
                <a:off x="3322612" y="981563"/>
                <a:ext cx="25334" cy="25334"/>
              </a:xfrm>
              <a:custGeom>
                <a:avLst/>
                <a:gdLst/>
                <a:ahLst/>
                <a:cxnLst/>
                <a:rect l="l" t="t" r="r" b="b"/>
                <a:pathLst>
                  <a:path w="768" h="768" extrusionOk="0">
                    <a:moveTo>
                      <a:pt x="45" y="464"/>
                    </a:moveTo>
                    <a:cubicBezTo>
                      <a:pt x="1" y="277"/>
                      <a:pt x="117" y="90"/>
                      <a:pt x="304" y="45"/>
                    </a:cubicBezTo>
                    <a:cubicBezTo>
                      <a:pt x="500" y="0"/>
                      <a:pt x="688" y="116"/>
                      <a:pt x="723" y="304"/>
                    </a:cubicBezTo>
                    <a:cubicBezTo>
                      <a:pt x="768" y="491"/>
                      <a:pt x="652" y="678"/>
                      <a:pt x="465" y="723"/>
                    </a:cubicBezTo>
                    <a:cubicBezTo>
                      <a:pt x="277" y="768"/>
                      <a:pt x="90" y="652"/>
                      <a:pt x="45" y="4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7"/>
              <p:cNvSpPr/>
              <p:nvPr/>
            </p:nvSpPr>
            <p:spPr>
              <a:xfrm>
                <a:off x="3413262" y="963321"/>
                <a:ext cx="24741" cy="25038"/>
              </a:xfrm>
              <a:custGeom>
                <a:avLst/>
                <a:gdLst/>
                <a:ahLst/>
                <a:cxnLst/>
                <a:rect l="l" t="t" r="r" b="b"/>
                <a:pathLst>
                  <a:path w="750" h="759" extrusionOk="0">
                    <a:moveTo>
                      <a:pt x="36" y="437"/>
                    </a:moveTo>
                    <a:cubicBezTo>
                      <a:pt x="0" y="250"/>
                      <a:pt x="125" y="72"/>
                      <a:pt x="322" y="36"/>
                    </a:cubicBezTo>
                    <a:cubicBezTo>
                      <a:pt x="509" y="0"/>
                      <a:pt x="687" y="125"/>
                      <a:pt x="723" y="321"/>
                    </a:cubicBezTo>
                    <a:cubicBezTo>
                      <a:pt x="750" y="509"/>
                      <a:pt x="625" y="687"/>
                      <a:pt x="438" y="723"/>
                    </a:cubicBezTo>
                    <a:cubicBezTo>
                      <a:pt x="250" y="759"/>
                      <a:pt x="63" y="634"/>
                      <a:pt x="36" y="4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7"/>
              <p:cNvSpPr/>
              <p:nvPr/>
            </p:nvSpPr>
            <p:spPr>
              <a:xfrm>
                <a:off x="3504769" y="950950"/>
                <a:ext cx="24180" cy="24477"/>
              </a:xfrm>
              <a:custGeom>
                <a:avLst/>
                <a:gdLst/>
                <a:ahLst/>
                <a:cxnLst/>
                <a:rect l="l" t="t" r="r" b="b"/>
                <a:pathLst>
                  <a:path w="733" h="742" extrusionOk="0">
                    <a:moveTo>
                      <a:pt x="28" y="411"/>
                    </a:moveTo>
                    <a:cubicBezTo>
                      <a:pt x="1" y="224"/>
                      <a:pt x="144" y="45"/>
                      <a:pt x="331" y="27"/>
                    </a:cubicBezTo>
                    <a:cubicBezTo>
                      <a:pt x="527" y="1"/>
                      <a:pt x="697" y="152"/>
                      <a:pt x="715" y="340"/>
                    </a:cubicBezTo>
                    <a:cubicBezTo>
                      <a:pt x="732" y="536"/>
                      <a:pt x="599" y="696"/>
                      <a:pt x="402" y="714"/>
                    </a:cubicBezTo>
                    <a:cubicBezTo>
                      <a:pt x="215" y="741"/>
                      <a:pt x="45" y="607"/>
                      <a:pt x="28" y="4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7"/>
              <p:cNvSpPr/>
              <p:nvPr/>
            </p:nvSpPr>
            <p:spPr>
              <a:xfrm>
                <a:off x="3597200" y="945079"/>
                <a:ext cx="23553" cy="23553"/>
              </a:xfrm>
              <a:custGeom>
                <a:avLst/>
                <a:gdLst/>
                <a:ahLst/>
                <a:cxnLst/>
                <a:rect l="l" t="t" r="r" b="b"/>
                <a:pathLst>
                  <a:path w="714" h="714" extrusionOk="0">
                    <a:moveTo>
                      <a:pt x="9" y="366"/>
                    </a:moveTo>
                    <a:cubicBezTo>
                      <a:pt x="0" y="170"/>
                      <a:pt x="152" y="18"/>
                      <a:pt x="339" y="9"/>
                    </a:cubicBezTo>
                    <a:cubicBezTo>
                      <a:pt x="535" y="0"/>
                      <a:pt x="696" y="152"/>
                      <a:pt x="705" y="348"/>
                    </a:cubicBezTo>
                    <a:cubicBezTo>
                      <a:pt x="714" y="544"/>
                      <a:pt x="562" y="696"/>
                      <a:pt x="366" y="705"/>
                    </a:cubicBezTo>
                    <a:cubicBezTo>
                      <a:pt x="179" y="714"/>
                      <a:pt x="18" y="562"/>
                      <a:pt x="9" y="3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7"/>
              <p:cNvSpPr/>
              <p:nvPr/>
            </p:nvSpPr>
            <p:spPr>
              <a:xfrm>
                <a:off x="3689598" y="944485"/>
                <a:ext cx="23289" cy="23553"/>
              </a:xfrm>
              <a:custGeom>
                <a:avLst/>
                <a:gdLst/>
                <a:ahLst/>
                <a:cxnLst/>
                <a:rect l="l" t="t" r="r" b="b"/>
                <a:pathLst>
                  <a:path w="706" h="714" extrusionOk="0">
                    <a:moveTo>
                      <a:pt x="0" y="348"/>
                    </a:moveTo>
                    <a:cubicBezTo>
                      <a:pt x="0" y="152"/>
                      <a:pt x="161" y="0"/>
                      <a:pt x="357" y="9"/>
                    </a:cubicBezTo>
                    <a:cubicBezTo>
                      <a:pt x="553" y="18"/>
                      <a:pt x="705" y="170"/>
                      <a:pt x="696" y="366"/>
                    </a:cubicBezTo>
                    <a:cubicBezTo>
                      <a:pt x="687" y="562"/>
                      <a:pt x="536" y="714"/>
                      <a:pt x="339" y="705"/>
                    </a:cubicBezTo>
                    <a:cubicBezTo>
                      <a:pt x="152" y="696"/>
                      <a:pt x="0" y="544"/>
                      <a:pt x="0" y="34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7"/>
              <p:cNvSpPr/>
              <p:nvPr/>
            </p:nvSpPr>
            <p:spPr>
              <a:xfrm>
                <a:off x="3781106" y="949202"/>
                <a:ext cx="24180" cy="23850"/>
              </a:xfrm>
              <a:custGeom>
                <a:avLst/>
                <a:gdLst/>
                <a:ahLst/>
                <a:cxnLst/>
                <a:rect l="l" t="t" r="r" b="b"/>
                <a:pathLst>
                  <a:path w="733" h="723" extrusionOk="0">
                    <a:moveTo>
                      <a:pt x="19" y="339"/>
                    </a:moveTo>
                    <a:cubicBezTo>
                      <a:pt x="28" y="152"/>
                      <a:pt x="197" y="0"/>
                      <a:pt x="393" y="18"/>
                    </a:cubicBezTo>
                    <a:cubicBezTo>
                      <a:pt x="590" y="36"/>
                      <a:pt x="732" y="205"/>
                      <a:pt x="714" y="393"/>
                    </a:cubicBezTo>
                    <a:cubicBezTo>
                      <a:pt x="697" y="580"/>
                      <a:pt x="527" y="723"/>
                      <a:pt x="331" y="714"/>
                    </a:cubicBezTo>
                    <a:cubicBezTo>
                      <a:pt x="143" y="696"/>
                      <a:pt x="1" y="535"/>
                      <a:pt x="19" y="3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7"/>
              <p:cNvSpPr/>
              <p:nvPr/>
            </p:nvSpPr>
            <p:spPr>
              <a:xfrm>
                <a:off x="3872349" y="959791"/>
                <a:ext cx="24741" cy="24444"/>
              </a:xfrm>
              <a:custGeom>
                <a:avLst/>
                <a:gdLst/>
                <a:ahLst/>
                <a:cxnLst/>
                <a:rect l="l" t="t" r="r" b="b"/>
                <a:pathLst>
                  <a:path w="750" h="741" extrusionOk="0">
                    <a:moveTo>
                      <a:pt x="27" y="321"/>
                    </a:moveTo>
                    <a:cubicBezTo>
                      <a:pt x="54" y="134"/>
                      <a:pt x="232" y="0"/>
                      <a:pt x="428" y="18"/>
                    </a:cubicBezTo>
                    <a:cubicBezTo>
                      <a:pt x="616" y="54"/>
                      <a:pt x="750" y="241"/>
                      <a:pt x="714" y="428"/>
                    </a:cubicBezTo>
                    <a:cubicBezTo>
                      <a:pt x="687" y="616"/>
                      <a:pt x="509" y="741"/>
                      <a:pt x="321" y="714"/>
                    </a:cubicBezTo>
                    <a:cubicBezTo>
                      <a:pt x="134" y="687"/>
                      <a:pt x="0" y="509"/>
                      <a:pt x="27" y="3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7"/>
              <p:cNvSpPr/>
              <p:nvPr/>
            </p:nvSpPr>
            <p:spPr>
              <a:xfrm>
                <a:off x="3962702" y="976252"/>
                <a:ext cx="25334" cy="25334"/>
              </a:xfrm>
              <a:custGeom>
                <a:avLst/>
                <a:gdLst/>
                <a:ahLst/>
                <a:cxnLst/>
                <a:rect l="l" t="t" r="r" b="b"/>
                <a:pathLst>
                  <a:path w="768" h="768" extrusionOk="0">
                    <a:moveTo>
                      <a:pt x="36" y="304"/>
                    </a:moveTo>
                    <a:cubicBezTo>
                      <a:pt x="80" y="117"/>
                      <a:pt x="268" y="1"/>
                      <a:pt x="455" y="45"/>
                    </a:cubicBezTo>
                    <a:cubicBezTo>
                      <a:pt x="642" y="90"/>
                      <a:pt x="767" y="277"/>
                      <a:pt x="723" y="465"/>
                    </a:cubicBezTo>
                    <a:cubicBezTo>
                      <a:pt x="678" y="652"/>
                      <a:pt x="491" y="768"/>
                      <a:pt x="303" y="723"/>
                    </a:cubicBezTo>
                    <a:cubicBezTo>
                      <a:pt x="116" y="679"/>
                      <a:pt x="0" y="491"/>
                      <a:pt x="36" y="30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7"/>
              <p:cNvSpPr/>
              <p:nvPr/>
            </p:nvSpPr>
            <p:spPr>
              <a:xfrm>
                <a:off x="4051867" y="998914"/>
                <a:ext cx="25631" cy="25631"/>
              </a:xfrm>
              <a:custGeom>
                <a:avLst/>
                <a:gdLst/>
                <a:ahLst/>
                <a:cxnLst/>
                <a:rect l="l" t="t" r="r" b="b"/>
                <a:pathLst>
                  <a:path w="777" h="777" extrusionOk="0">
                    <a:moveTo>
                      <a:pt x="45" y="295"/>
                    </a:moveTo>
                    <a:cubicBezTo>
                      <a:pt x="98" y="108"/>
                      <a:pt x="295" y="1"/>
                      <a:pt x="482" y="54"/>
                    </a:cubicBezTo>
                    <a:cubicBezTo>
                      <a:pt x="669" y="108"/>
                      <a:pt x="776" y="295"/>
                      <a:pt x="723" y="482"/>
                    </a:cubicBezTo>
                    <a:cubicBezTo>
                      <a:pt x="669" y="670"/>
                      <a:pt x="473" y="777"/>
                      <a:pt x="286" y="723"/>
                    </a:cubicBezTo>
                    <a:cubicBezTo>
                      <a:pt x="107" y="670"/>
                      <a:pt x="0" y="474"/>
                      <a:pt x="45" y="29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7"/>
              <p:cNvSpPr/>
              <p:nvPr/>
            </p:nvSpPr>
            <p:spPr>
              <a:xfrm>
                <a:off x="4139251" y="1026888"/>
                <a:ext cx="26225" cy="25631"/>
              </a:xfrm>
              <a:custGeom>
                <a:avLst/>
                <a:gdLst/>
                <a:ahLst/>
                <a:cxnLst/>
                <a:rect l="l" t="t" r="r" b="b"/>
                <a:pathLst>
                  <a:path w="795" h="777" extrusionOk="0">
                    <a:moveTo>
                      <a:pt x="63" y="277"/>
                    </a:moveTo>
                    <a:cubicBezTo>
                      <a:pt x="126" y="98"/>
                      <a:pt x="331" y="0"/>
                      <a:pt x="518" y="63"/>
                    </a:cubicBezTo>
                    <a:cubicBezTo>
                      <a:pt x="697" y="125"/>
                      <a:pt x="795" y="321"/>
                      <a:pt x="723" y="509"/>
                    </a:cubicBezTo>
                    <a:cubicBezTo>
                      <a:pt x="661" y="687"/>
                      <a:pt x="465" y="776"/>
                      <a:pt x="277" y="714"/>
                    </a:cubicBezTo>
                    <a:cubicBezTo>
                      <a:pt x="99" y="660"/>
                      <a:pt x="1" y="455"/>
                      <a:pt x="63" y="2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7"/>
              <p:cNvSpPr/>
              <p:nvPr/>
            </p:nvSpPr>
            <p:spPr>
              <a:xfrm>
                <a:off x="4224887" y="1060436"/>
                <a:ext cx="26225" cy="26522"/>
              </a:xfrm>
              <a:custGeom>
                <a:avLst/>
                <a:gdLst/>
                <a:ahLst/>
                <a:cxnLst/>
                <a:rect l="l" t="t" r="r" b="b"/>
                <a:pathLst>
                  <a:path w="795" h="804" extrusionOk="0">
                    <a:moveTo>
                      <a:pt x="81" y="259"/>
                    </a:moveTo>
                    <a:cubicBezTo>
                      <a:pt x="152" y="80"/>
                      <a:pt x="358" y="0"/>
                      <a:pt x="536" y="80"/>
                    </a:cubicBezTo>
                    <a:cubicBezTo>
                      <a:pt x="714" y="161"/>
                      <a:pt x="795" y="375"/>
                      <a:pt x="714" y="544"/>
                    </a:cubicBezTo>
                    <a:cubicBezTo>
                      <a:pt x="634" y="723"/>
                      <a:pt x="429" y="803"/>
                      <a:pt x="259" y="723"/>
                    </a:cubicBezTo>
                    <a:cubicBezTo>
                      <a:pt x="81" y="642"/>
                      <a:pt x="1" y="437"/>
                      <a:pt x="81" y="2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
              <p:cNvSpPr/>
              <p:nvPr/>
            </p:nvSpPr>
            <p:spPr>
              <a:xfrm>
                <a:off x="4308180" y="1100153"/>
                <a:ext cx="26225" cy="26225"/>
              </a:xfrm>
              <a:custGeom>
                <a:avLst/>
                <a:gdLst/>
                <a:ahLst/>
                <a:cxnLst/>
                <a:rect l="l" t="t" r="r" b="b"/>
                <a:pathLst>
                  <a:path w="795" h="795" extrusionOk="0">
                    <a:moveTo>
                      <a:pt x="90" y="241"/>
                    </a:moveTo>
                    <a:cubicBezTo>
                      <a:pt x="170" y="63"/>
                      <a:pt x="384" y="1"/>
                      <a:pt x="553" y="90"/>
                    </a:cubicBezTo>
                    <a:cubicBezTo>
                      <a:pt x="732" y="179"/>
                      <a:pt x="794" y="384"/>
                      <a:pt x="705" y="554"/>
                    </a:cubicBezTo>
                    <a:cubicBezTo>
                      <a:pt x="616" y="723"/>
                      <a:pt x="411" y="794"/>
                      <a:pt x="241" y="705"/>
                    </a:cubicBezTo>
                    <a:cubicBezTo>
                      <a:pt x="72" y="616"/>
                      <a:pt x="0" y="411"/>
                      <a:pt x="90" y="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7"/>
              <p:cNvSpPr/>
              <p:nvPr/>
            </p:nvSpPr>
            <p:spPr>
              <a:xfrm>
                <a:off x="4388801" y="1144587"/>
                <a:ext cx="26522" cy="26225"/>
              </a:xfrm>
              <a:custGeom>
                <a:avLst/>
                <a:gdLst/>
                <a:ahLst/>
                <a:cxnLst/>
                <a:rect l="l" t="t" r="r" b="b"/>
                <a:pathLst>
                  <a:path w="804" h="795" extrusionOk="0">
                    <a:moveTo>
                      <a:pt x="99" y="224"/>
                    </a:moveTo>
                    <a:cubicBezTo>
                      <a:pt x="197" y="54"/>
                      <a:pt x="411" y="1"/>
                      <a:pt x="581" y="99"/>
                    </a:cubicBezTo>
                    <a:cubicBezTo>
                      <a:pt x="750" y="197"/>
                      <a:pt x="804" y="411"/>
                      <a:pt x="705" y="572"/>
                    </a:cubicBezTo>
                    <a:cubicBezTo>
                      <a:pt x="598" y="741"/>
                      <a:pt x="384" y="795"/>
                      <a:pt x="224" y="696"/>
                    </a:cubicBezTo>
                    <a:cubicBezTo>
                      <a:pt x="54" y="598"/>
                      <a:pt x="1" y="393"/>
                      <a:pt x="99" y="2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7"/>
              <p:cNvSpPr/>
              <p:nvPr/>
            </p:nvSpPr>
            <p:spPr>
              <a:xfrm>
                <a:off x="4466487" y="1194332"/>
                <a:ext cx="26225" cy="26225"/>
              </a:xfrm>
              <a:custGeom>
                <a:avLst/>
                <a:gdLst/>
                <a:ahLst/>
                <a:cxnLst/>
                <a:rect l="l" t="t" r="r" b="b"/>
                <a:pathLst>
                  <a:path w="795" h="795" extrusionOk="0">
                    <a:moveTo>
                      <a:pt x="108" y="196"/>
                    </a:moveTo>
                    <a:cubicBezTo>
                      <a:pt x="224" y="36"/>
                      <a:pt x="438" y="0"/>
                      <a:pt x="590" y="107"/>
                    </a:cubicBezTo>
                    <a:cubicBezTo>
                      <a:pt x="750" y="223"/>
                      <a:pt x="795" y="446"/>
                      <a:pt x="679" y="598"/>
                    </a:cubicBezTo>
                    <a:cubicBezTo>
                      <a:pt x="572" y="759"/>
                      <a:pt x="358" y="794"/>
                      <a:pt x="197" y="687"/>
                    </a:cubicBezTo>
                    <a:cubicBezTo>
                      <a:pt x="45" y="571"/>
                      <a:pt x="1" y="357"/>
                      <a:pt x="108" y="1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7"/>
              <p:cNvSpPr/>
              <p:nvPr/>
            </p:nvSpPr>
            <p:spPr>
              <a:xfrm>
                <a:off x="4540643" y="1249058"/>
                <a:ext cx="26225" cy="25928"/>
              </a:xfrm>
              <a:custGeom>
                <a:avLst/>
                <a:gdLst/>
                <a:ahLst/>
                <a:cxnLst/>
                <a:rect l="l" t="t" r="r" b="b"/>
                <a:pathLst>
                  <a:path w="795" h="786" extrusionOk="0">
                    <a:moveTo>
                      <a:pt x="126" y="179"/>
                    </a:moveTo>
                    <a:cubicBezTo>
                      <a:pt x="242" y="27"/>
                      <a:pt x="456" y="1"/>
                      <a:pt x="608" y="125"/>
                    </a:cubicBezTo>
                    <a:cubicBezTo>
                      <a:pt x="768" y="241"/>
                      <a:pt x="795" y="464"/>
                      <a:pt x="670" y="616"/>
                    </a:cubicBezTo>
                    <a:cubicBezTo>
                      <a:pt x="554" y="768"/>
                      <a:pt x="331" y="786"/>
                      <a:pt x="179" y="670"/>
                    </a:cubicBezTo>
                    <a:cubicBezTo>
                      <a:pt x="28" y="554"/>
                      <a:pt x="1" y="331"/>
                      <a:pt x="126" y="1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
              <p:cNvSpPr/>
              <p:nvPr/>
            </p:nvSpPr>
            <p:spPr>
              <a:xfrm>
                <a:off x="4611566" y="1308502"/>
                <a:ext cx="25928" cy="25334"/>
              </a:xfrm>
              <a:custGeom>
                <a:avLst/>
                <a:gdLst/>
                <a:ahLst/>
                <a:cxnLst/>
                <a:rect l="l" t="t" r="r" b="b"/>
                <a:pathLst>
                  <a:path w="786" h="768" extrusionOk="0">
                    <a:moveTo>
                      <a:pt x="126" y="161"/>
                    </a:moveTo>
                    <a:cubicBezTo>
                      <a:pt x="251" y="9"/>
                      <a:pt x="474" y="1"/>
                      <a:pt x="625" y="125"/>
                    </a:cubicBezTo>
                    <a:cubicBezTo>
                      <a:pt x="768" y="259"/>
                      <a:pt x="786" y="473"/>
                      <a:pt x="652" y="616"/>
                    </a:cubicBezTo>
                    <a:cubicBezTo>
                      <a:pt x="527" y="759"/>
                      <a:pt x="304" y="768"/>
                      <a:pt x="162" y="643"/>
                    </a:cubicBezTo>
                    <a:cubicBezTo>
                      <a:pt x="10" y="518"/>
                      <a:pt x="1" y="304"/>
                      <a:pt x="126" y="1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7"/>
              <p:cNvSpPr/>
              <p:nvPr/>
            </p:nvSpPr>
            <p:spPr>
              <a:xfrm>
                <a:off x="4740778" y="1439759"/>
                <a:ext cx="25631" cy="25631"/>
              </a:xfrm>
              <a:custGeom>
                <a:avLst/>
                <a:gdLst/>
                <a:ahLst/>
                <a:cxnLst/>
                <a:rect l="l" t="t" r="r" b="b"/>
                <a:pathLst>
                  <a:path w="777" h="777" extrusionOk="0">
                    <a:moveTo>
                      <a:pt x="161" y="125"/>
                    </a:moveTo>
                    <a:cubicBezTo>
                      <a:pt x="304" y="0"/>
                      <a:pt x="527" y="18"/>
                      <a:pt x="652" y="161"/>
                    </a:cubicBezTo>
                    <a:cubicBezTo>
                      <a:pt x="776" y="313"/>
                      <a:pt x="759" y="536"/>
                      <a:pt x="616" y="660"/>
                    </a:cubicBezTo>
                    <a:cubicBezTo>
                      <a:pt x="473" y="776"/>
                      <a:pt x="250" y="768"/>
                      <a:pt x="125" y="616"/>
                    </a:cubicBezTo>
                    <a:cubicBezTo>
                      <a:pt x="0" y="473"/>
                      <a:pt x="18" y="259"/>
                      <a:pt x="161" y="1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7"/>
              <p:cNvSpPr/>
              <p:nvPr/>
            </p:nvSpPr>
            <p:spPr>
              <a:xfrm>
                <a:off x="4798737" y="1511276"/>
                <a:ext cx="26225" cy="25631"/>
              </a:xfrm>
              <a:custGeom>
                <a:avLst/>
                <a:gdLst/>
                <a:ahLst/>
                <a:cxnLst/>
                <a:rect l="l" t="t" r="r" b="b"/>
                <a:pathLst>
                  <a:path w="795" h="777" extrusionOk="0">
                    <a:moveTo>
                      <a:pt x="179" y="116"/>
                    </a:moveTo>
                    <a:cubicBezTo>
                      <a:pt x="331" y="0"/>
                      <a:pt x="554" y="27"/>
                      <a:pt x="670" y="179"/>
                    </a:cubicBezTo>
                    <a:cubicBezTo>
                      <a:pt x="795" y="330"/>
                      <a:pt x="768" y="553"/>
                      <a:pt x="607" y="660"/>
                    </a:cubicBezTo>
                    <a:cubicBezTo>
                      <a:pt x="456" y="776"/>
                      <a:pt x="233" y="750"/>
                      <a:pt x="117" y="598"/>
                    </a:cubicBezTo>
                    <a:cubicBezTo>
                      <a:pt x="1" y="446"/>
                      <a:pt x="27" y="232"/>
                      <a:pt x="179" y="1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7"/>
              <p:cNvSpPr/>
              <p:nvPr/>
            </p:nvSpPr>
            <p:spPr>
              <a:xfrm>
                <a:off x="4852309" y="1586026"/>
                <a:ext cx="25928" cy="26489"/>
              </a:xfrm>
              <a:custGeom>
                <a:avLst/>
                <a:gdLst/>
                <a:ahLst/>
                <a:cxnLst/>
                <a:rect l="l" t="t" r="r" b="b"/>
                <a:pathLst>
                  <a:path w="786" h="803" extrusionOk="0">
                    <a:moveTo>
                      <a:pt x="197" y="107"/>
                    </a:moveTo>
                    <a:cubicBezTo>
                      <a:pt x="357" y="0"/>
                      <a:pt x="571" y="45"/>
                      <a:pt x="678" y="205"/>
                    </a:cubicBezTo>
                    <a:cubicBezTo>
                      <a:pt x="785" y="375"/>
                      <a:pt x="741" y="589"/>
                      <a:pt x="580" y="696"/>
                    </a:cubicBezTo>
                    <a:cubicBezTo>
                      <a:pt x="420" y="803"/>
                      <a:pt x="206" y="758"/>
                      <a:pt x="98" y="598"/>
                    </a:cubicBezTo>
                    <a:cubicBezTo>
                      <a:pt x="0" y="428"/>
                      <a:pt x="45" y="214"/>
                      <a:pt x="197" y="1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7"/>
              <p:cNvSpPr/>
              <p:nvPr/>
            </p:nvSpPr>
            <p:spPr>
              <a:xfrm>
                <a:off x="4900273" y="1664569"/>
                <a:ext cx="26522" cy="26225"/>
              </a:xfrm>
              <a:custGeom>
                <a:avLst/>
                <a:gdLst/>
                <a:ahLst/>
                <a:cxnLst/>
                <a:rect l="l" t="t" r="r" b="b"/>
                <a:pathLst>
                  <a:path w="804" h="795" extrusionOk="0">
                    <a:moveTo>
                      <a:pt x="224" y="99"/>
                    </a:moveTo>
                    <a:cubicBezTo>
                      <a:pt x="393" y="1"/>
                      <a:pt x="607" y="55"/>
                      <a:pt x="705" y="224"/>
                    </a:cubicBezTo>
                    <a:cubicBezTo>
                      <a:pt x="803" y="394"/>
                      <a:pt x="741" y="608"/>
                      <a:pt x="571" y="706"/>
                    </a:cubicBezTo>
                    <a:cubicBezTo>
                      <a:pt x="411" y="795"/>
                      <a:pt x="197" y="741"/>
                      <a:pt x="99" y="572"/>
                    </a:cubicBezTo>
                    <a:cubicBezTo>
                      <a:pt x="0" y="402"/>
                      <a:pt x="63" y="197"/>
                      <a:pt x="224" y="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7"/>
              <p:cNvSpPr/>
              <p:nvPr/>
            </p:nvSpPr>
            <p:spPr>
              <a:xfrm>
                <a:off x="4943816" y="1745817"/>
                <a:ext cx="26522" cy="26225"/>
              </a:xfrm>
              <a:custGeom>
                <a:avLst/>
                <a:gdLst/>
                <a:ahLst/>
                <a:cxnLst/>
                <a:rect l="l" t="t" r="r" b="b"/>
                <a:pathLst>
                  <a:path w="804" h="795" extrusionOk="0">
                    <a:moveTo>
                      <a:pt x="242" y="89"/>
                    </a:moveTo>
                    <a:cubicBezTo>
                      <a:pt x="411" y="0"/>
                      <a:pt x="625" y="72"/>
                      <a:pt x="714" y="241"/>
                    </a:cubicBezTo>
                    <a:cubicBezTo>
                      <a:pt x="804" y="419"/>
                      <a:pt x="732" y="625"/>
                      <a:pt x="563" y="714"/>
                    </a:cubicBezTo>
                    <a:cubicBezTo>
                      <a:pt x="384" y="794"/>
                      <a:pt x="170" y="723"/>
                      <a:pt x="90" y="553"/>
                    </a:cubicBezTo>
                    <a:cubicBezTo>
                      <a:pt x="1" y="384"/>
                      <a:pt x="72" y="179"/>
                      <a:pt x="242" y="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7"/>
              <p:cNvSpPr/>
              <p:nvPr/>
            </p:nvSpPr>
            <p:spPr>
              <a:xfrm>
                <a:off x="4982082" y="1829671"/>
                <a:ext cx="25928" cy="26225"/>
              </a:xfrm>
              <a:custGeom>
                <a:avLst/>
                <a:gdLst/>
                <a:ahLst/>
                <a:cxnLst/>
                <a:rect l="l" t="t" r="r" b="b"/>
                <a:pathLst>
                  <a:path w="786" h="795" extrusionOk="0">
                    <a:moveTo>
                      <a:pt x="259" y="81"/>
                    </a:moveTo>
                    <a:cubicBezTo>
                      <a:pt x="438" y="1"/>
                      <a:pt x="643" y="90"/>
                      <a:pt x="714" y="268"/>
                    </a:cubicBezTo>
                    <a:cubicBezTo>
                      <a:pt x="786" y="447"/>
                      <a:pt x="696" y="652"/>
                      <a:pt x="518" y="723"/>
                    </a:cubicBezTo>
                    <a:cubicBezTo>
                      <a:pt x="340" y="795"/>
                      <a:pt x="143" y="714"/>
                      <a:pt x="72" y="536"/>
                    </a:cubicBezTo>
                    <a:cubicBezTo>
                      <a:pt x="1" y="357"/>
                      <a:pt x="90" y="152"/>
                      <a:pt x="259" y="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7"/>
              <p:cNvSpPr/>
              <p:nvPr/>
            </p:nvSpPr>
            <p:spPr>
              <a:xfrm>
                <a:off x="5014442" y="1916198"/>
                <a:ext cx="25928" cy="25928"/>
              </a:xfrm>
              <a:custGeom>
                <a:avLst/>
                <a:gdLst/>
                <a:ahLst/>
                <a:cxnLst/>
                <a:rect l="l" t="t" r="r" b="b"/>
                <a:pathLst>
                  <a:path w="786" h="786" extrusionOk="0">
                    <a:moveTo>
                      <a:pt x="277" y="63"/>
                    </a:moveTo>
                    <a:cubicBezTo>
                      <a:pt x="465" y="0"/>
                      <a:pt x="661" y="99"/>
                      <a:pt x="723" y="286"/>
                    </a:cubicBezTo>
                    <a:cubicBezTo>
                      <a:pt x="786" y="464"/>
                      <a:pt x="688" y="670"/>
                      <a:pt x="500" y="723"/>
                    </a:cubicBezTo>
                    <a:cubicBezTo>
                      <a:pt x="322" y="785"/>
                      <a:pt x="126" y="687"/>
                      <a:pt x="63" y="509"/>
                    </a:cubicBezTo>
                    <a:cubicBezTo>
                      <a:pt x="1" y="322"/>
                      <a:pt x="99" y="125"/>
                      <a:pt x="277" y="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7"/>
              <p:cNvSpPr/>
              <p:nvPr/>
            </p:nvSpPr>
            <p:spPr>
              <a:xfrm>
                <a:off x="5041525" y="2004472"/>
                <a:ext cx="25631" cy="25631"/>
              </a:xfrm>
              <a:custGeom>
                <a:avLst/>
                <a:gdLst/>
                <a:ahLst/>
                <a:cxnLst/>
                <a:rect l="l" t="t" r="r" b="b"/>
                <a:pathLst>
                  <a:path w="777" h="777" extrusionOk="0">
                    <a:moveTo>
                      <a:pt x="295" y="54"/>
                    </a:moveTo>
                    <a:cubicBezTo>
                      <a:pt x="482" y="1"/>
                      <a:pt x="670" y="108"/>
                      <a:pt x="723" y="295"/>
                    </a:cubicBezTo>
                    <a:cubicBezTo>
                      <a:pt x="777" y="482"/>
                      <a:pt x="670" y="679"/>
                      <a:pt x="482" y="723"/>
                    </a:cubicBezTo>
                    <a:cubicBezTo>
                      <a:pt x="295" y="777"/>
                      <a:pt x="108" y="661"/>
                      <a:pt x="54" y="482"/>
                    </a:cubicBezTo>
                    <a:cubicBezTo>
                      <a:pt x="1" y="295"/>
                      <a:pt x="108" y="108"/>
                      <a:pt x="295"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7"/>
              <p:cNvSpPr/>
              <p:nvPr/>
            </p:nvSpPr>
            <p:spPr>
              <a:xfrm>
                <a:off x="5063297" y="2094528"/>
                <a:ext cx="24774" cy="25038"/>
              </a:xfrm>
              <a:custGeom>
                <a:avLst/>
                <a:gdLst/>
                <a:ahLst/>
                <a:cxnLst/>
                <a:rect l="l" t="t" r="r" b="b"/>
                <a:pathLst>
                  <a:path w="751" h="759" extrusionOk="0">
                    <a:moveTo>
                      <a:pt x="304" y="36"/>
                    </a:moveTo>
                    <a:cubicBezTo>
                      <a:pt x="491" y="1"/>
                      <a:pt x="688" y="117"/>
                      <a:pt x="714" y="313"/>
                    </a:cubicBezTo>
                    <a:cubicBezTo>
                      <a:pt x="750" y="500"/>
                      <a:pt x="625" y="687"/>
                      <a:pt x="438" y="723"/>
                    </a:cubicBezTo>
                    <a:cubicBezTo>
                      <a:pt x="251" y="759"/>
                      <a:pt x="72" y="634"/>
                      <a:pt x="36" y="447"/>
                    </a:cubicBezTo>
                    <a:cubicBezTo>
                      <a:pt x="1" y="259"/>
                      <a:pt x="117" y="72"/>
                      <a:pt x="304" y="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7"/>
              <p:cNvSpPr/>
              <p:nvPr/>
            </p:nvSpPr>
            <p:spPr>
              <a:xfrm>
                <a:off x="5078603" y="2185475"/>
                <a:ext cx="24477" cy="24741"/>
              </a:xfrm>
              <a:custGeom>
                <a:avLst/>
                <a:gdLst/>
                <a:ahLst/>
                <a:cxnLst/>
                <a:rect l="l" t="t" r="r" b="b"/>
                <a:pathLst>
                  <a:path w="742" h="750" extrusionOk="0">
                    <a:moveTo>
                      <a:pt x="322" y="27"/>
                    </a:moveTo>
                    <a:cubicBezTo>
                      <a:pt x="518" y="0"/>
                      <a:pt x="688" y="134"/>
                      <a:pt x="714" y="330"/>
                    </a:cubicBezTo>
                    <a:cubicBezTo>
                      <a:pt x="741" y="526"/>
                      <a:pt x="607" y="696"/>
                      <a:pt x="411" y="723"/>
                    </a:cubicBezTo>
                    <a:cubicBezTo>
                      <a:pt x="224" y="750"/>
                      <a:pt x="45" y="616"/>
                      <a:pt x="27" y="419"/>
                    </a:cubicBezTo>
                    <a:cubicBezTo>
                      <a:pt x="1" y="232"/>
                      <a:pt x="134" y="54"/>
                      <a:pt x="322" y="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7"/>
              <p:cNvSpPr/>
              <p:nvPr/>
            </p:nvSpPr>
            <p:spPr>
              <a:xfrm>
                <a:off x="5088334" y="2277576"/>
                <a:ext cx="23850" cy="23883"/>
              </a:xfrm>
              <a:custGeom>
                <a:avLst/>
                <a:gdLst/>
                <a:ahLst/>
                <a:cxnLst/>
                <a:rect l="l" t="t" r="r" b="b"/>
                <a:pathLst>
                  <a:path w="723" h="724" extrusionOk="0">
                    <a:moveTo>
                      <a:pt x="330" y="18"/>
                    </a:moveTo>
                    <a:cubicBezTo>
                      <a:pt x="526" y="0"/>
                      <a:pt x="696" y="143"/>
                      <a:pt x="705" y="339"/>
                    </a:cubicBezTo>
                    <a:cubicBezTo>
                      <a:pt x="723" y="536"/>
                      <a:pt x="580" y="696"/>
                      <a:pt x="384" y="714"/>
                    </a:cubicBezTo>
                    <a:cubicBezTo>
                      <a:pt x="196" y="723"/>
                      <a:pt x="27" y="580"/>
                      <a:pt x="9" y="393"/>
                    </a:cubicBezTo>
                    <a:cubicBezTo>
                      <a:pt x="0" y="197"/>
                      <a:pt x="143" y="27"/>
                      <a:pt x="330" y="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7"/>
              <p:cNvSpPr/>
              <p:nvPr/>
            </p:nvSpPr>
            <p:spPr>
              <a:xfrm>
                <a:off x="5092425" y="2369974"/>
                <a:ext cx="23289" cy="23289"/>
              </a:xfrm>
              <a:custGeom>
                <a:avLst/>
                <a:gdLst/>
                <a:ahLst/>
                <a:cxnLst/>
                <a:rect l="l" t="t" r="r" b="b"/>
                <a:pathLst>
                  <a:path w="706" h="706" extrusionOk="0">
                    <a:moveTo>
                      <a:pt x="340" y="10"/>
                    </a:moveTo>
                    <a:cubicBezTo>
                      <a:pt x="536" y="1"/>
                      <a:pt x="697" y="161"/>
                      <a:pt x="697" y="349"/>
                    </a:cubicBezTo>
                    <a:cubicBezTo>
                      <a:pt x="706" y="545"/>
                      <a:pt x="554" y="705"/>
                      <a:pt x="358" y="705"/>
                    </a:cubicBezTo>
                    <a:cubicBezTo>
                      <a:pt x="170" y="705"/>
                      <a:pt x="10" y="545"/>
                      <a:pt x="1" y="357"/>
                    </a:cubicBezTo>
                    <a:cubicBezTo>
                      <a:pt x="1" y="170"/>
                      <a:pt x="153" y="10"/>
                      <a:pt x="340"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7"/>
              <p:cNvSpPr/>
              <p:nvPr/>
            </p:nvSpPr>
            <p:spPr>
              <a:xfrm>
                <a:off x="5090083" y="2462075"/>
                <a:ext cx="23883" cy="23586"/>
              </a:xfrm>
              <a:custGeom>
                <a:avLst/>
                <a:gdLst/>
                <a:ahLst/>
                <a:cxnLst/>
                <a:rect l="l" t="t" r="r" b="b"/>
                <a:pathLst>
                  <a:path w="724" h="715" extrusionOk="0">
                    <a:moveTo>
                      <a:pt x="375" y="10"/>
                    </a:moveTo>
                    <a:cubicBezTo>
                      <a:pt x="572" y="19"/>
                      <a:pt x="723" y="179"/>
                      <a:pt x="705" y="376"/>
                    </a:cubicBezTo>
                    <a:cubicBezTo>
                      <a:pt x="696" y="572"/>
                      <a:pt x="527" y="715"/>
                      <a:pt x="331" y="706"/>
                    </a:cubicBezTo>
                    <a:cubicBezTo>
                      <a:pt x="143" y="688"/>
                      <a:pt x="1" y="527"/>
                      <a:pt x="9" y="340"/>
                    </a:cubicBezTo>
                    <a:cubicBezTo>
                      <a:pt x="27" y="144"/>
                      <a:pt x="188" y="1"/>
                      <a:pt x="375"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7"/>
              <p:cNvSpPr/>
              <p:nvPr/>
            </p:nvSpPr>
            <p:spPr>
              <a:xfrm>
                <a:off x="5081539" y="2553318"/>
                <a:ext cx="24477" cy="24444"/>
              </a:xfrm>
              <a:custGeom>
                <a:avLst/>
                <a:gdLst/>
                <a:ahLst/>
                <a:cxnLst/>
                <a:rect l="l" t="t" r="r" b="b"/>
                <a:pathLst>
                  <a:path w="742" h="741" extrusionOk="0">
                    <a:moveTo>
                      <a:pt x="411" y="27"/>
                    </a:moveTo>
                    <a:cubicBezTo>
                      <a:pt x="607" y="45"/>
                      <a:pt x="741" y="223"/>
                      <a:pt x="715" y="411"/>
                    </a:cubicBezTo>
                    <a:cubicBezTo>
                      <a:pt x="688" y="607"/>
                      <a:pt x="518" y="741"/>
                      <a:pt x="322" y="714"/>
                    </a:cubicBezTo>
                    <a:cubicBezTo>
                      <a:pt x="135" y="696"/>
                      <a:pt x="1" y="518"/>
                      <a:pt x="19" y="330"/>
                    </a:cubicBezTo>
                    <a:cubicBezTo>
                      <a:pt x="45" y="143"/>
                      <a:pt x="224" y="0"/>
                      <a:pt x="411" y="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7"/>
              <p:cNvSpPr/>
              <p:nvPr/>
            </p:nvSpPr>
            <p:spPr>
              <a:xfrm>
                <a:off x="5067420" y="2644232"/>
                <a:ext cx="24774" cy="25071"/>
              </a:xfrm>
              <a:custGeom>
                <a:avLst/>
                <a:gdLst/>
                <a:ahLst/>
                <a:cxnLst/>
                <a:rect l="l" t="t" r="r" b="b"/>
                <a:pathLst>
                  <a:path w="751" h="760" extrusionOk="0">
                    <a:moveTo>
                      <a:pt x="438" y="37"/>
                    </a:moveTo>
                    <a:cubicBezTo>
                      <a:pt x="625" y="63"/>
                      <a:pt x="750" y="251"/>
                      <a:pt x="714" y="438"/>
                    </a:cubicBezTo>
                    <a:cubicBezTo>
                      <a:pt x="688" y="634"/>
                      <a:pt x="500" y="759"/>
                      <a:pt x="313" y="724"/>
                    </a:cubicBezTo>
                    <a:cubicBezTo>
                      <a:pt x="126" y="688"/>
                      <a:pt x="1" y="501"/>
                      <a:pt x="36" y="313"/>
                    </a:cubicBezTo>
                    <a:cubicBezTo>
                      <a:pt x="63" y="126"/>
                      <a:pt x="250" y="1"/>
                      <a:pt x="438" y="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7"/>
              <p:cNvSpPr/>
              <p:nvPr/>
            </p:nvSpPr>
            <p:spPr>
              <a:xfrm>
                <a:off x="5047991" y="2733991"/>
                <a:ext cx="25071" cy="25631"/>
              </a:xfrm>
              <a:custGeom>
                <a:avLst/>
                <a:gdLst/>
                <a:ahLst/>
                <a:cxnLst/>
                <a:rect l="l" t="t" r="r" b="b"/>
                <a:pathLst>
                  <a:path w="760" h="777" extrusionOk="0">
                    <a:moveTo>
                      <a:pt x="456" y="45"/>
                    </a:moveTo>
                    <a:cubicBezTo>
                      <a:pt x="643" y="90"/>
                      <a:pt x="759" y="286"/>
                      <a:pt x="715" y="474"/>
                    </a:cubicBezTo>
                    <a:cubicBezTo>
                      <a:pt x="670" y="661"/>
                      <a:pt x="474" y="777"/>
                      <a:pt x="286" y="723"/>
                    </a:cubicBezTo>
                    <a:cubicBezTo>
                      <a:pt x="99" y="679"/>
                      <a:pt x="1" y="492"/>
                      <a:pt x="37" y="304"/>
                    </a:cubicBezTo>
                    <a:cubicBezTo>
                      <a:pt x="81" y="117"/>
                      <a:pt x="268" y="1"/>
                      <a:pt x="456"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7"/>
              <p:cNvSpPr/>
              <p:nvPr/>
            </p:nvSpPr>
            <p:spPr>
              <a:xfrm>
                <a:off x="5021799" y="2822595"/>
                <a:ext cx="25928" cy="25631"/>
              </a:xfrm>
              <a:custGeom>
                <a:avLst/>
                <a:gdLst/>
                <a:ahLst/>
                <a:cxnLst/>
                <a:rect l="l" t="t" r="r" b="b"/>
                <a:pathLst>
                  <a:path w="786" h="777" extrusionOk="0">
                    <a:moveTo>
                      <a:pt x="500" y="54"/>
                    </a:moveTo>
                    <a:cubicBezTo>
                      <a:pt x="688" y="116"/>
                      <a:pt x="786" y="312"/>
                      <a:pt x="723" y="491"/>
                    </a:cubicBezTo>
                    <a:cubicBezTo>
                      <a:pt x="661" y="678"/>
                      <a:pt x="465" y="776"/>
                      <a:pt x="277" y="714"/>
                    </a:cubicBezTo>
                    <a:cubicBezTo>
                      <a:pt x="99" y="651"/>
                      <a:pt x="1" y="464"/>
                      <a:pt x="63" y="277"/>
                    </a:cubicBezTo>
                    <a:cubicBezTo>
                      <a:pt x="126" y="98"/>
                      <a:pt x="322" y="0"/>
                      <a:pt x="500"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7"/>
              <p:cNvSpPr/>
              <p:nvPr/>
            </p:nvSpPr>
            <p:spPr>
              <a:xfrm>
                <a:off x="4990625" y="2909088"/>
                <a:ext cx="25928" cy="25928"/>
              </a:xfrm>
              <a:custGeom>
                <a:avLst/>
                <a:gdLst/>
                <a:ahLst/>
                <a:cxnLst/>
                <a:rect l="l" t="t" r="r" b="b"/>
                <a:pathLst>
                  <a:path w="786" h="786" extrusionOk="0">
                    <a:moveTo>
                      <a:pt x="518" y="63"/>
                    </a:moveTo>
                    <a:cubicBezTo>
                      <a:pt x="696" y="135"/>
                      <a:pt x="785" y="340"/>
                      <a:pt x="714" y="518"/>
                    </a:cubicBezTo>
                    <a:cubicBezTo>
                      <a:pt x="643" y="697"/>
                      <a:pt x="437" y="786"/>
                      <a:pt x="259" y="715"/>
                    </a:cubicBezTo>
                    <a:cubicBezTo>
                      <a:pt x="81" y="643"/>
                      <a:pt x="0" y="438"/>
                      <a:pt x="63" y="260"/>
                    </a:cubicBezTo>
                    <a:cubicBezTo>
                      <a:pt x="134" y="90"/>
                      <a:pt x="339" y="1"/>
                      <a:pt x="518" y="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7"/>
              <p:cNvSpPr/>
              <p:nvPr/>
            </p:nvSpPr>
            <p:spPr>
              <a:xfrm>
                <a:off x="4954141" y="2993569"/>
                <a:ext cx="25928" cy="26522"/>
              </a:xfrm>
              <a:custGeom>
                <a:avLst/>
                <a:gdLst/>
                <a:ahLst/>
                <a:cxnLst/>
                <a:rect l="l" t="t" r="r" b="b"/>
                <a:pathLst>
                  <a:path w="786" h="804" extrusionOk="0">
                    <a:moveTo>
                      <a:pt x="535" y="80"/>
                    </a:moveTo>
                    <a:cubicBezTo>
                      <a:pt x="705" y="161"/>
                      <a:pt x="785" y="366"/>
                      <a:pt x="705" y="544"/>
                    </a:cubicBezTo>
                    <a:cubicBezTo>
                      <a:pt x="625" y="723"/>
                      <a:pt x="419" y="803"/>
                      <a:pt x="250" y="714"/>
                    </a:cubicBezTo>
                    <a:cubicBezTo>
                      <a:pt x="71" y="634"/>
                      <a:pt x="0" y="419"/>
                      <a:pt x="71" y="250"/>
                    </a:cubicBezTo>
                    <a:cubicBezTo>
                      <a:pt x="152" y="72"/>
                      <a:pt x="357" y="0"/>
                      <a:pt x="535"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7"/>
              <p:cNvSpPr/>
              <p:nvPr/>
            </p:nvSpPr>
            <p:spPr>
              <a:xfrm>
                <a:off x="4911752" y="3075675"/>
                <a:ext cx="26522" cy="26225"/>
              </a:xfrm>
              <a:custGeom>
                <a:avLst/>
                <a:gdLst/>
                <a:ahLst/>
                <a:cxnLst/>
                <a:rect l="l" t="t" r="r" b="b"/>
                <a:pathLst>
                  <a:path w="804" h="795" extrusionOk="0">
                    <a:moveTo>
                      <a:pt x="571" y="89"/>
                    </a:moveTo>
                    <a:cubicBezTo>
                      <a:pt x="741" y="179"/>
                      <a:pt x="803" y="393"/>
                      <a:pt x="705" y="562"/>
                    </a:cubicBezTo>
                    <a:cubicBezTo>
                      <a:pt x="607" y="732"/>
                      <a:pt x="393" y="794"/>
                      <a:pt x="223" y="696"/>
                    </a:cubicBezTo>
                    <a:cubicBezTo>
                      <a:pt x="63" y="598"/>
                      <a:pt x="0" y="393"/>
                      <a:pt x="99" y="223"/>
                    </a:cubicBezTo>
                    <a:cubicBezTo>
                      <a:pt x="188" y="63"/>
                      <a:pt x="402" y="0"/>
                      <a:pt x="571" y="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7"/>
              <p:cNvSpPr/>
              <p:nvPr/>
            </p:nvSpPr>
            <p:spPr>
              <a:xfrm>
                <a:off x="4864382" y="3154515"/>
                <a:ext cx="26522" cy="26225"/>
              </a:xfrm>
              <a:custGeom>
                <a:avLst/>
                <a:gdLst/>
                <a:ahLst/>
                <a:cxnLst/>
                <a:rect l="l" t="t" r="r" b="b"/>
                <a:pathLst>
                  <a:path w="804" h="795" extrusionOk="0">
                    <a:moveTo>
                      <a:pt x="589" y="108"/>
                    </a:moveTo>
                    <a:cubicBezTo>
                      <a:pt x="749" y="206"/>
                      <a:pt x="803" y="420"/>
                      <a:pt x="696" y="590"/>
                    </a:cubicBezTo>
                    <a:cubicBezTo>
                      <a:pt x="589" y="750"/>
                      <a:pt x="375" y="795"/>
                      <a:pt x="214" y="697"/>
                    </a:cubicBezTo>
                    <a:cubicBezTo>
                      <a:pt x="54" y="590"/>
                      <a:pt x="0" y="376"/>
                      <a:pt x="107" y="215"/>
                    </a:cubicBezTo>
                    <a:cubicBezTo>
                      <a:pt x="214" y="55"/>
                      <a:pt x="428" y="1"/>
                      <a:pt x="589" y="10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7"/>
              <p:cNvSpPr/>
              <p:nvPr/>
            </p:nvSpPr>
            <p:spPr>
              <a:xfrm>
                <a:off x="4812592" y="3230750"/>
                <a:ext cx="25928" cy="26225"/>
              </a:xfrm>
              <a:custGeom>
                <a:avLst/>
                <a:gdLst/>
                <a:ahLst/>
                <a:cxnLst/>
                <a:rect l="l" t="t" r="r" b="b"/>
                <a:pathLst>
                  <a:path w="786" h="795" extrusionOk="0">
                    <a:moveTo>
                      <a:pt x="598" y="108"/>
                    </a:moveTo>
                    <a:cubicBezTo>
                      <a:pt x="749" y="224"/>
                      <a:pt x="785" y="447"/>
                      <a:pt x="678" y="598"/>
                    </a:cubicBezTo>
                    <a:cubicBezTo>
                      <a:pt x="562" y="759"/>
                      <a:pt x="348" y="794"/>
                      <a:pt x="187" y="679"/>
                    </a:cubicBezTo>
                    <a:cubicBezTo>
                      <a:pt x="36" y="563"/>
                      <a:pt x="0" y="348"/>
                      <a:pt x="116" y="188"/>
                    </a:cubicBezTo>
                    <a:cubicBezTo>
                      <a:pt x="223" y="36"/>
                      <a:pt x="437" y="1"/>
                      <a:pt x="598" y="10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7"/>
              <p:cNvSpPr/>
              <p:nvPr/>
            </p:nvSpPr>
            <p:spPr>
              <a:xfrm>
                <a:off x="4755787" y="3303454"/>
                <a:ext cx="25928" cy="25631"/>
              </a:xfrm>
              <a:custGeom>
                <a:avLst/>
                <a:gdLst/>
                <a:ahLst/>
                <a:cxnLst/>
                <a:rect l="l" t="t" r="r" b="b"/>
                <a:pathLst>
                  <a:path w="786" h="777" extrusionOk="0">
                    <a:moveTo>
                      <a:pt x="616" y="125"/>
                    </a:moveTo>
                    <a:cubicBezTo>
                      <a:pt x="767" y="250"/>
                      <a:pt x="785" y="464"/>
                      <a:pt x="660" y="616"/>
                    </a:cubicBezTo>
                    <a:cubicBezTo>
                      <a:pt x="527" y="758"/>
                      <a:pt x="304" y="776"/>
                      <a:pt x="161" y="651"/>
                    </a:cubicBezTo>
                    <a:cubicBezTo>
                      <a:pt x="18" y="526"/>
                      <a:pt x="0" y="312"/>
                      <a:pt x="125" y="161"/>
                    </a:cubicBezTo>
                    <a:cubicBezTo>
                      <a:pt x="250" y="18"/>
                      <a:pt x="473" y="0"/>
                      <a:pt x="616" y="1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7"/>
              <p:cNvSpPr/>
              <p:nvPr/>
            </p:nvSpPr>
            <p:spPr>
              <a:xfrm>
                <a:off x="4694266" y="3372002"/>
                <a:ext cx="25631" cy="25631"/>
              </a:xfrm>
              <a:custGeom>
                <a:avLst/>
                <a:gdLst/>
                <a:ahLst/>
                <a:cxnLst/>
                <a:rect l="l" t="t" r="r" b="b"/>
                <a:pathLst>
                  <a:path w="777" h="777" extrusionOk="0">
                    <a:moveTo>
                      <a:pt x="625" y="134"/>
                    </a:moveTo>
                    <a:cubicBezTo>
                      <a:pt x="768" y="268"/>
                      <a:pt x="777" y="491"/>
                      <a:pt x="643" y="625"/>
                    </a:cubicBezTo>
                    <a:cubicBezTo>
                      <a:pt x="509" y="768"/>
                      <a:pt x="286" y="777"/>
                      <a:pt x="143" y="643"/>
                    </a:cubicBezTo>
                    <a:cubicBezTo>
                      <a:pt x="10" y="509"/>
                      <a:pt x="1" y="286"/>
                      <a:pt x="135" y="152"/>
                    </a:cubicBezTo>
                    <a:cubicBezTo>
                      <a:pt x="268" y="10"/>
                      <a:pt x="491" y="1"/>
                      <a:pt x="625"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7"/>
              <p:cNvSpPr/>
              <p:nvPr/>
            </p:nvSpPr>
            <p:spPr>
              <a:xfrm>
                <a:off x="4628950" y="3436756"/>
                <a:ext cx="25334" cy="25631"/>
              </a:xfrm>
              <a:custGeom>
                <a:avLst/>
                <a:gdLst/>
                <a:ahLst/>
                <a:cxnLst/>
                <a:rect l="l" t="t" r="r" b="b"/>
                <a:pathLst>
                  <a:path w="768" h="777" extrusionOk="0">
                    <a:moveTo>
                      <a:pt x="634" y="152"/>
                    </a:moveTo>
                    <a:cubicBezTo>
                      <a:pt x="768" y="286"/>
                      <a:pt x="759" y="509"/>
                      <a:pt x="616" y="643"/>
                    </a:cubicBezTo>
                    <a:cubicBezTo>
                      <a:pt x="473" y="776"/>
                      <a:pt x="259" y="776"/>
                      <a:pt x="125" y="634"/>
                    </a:cubicBezTo>
                    <a:cubicBezTo>
                      <a:pt x="0" y="491"/>
                      <a:pt x="9" y="268"/>
                      <a:pt x="143" y="134"/>
                    </a:cubicBezTo>
                    <a:cubicBezTo>
                      <a:pt x="286" y="0"/>
                      <a:pt x="500" y="9"/>
                      <a:pt x="634" y="1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7"/>
              <p:cNvSpPr/>
              <p:nvPr/>
            </p:nvSpPr>
            <p:spPr>
              <a:xfrm>
                <a:off x="4558918" y="3497091"/>
                <a:ext cx="25928" cy="25631"/>
              </a:xfrm>
              <a:custGeom>
                <a:avLst/>
                <a:gdLst/>
                <a:ahLst/>
                <a:cxnLst/>
                <a:rect l="l" t="t" r="r" b="b"/>
                <a:pathLst>
                  <a:path w="786" h="777" extrusionOk="0">
                    <a:moveTo>
                      <a:pt x="669" y="170"/>
                    </a:moveTo>
                    <a:cubicBezTo>
                      <a:pt x="785" y="321"/>
                      <a:pt x="767" y="535"/>
                      <a:pt x="607" y="660"/>
                    </a:cubicBezTo>
                    <a:cubicBezTo>
                      <a:pt x="455" y="776"/>
                      <a:pt x="241" y="758"/>
                      <a:pt x="116" y="607"/>
                    </a:cubicBezTo>
                    <a:cubicBezTo>
                      <a:pt x="0" y="455"/>
                      <a:pt x="18" y="241"/>
                      <a:pt x="170" y="116"/>
                    </a:cubicBezTo>
                    <a:cubicBezTo>
                      <a:pt x="321" y="0"/>
                      <a:pt x="544" y="27"/>
                      <a:pt x="669" y="1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7"/>
              <p:cNvSpPr/>
              <p:nvPr/>
            </p:nvSpPr>
            <p:spPr>
              <a:xfrm>
                <a:off x="4485323" y="3552411"/>
                <a:ext cx="26225" cy="26225"/>
              </a:xfrm>
              <a:custGeom>
                <a:avLst/>
                <a:gdLst/>
                <a:ahLst/>
                <a:cxnLst/>
                <a:rect l="l" t="t" r="r" b="b"/>
                <a:pathLst>
                  <a:path w="795" h="795" extrusionOk="0">
                    <a:moveTo>
                      <a:pt x="679" y="196"/>
                    </a:moveTo>
                    <a:cubicBezTo>
                      <a:pt x="795" y="348"/>
                      <a:pt x="759" y="571"/>
                      <a:pt x="599" y="678"/>
                    </a:cubicBezTo>
                    <a:cubicBezTo>
                      <a:pt x="438" y="794"/>
                      <a:pt x="224" y="758"/>
                      <a:pt x="108" y="598"/>
                    </a:cubicBezTo>
                    <a:cubicBezTo>
                      <a:pt x="1" y="446"/>
                      <a:pt x="37" y="223"/>
                      <a:pt x="197" y="116"/>
                    </a:cubicBezTo>
                    <a:cubicBezTo>
                      <a:pt x="349" y="0"/>
                      <a:pt x="563" y="45"/>
                      <a:pt x="679" y="1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7"/>
              <p:cNvSpPr/>
              <p:nvPr/>
            </p:nvSpPr>
            <p:spPr>
              <a:xfrm>
                <a:off x="4408528" y="3603607"/>
                <a:ext cx="26225" cy="26225"/>
              </a:xfrm>
              <a:custGeom>
                <a:avLst/>
                <a:gdLst/>
                <a:ahLst/>
                <a:cxnLst/>
                <a:rect l="l" t="t" r="r" b="b"/>
                <a:pathLst>
                  <a:path w="795" h="795" extrusionOk="0">
                    <a:moveTo>
                      <a:pt x="696" y="206"/>
                    </a:moveTo>
                    <a:cubicBezTo>
                      <a:pt x="794" y="366"/>
                      <a:pt x="741" y="589"/>
                      <a:pt x="580" y="696"/>
                    </a:cubicBezTo>
                    <a:cubicBezTo>
                      <a:pt x="420" y="794"/>
                      <a:pt x="206" y="750"/>
                      <a:pt x="107" y="580"/>
                    </a:cubicBezTo>
                    <a:cubicBezTo>
                      <a:pt x="0" y="420"/>
                      <a:pt x="54" y="206"/>
                      <a:pt x="215" y="99"/>
                    </a:cubicBezTo>
                    <a:cubicBezTo>
                      <a:pt x="375" y="0"/>
                      <a:pt x="589" y="45"/>
                      <a:pt x="696" y="2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7"/>
              <p:cNvSpPr/>
              <p:nvPr/>
            </p:nvSpPr>
            <p:spPr>
              <a:xfrm>
                <a:off x="4328467" y="3649526"/>
                <a:ext cx="26522" cy="26225"/>
              </a:xfrm>
              <a:custGeom>
                <a:avLst/>
                <a:gdLst/>
                <a:ahLst/>
                <a:cxnLst/>
                <a:rect l="l" t="t" r="r" b="b"/>
                <a:pathLst>
                  <a:path w="804" h="795" extrusionOk="0">
                    <a:moveTo>
                      <a:pt x="715" y="241"/>
                    </a:moveTo>
                    <a:cubicBezTo>
                      <a:pt x="804" y="410"/>
                      <a:pt x="741" y="616"/>
                      <a:pt x="563" y="705"/>
                    </a:cubicBezTo>
                    <a:cubicBezTo>
                      <a:pt x="393" y="794"/>
                      <a:pt x="179" y="723"/>
                      <a:pt x="90" y="553"/>
                    </a:cubicBezTo>
                    <a:cubicBezTo>
                      <a:pt x="1" y="384"/>
                      <a:pt x="72" y="179"/>
                      <a:pt x="242" y="89"/>
                    </a:cubicBezTo>
                    <a:cubicBezTo>
                      <a:pt x="411" y="0"/>
                      <a:pt x="625" y="71"/>
                      <a:pt x="715" y="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7"/>
              <p:cNvSpPr/>
              <p:nvPr/>
            </p:nvSpPr>
            <p:spPr>
              <a:xfrm>
                <a:off x="4245801" y="3690133"/>
                <a:ext cx="26489" cy="26225"/>
              </a:xfrm>
              <a:custGeom>
                <a:avLst/>
                <a:gdLst/>
                <a:ahLst/>
                <a:cxnLst/>
                <a:rect l="l" t="t" r="r" b="b"/>
                <a:pathLst>
                  <a:path w="803" h="795" extrusionOk="0">
                    <a:moveTo>
                      <a:pt x="723" y="250"/>
                    </a:moveTo>
                    <a:cubicBezTo>
                      <a:pt x="803" y="428"/>
                      <a:pt x="723" y="634"/>
                      <a:pt x="544" y="714"/>
                    </a:cubicBezTo>
                    <a:cubicBezTo>
                      <a:pt x="366" y="794"/>
                      <a:pt x="161" y="714"/>
                      <a:pt x="80" y="535"/>
                    </a:cubicBezTo>
                    <a:cubicBezTo>
                      <a:pt x="0" y="366"/>
                      <a:pt x="80" y="152"/>
                      <a:pt x="259" y="80"/>
                    </a:cubicBezTo>
                    <a:cubicBezTo>
                      <a:pt x="428" y="0"/>
                      <a:pt x="633" y="80"/>
                      <a:pt x="723" y="25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7"/>
              <p:cNvSpPr/>
              <p:nvPr/>
            </p:nvSpPr>
            <p:spPr>
              <a:xfrm>
                <a:off x="4161023" y="3725430"/>
                <a:ext cx="25928" cy="26225"/>
              </a:xfrm>
              <a:custGeom>
                <a:avLst/>
                <a:gdLst/>
                <a:ahLst/>
                <a:cxnLst/>
                <a:rect l="l" t="t" r="r" b="b"/>
                <a:pathLst>
                  <a:path w="786" h="795" extrusionOk="0">
                    <a:moveTo>
                      <a:pt x="715" y="268"/>
                    </a:moveTo>
                    <a:cubicBezTo>
                      <a:pt x="786" y="447"/>
                      <a:pt x="697" y="652"/>
                      <a:pt x="518" y="723"/>
                    </a:cubicBezTo>
                    <a:cubicBezTo>
                      <a:pt x="331" y="795"/>
                      <a:pt x="135" y="705"/>
                      <a:pt x="63" y="527"/>
                    </a:cubicBezTo>
                    <a:cubicBezTo>
                      <a:pt x="1" y="349"/>
                      <a:pt x="90" y="143"/>
                      <a:pt x="268" y="72"/>
                    </a:cubicBezTo>
                    <a:cubicBezTo>
                      <a:pt x="447" y="1"/>
                      <a:pt x="643" y="90"/>
                      <a:pt x="715" y="26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7"/>
              <p:cNvSpPr/>
              <p:nvPr/>
            </p:nvSpPr>
            <p:spPr>
              <a:xfrm>
                <a:off x="4073936" y="3755746"/>
                <a:ext cx="25631" cy="25334"/>
              </a:xfrm>
              <a:custGeom>
                <a:avLst/>
                <a:gdLst/>
                <a:ahLst/>
                <a:cxnLst/>
                <a:rect l="l" t="t" r="r" b="b"/>
                <a:pathLst>
                  <a:path w="777" h="768" extrusionOk="0">
                    <a:moveTo>
                      <a:pt x="723" y="286"/>
                    </a:moveTo>
                    <a:cubicBezTo>
                      <a:pt x="776" y="464"/>
                      <a:pt x="678" y="670"/>
                      <a:pt x="491" y="714"/>
                    </a:cubicBezTo>
                    <a:cubicBezTo>
                      <a:pt x="304" y="768"/>
                      <a:pt x="107" y="661"/>
                      <a:pt x="54" y="482"/>
                    </a:cubicBezTo>
                    <a:cubicBezTo>
                      <a:pt x="0" y="295"/>
                      <a:pt x="98" y="108"/>
                      <a:pt x="286" y="54"/>
                    </a:cubicBezTo>
                    <a:cubicBezTo>
                      <a:pt x="473" y="1"/>
                      <a:pt x="660" y="99"/>
                      <a:pt x="723" y="2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7"/>
              <p:cNvSpPr/>
              <p:nvPr/>
            </p:nvSpPr>
            <p:spPr>
              <a:xfrm>
                <a:off x="3985067" y="3779596"/>
                <a:ext cx="25334" cy="25334"/>
              </a:xfrm>
              <a:custGeom>
                <a:avLst/>
                <a:gdLst/>
                <a:ahLst/>
                <a:cxnLst/>
                <a:rect l="l" t="t" r="r" b="b"/>
                <a:pathLst>
                  <a:path w="768" h="768" extrusionOk="0">
                    <a:moveTo>
                      <a:pt x="723" y="303"/>
                    </a:moveTo>
                    <a:cubicBezTo>
                      <a:pt x="767" y="491"/>
                      <a:pt x="651" y="678"/>
                      <a:pt x="464" y="723"/>
                    </a:cubicBezTo>
                    <a:cubicBezTo>
                      <a:pt x="277" y="767"/>
                      <a:pt x="80" y="651"/>
                      <a:pt x="45" y="464"/>
                    </a:cubicBezTo>
                    <a:cubicBezTo>
                      <a:pt x="0" y="277"/>
                      <a:pt x="116" y="89"/>
                      <a:pt x="303" y="45"/>
                    </a:cubicBezTo>
                    <a:cubicBezTo>
                      <a:pt x="491" y="0"/>
                      <a:pt x="678" y="116"/>
                      <a:pt x="723" y="30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7"/>
              <p:cNvSpPr/>
              <p:nvPr/>
            </p:nvSpPr>
            <p:spPr>
              <a:xfrm>
                <a:off x="3895012" y="3798135"/>
                <a:ext cx="24741" cy="24741"/>
              </a:xfrm>
              <a:custGeom>
                <a:avLst/>
                <a:gdLst/>
                <a:ahLst/>
                <a:cxnLst/>
                <a:rect l="l" t="t" r="r" b="b"/>
                <a:pathLst>
                  <a:path w="750" h="750" extrusionOk="0">
                    <a:moveTo>
                      <a:pt x="723" y="312"/>
                    </a:moveTo>
                    <a:cubicBezTo>
                      <a:pt x="750" y="500"/>
                      <a:pt x="625" y="687"/>
                      <a:pt x="428" y="714"/>
                    </a:cubicBezTo>
                    <a:cubicBezTo>
                      <a:pt x="241" y="750"/>
                      <a:pt x="63" y="625"/>
                      <a:pt x="27" y="437"/>
                    </a:cubicBezTo>
                    <a:cubicBezTo>
                      <a:pt x="0" y="250"/>
                      <a:pt x="125" y="63"/>
                      <a:pt x="312" y="36"/>
                    </a:cubicBezTo>
                    <a:cubicBezTo>
                      <a:pt x="509" y="0"/>
                      <a:pt x="687" y="125"/>
                      <a:pt x="723" y="31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7"/>
              <p:cNvSpPr/>
              <p:nvPr/>
            </p:nvSpPr>
            <p:spPr>
              <a:xfrm>
                <a:off x="3804065" y="3811066"/>
                <a:ext cx="24180" cy="24477"/>
              </a:xfrm>
              <a:custGeom>
                <a:avLst/>
                <a:gdLst/>
                <a:ahLst/>
                <a:cxnLst/>
                <a:rect l="l" t="t" r="r" b="b"/>
                <a:pathLst>
                  <a:path w="733" h="742" extrusionOk="0">
                    <a:moveTo>
                      <a:pt x="714" y="322"/>
                    </a:moveTo>
                    <a:cubicBezTo>
                      <a:pt x="732" y="518"/>
                      <a:pt x="589" y="688"/>
                      <a:pt x="402" y="714"/>
                    </a:cubicBezTo>
                    <a:cubicBezTo>
                      <a:pt x="206" y="741"/>
                      <a:pt x="36" y="590"/>
                      <a:pt x="18" y="402"/>
                    </a:cubicBezTo>
                    <a:cubicBezTo>
                      <a:pt x="1" y="206"/>
                      <a:pt x="134" y="45"/>
                      <a:pt x="331" y="19"/>
                    </a:cubicBezTo>
                    <a:cubicBezTo>
                      <a:pt x="518" y="1"/>
                      <a:pt x="688" y="135"/>
                      <a:pt x="714" y="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7"/>
              <p:cNvSpPr/>
              <p:nvPr/>
            </p:nvSpPr>
            <p:spPr>
              <a:xfrm>
                <a:off x="3712558" y="3817828"/>
                <a:ext cx="23553" cy="23289"/>
              </a:xfrm>
              <a:custGeom>
                <a:avLst/>
                <a:gdLst/>
                <a:ahLst/>
                <a:cxnLst/>
                <a:rect l="l" t="t" r="r" b="b"/>
                <a:pathLst>
                  <a:path w="714" h="706" extrusionOk="0">
                    <a:moveTo>
                      <a:pt x="696" y="349"/>
                    </a:moveTo>
                    <a:cubicBezTo>
                      <a:pt x="714" y="536"/>
                      <a:pt x="562" y="697"/>
                      <a:pt x="366" y="706"/>
                    </a:cubicBezTo>
                    <a:cubicBezTo>
                      <a:pt x="170" y="706"/>
                      <a:pt x="9" y="554"/>
                      <a:pt x="0" y="367"/>
                    </a:cubicBezTo>
                    <a:cubicBezTo>
                      <a:pt x="0" y="170"/>
                      <a:pt x="143" y="10"/>
                      <a:pt x="339" y="10"/>
                    </a:cubicBezTo>
                    <a:cubicBezTo>
                      <a:pt x="526" y="1"/>
                      <a:pt x="687" y="153"/>
                      <a:pt x="696" y="3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7"/>
              <p:cNvSpPr/>
              <p:nvPr/>
            </p:nvSpPr>
            <p:spPr>
              <a:xfrm>
                <a:off x="3620127" y="3818422"/>
                <a:ext cx="23586" cy="23289"/>
              </a:xfrm>
              <a:custGeom>
                <a:avLst/>
                <a:gdLst/>
                <a:ahLst/>
                <a:cxnLst/>
                <a:rect l="l" t="t" r="r" b="b"/>
                <a:pathLst>
                  <a:path w="715" h="706" extrusionOk="0">
                    <a:moveTo>
                      <a:pt x="706" y="367"/>
                    </a:moveTo>
                    <a:cubicBezTo>
                      <a:pt x="706" y="554"/>
                      <a:pt x="545" y="706"/>
                      <a:pt x="349" y="706"/>
                    </a:cubicBezTo>
                    <a:cubicBezTo>
                      <a:pt x="153" y="697"/>
                      <a:pt x="1" y="536"/>
                      <a:pt x="10" y="349"/>
                    </a:cubicBezTo>
                    <a:cubicBezTo>
                      <a:pt x="19" y="152"/>
                      <a:pt x="179" y="1"/>
                      <a:pt x="367" y="10"/>
                    </a:cubicBezTo>
                    <a:cubicBezTo>
                      <a:pt x="563" y="10"/>
                      <a:pt x="715" y="170"/>
                      <a:pt x="706" y="3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7"/>
              <p:cNvSpPr/>
              <p:nvPr/>
            </p:nvSpPr>
            <p:spPr>
              <a:xfrm>
                <a:off x="3527729" y="3813144"/>
                <a:ext cx="24180" cy="23850"/>
              </a:xfrm>
              <a:custGeom>
                <a:avLst/>
                <a:gdLst/>
                <a:ahLst/>
                <a:cxnLst/>
                <a:rect l="l" t="t" r="r" b="b"/>
                <a:pathLst>
                  <a:path w="733" h="723" extrusionOk="0">
                    <a:moveTo>
                      <a:pt x="723" y="393"/>
                    </a:moveTo>
                    <a:cubicBezTo>
                      <a:pt x="705" y="580"/>
                      <a:pt x="536" y="723"/>
                      <a:pt x="340" y="705"/>
                    </a:cubicBezTo>
                    <a:cubicBezTo>
                      <a:pt x="143" y="696"/>
                      <a:pt x="1" y="527"/>
                      <a:pt x="19" y="339"/>
                    </a:cubicBezTo>
                    <a:cubicBezTo>
                      <a:pt x="36" y="143"/>
                      <a:pt x="206" y="0"/>
                      <a:pt x="402" y="18"/>
                    </a:cubicBezTo>
                    <a:cubicBezTo>
                      <a:pt x="590" y="27"/>
                      <a:pt x="732" y="196"/>
                      <a:pt x="723" y="3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7"/>
              <p:cNvSpPr/>
              <p:nvPr/>
            </p:nvSpPr>
            <p:spPr>
              <a:xfrm>
                <a:off x="3435924" y="3802258"/>
                <a:ext cx="24741" cy="24444"/>
              </a:xfrm>
              <a:custGeom>
                <a:avLst/>
                <a:gdLst/>
                <a:ahLst/>
                <a:cxnLst/>
                <a:rect l="l" t="t" r="r" b="b"/>
                <a:pathLst>
                  <a:path w="750" h="741" extrusionOk="0">
                    <a:moveTo>
                      <a:pt x="723" y="419"/>
                    </a:moveTo>
                    <a:cubicBezTo>
                      <a:pt x="696" y="607"/>
                      <a:pt x="518" y="741"/>
                      <a:pt x="322" y="714"/>
                    </a:cubicBezTo>
                    <a:cubicBezTo>
                      <a:pt x="134" y="687"/>
                      <a:pt x="0" y="500"/>
                      <a:pt x="36" y="312"/>
                    </a:cubicBezTo>
                    <a:cubicBezTo>
                      <a:pt x="63" y="125"/>
                      <a:pt x="241" y="0"/>
                      <a:pt x="429" y="27"/>
                    </a:cubicBezTo>
                    <a:cubicBezTo>
                      <a:pt x="616" y="54"/>
                      <a:pt x="750" y="223"/>
                      <a:pt x="723" y="41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7"/>
              <p:cNvSpPr/>
              <p:nvPr/>
            </p:nvSpPr>
            <p:spPr>
              <a:xfrm>
                <a:off x="3345275" y="3784874"/>
                <a:ext cx="25038" cy="25071"/>
              </a:xfrm>
              <a:custGeom>
                <a:avLst/>
                <a:gdLst/>
                <a:ahLst/>
                <a:cxnLst/>
                <a:rect l="l" t="t" r="r" b="b"/>
                <a:pathLst>
                  <a:path w="759" h="760" extrusionOk="0">
                    <a:moveTo>
                      <a:pt x="723" y="456"/>
                    </a:moveTo>
                    <a:cubicBezTo>
                      <a:pt x="679" y="643"/>
                      <a:pt x="500" y="759"/>
                      <a:pt x="304" y="723"/>
                    </a:cubicBezTo>
                    <a:cubicBezTo>
                      <a:pt x="117" y="679"/>
                      <a:pt x="1" y="491"/>
                      <a:pt x="36" y="304"/>
                    </a:cubicBezTo>
                    <a:cubicBezTo>
                      <a:pt x="81" y="117"/>
                      <a:pt x="268" y="1"/>
                      <a:pt x="456" y="36"/>
                    </a:cubicBezTo>
                    <a:cubicBezTo>
                      <a:pt x="643" y="81"/>
                      <a:pt x="759" y="268"/>
                      <a:pt x="723" y="45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7"/>
              <p:cNvSpPr/>
              <p:nvPr/>
            </p:nvSpPr>
            <p:spPr>
              <a:xfrm>
                <a:off x="3255516" y="3761914"/>
                <a:ext cx="25928" cy="25664"/>
              </a:xfrm>
              <a:custGeom>
                <a:avLst/>
                <a:gdLst/>
                <a:ahLst/>
                <a:cxnLst/>
                <a:rect l="l" t="t" r="r" b="b"/>
                <a:pathLst>
                  <a:path w="786" h="778" extrusionOk="0">
                    <a:moveTo>
                      <a:pt x="732" y="483"/>
                    </a:moveTo>
                    <a:cubicBezTo>
                      <a:pt x="679" y="670"/>
                      <a:pt x="483" y="777"/>
                      <a:pt x="295" y="724"/>
                    </a:cubicBezTo>
                    <a:cubicBezTo>
                      <a:pt x="108" y="670"/>
                      <a:pt x="1" y="474"/>
                      <a:pt x="54" y="295"/>
                    </a:cubicBezTo>
                    <a:cubicBezTo>
                      <a:pt x="117" y="108"/>
                      <a:pt x="304" y="1"/>
                      <a:pt x="491" y="54"/>
                    </a:cubicBezTo>
                    <a:cubicBezTo>
                      <a:pt x="670" y="108"/>
                      <a:pt x="786" y="295"/>
                      <a:pt x="732" y="4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7"/>
              <p:cNvSpPr/>
              <p:nvPr/>
            </p:nvSpPr>
            <p:spPr>
              <a:xfrm>
                <a:off x="3167538" y="3733974"/>
                <a:ext cx="26225" cy="25631"/>
              </a:xfrm>
              <a:custGeom>
                <a:avLst/>
                <a:gdLst/>
                <a:ahLst/>
                <a:cxnLst/>
                <a:rect l="l" t="t" r="r" b="b"/>
                <a:pathLst>
                  <a:path w="795" h="777" extrusionOk="0">
                    <a:moveTo>
                      <a:pt x="732" y="491"/>
                    </a:moveTo>
                    <a:cubicBezTo>
                      <a:pt x="669" y="678"/>
                      <a:pt x="464" y="777"/>
                      <a:pt x="286" y="714"/>
                    </a:cubicBezTo>
                    <a:cubicBezTo>
                      <a:pt x="99" y="652"/>
                      <a:pt x="0" y="446"/>
                      <a:pt x="72" y="268"/>
                    </a:cubicBezTo>
                    <a:cubicBezTo>
                      <a:pt x="134" y="90"/>
                      <a:pt x="339" y="0"/>
                      <a:pt x="518" y="54"/>
                    </a:cubicBezTo>
                    <a:cubicBezTo>
                      <a:pt x="696" y="116"/>
                      <a:pt x="794" y="313"/>
                      <a:pt x="732" y="4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7"/>
              <p:cNvSpPr/>
              <p:nvPr/>
            </p:nvSpPr>
            <p:spPr>
              <a:xfrm>
                <a:off x="3081903" y="3699535"/>
                <a:ext cx="26225" cy="26225"/>
              </a:xfrm>
              <a:custGeom>
                <a:avLst/>
                <a:gdLst/>
                <a:ahLst/>
                <a:cxnLst/>
                <a:rect l="l" t="t" r="r" b="b"/>
                <a:pathLst>
                  <a:path w="795" h="795" extrusionOk="0">
                    <a:moveTo>
                      <a:pt x="714" y="545"/>
                    </a:moveTo>
                    <a:cubicBezTo>
                      <a:pt x="643" y="714"/>
                      <a:pt x="437" y="795"/>
                      <a:pt x="259" y="714"/>
                    </a:cubicBezTo>
                    <a:cubicBezTo>
                      <a:pt x="81" y="634"/>
                      <a:pt x="0" y="429"/>
                      <a:pt x="81" y="250"/>
                    </a:cubicBezTo>
                    <a:cubicBezTo>
                      <a:pt x="161" y="81"/>
                      <a:pt x="366" y="1"/>
                      <a:pt x="536" y="81"/>
                    </a:cubicBezTo>
                    <a:cubicBezTo>
                      <a:pt x="714" y="152"/>
                      <a:pt x="794" y="366"/>
                      <a:pt x="714" y="5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7"/>
              <p:cNvSpPr/>
              <p:nvPr/>
            </p:nvSpPr>
            <p:spPr>
              <a:xfrm>
                <a:off x="2998609" y="3660115"/>
                <a:ext cx="26225" cy="26225"/>
              </a:xfrm>
              <a:custGeom>
                <a:avLst/>
                <a:gdLst/>
                <a:ahLst/>
                <a:cxnLst/>
                <a:rect l="l" t="t" r="r" b="b"/>
                <a:pathLst>
                  <a:path w="795" h="795" extrusionOk="0">
                    <a:moveTo>
                      <a:pt x="714" y="553"/>
                    </a:moveTo>
                    <a:cubicBezTo>
                      <a:pt x="625" y="723"/>
                      <a:pt x="411" y="794"/>
                      <a:pt x="242" y="705"/>
                    </a:cubicBezTo>
                    <a:cubicBezTo>
                      <a:pt x="72" y="616"/>
                      <a:pt x="1" y="402"/>
                      <a:pt x="90" y="232"/>
                    </a:cubicBezTo>
                    <a:cubicBezTo>
                      <a:pt x="179" y="63"/>
                      <a:pt x="393" y="0"/>
                      <a:pt x="563" y="81"/>
                    </a:cubicBezTo>
                    <a:cubicBezTo>
                      <a:pt x="732" y="170"/>
                      <a:pt x="795" y="384"/>
                      <a:pt x="714" y="5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7"/>
              <p:cNvSpPr/>
              <p:nvPr/>
            </p:nvSpPr>
            <p:spPr>
              <a:xfrm>
                <a:off x="2917691" y="3615681"/>
                <a:ext cx="26522" cy="25928"/>
              </a:xfrm>
              <a:custGeom>
                <a:avLst/>
                <a:gdLst/>
                <a:ahLst/>
                <a:cxnLst/>
                <a:rect l="l" t="t" r="r" b="b"/>
                <a:pathLst>
                  <a:path w="804" h="786" extrusionOk="0">
                    <a:moveTo>
                      <a:pt x="705" y="571"/>
                    </a:moveTo>
                    <a:cubicBezTo>
                      <a:pt x="616" y="732"/>
                      <a:pt x="393" y="785"/>
                      <a:pt x="232" y="687"/>
                    </a:cubicBezTo>
                    <a:cubicBezTo>
                      <a:pt x="63" y="598"/>
                      <a:pt x="0" y="384"/>
                      <a:pt x="107" y="214"/>
                    </a:cubicBezTo>
                    <a:cubicBezTo>
                      <a:pt x="206" y="54"/>
                      <a:pt x="420" y="0"/>
                      <a:pt x="589" y="89"/>
                    </a:cubicBezTo>
                    <a:cubicBezTo>
                      <a:pt x="750" y="188"/>
                      <a:pt x="803" y="402"/>
                      <a:pt x="705" y="5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7"/>
              <p:cNvSpPr/>
              <p:nvPr/>
            </p:nvSpPr>
            <p:spPr>
              <a:xfrm>
                <a:off x="2840599" y="3565639"/>
                <a:ext cx="25928" cy="26522"/>
              </a:xfrm>
              <a:custGeom>
                <a:avLst/>
                <a:gdLst/>
                <a:ahLst/>
                <a:cxnLst/>
                <a:rect l="l" t="t" r="r" b="b"/>
                <a:pathLst>
                  <a:path w="786" h="804" extrusionOk="0">
                    <a:moveTo>
                      <a:pt x="678" y="607"/>
                    </a:moveTo>
                    <a:cubicBezTo>
                      <a:pt x="571" y="768"/>
                      <a:pt x="357" y="804"/>
                      <a:pt x="196" y="688"/>
                    </a:cubicBezTo>
                    <a:cubicBezTo>
                      <a:pt x="36" y="580"/>
                      <a:pt x="0" y="357"/>
                      <a:pt x="107" y="197"/>
                    </a:cubicBezTo>
                    <a:cubicBezTo>
                      <a:pt x="214" y="45"/>
                      <a:pt x="428" y="1"/>
                      <a:pt x="589" y="117"/>
                    </a:cubicBezTo>
                    <a:cubicBezTo>
                      <a:pt x="741" y="224"/>
                      <a:pt x="785" y="447"/>
                      <a:pt x="678"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7"/>
              <p:cNvSpPr/>
              <p:nvPr/>
            </p:nvSpPr>
            <p:spPr>
              <a:xfrm>
                <a:off x="2766410" y="3511209"/>
                <a:ext cx="25961" cy="25928"/>
              </a:xfrm>
              <a:custGeom>
                <a:avLst/>
                <a:gdLst/>
                <a:ahLst/>
                <a:cxnLst/>
                <a:rect l="l" t="t" r="r" b="b"/>
                <a:pathLst>
                  <a:path w="787" h="786" extrusionOk="0">
                    <a:moveTo>
                      <a:pt x="670" y="607"/>
                    </a:moveTo>
                    <a:cubicBezTo>
                      <a:pt x="554" y="759"/>
                      <a:pt x="331" y="785"/>
                      <a:pt x="179" y="669"/>
                    </a:cubicBezTo>
                    <a:cubicBezTo>
                      <a:pt x="28" y="544"/>
                      <a:pt x="1" y="330"/>
                      <a:pt x="117" y="179"/>
                    </a:cubicBezTo>
                    <a:cubicBezTo>
                      <a:pt x="242" y="27"/>
                      <a:pt x="456" y="0"/>
                      <a:pt x="608" y="116"/>
                    </a:cubicBezTo>
                    <a:cubicBezTo>
                      <a:pt x="759" y="241"/>
                      <a:pt x="786" y="455"/>
                      <a:pt x="670"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7"/>
              <p:cNvSpPr/>
              <p:nvPr/>
            </p:nvSpPr>
            <p:spPr>
              <a:xfrm>
                <a:off x="2695520" y="3452360"/>
                <a:ext cx="25928" cy="25631"/>
              </a:xfrm>
              <a:custGeom>
                <a:avLst/>
                <a:gdLst/>
                <a:ahLst/>
                <a:cxnLst/>
                <a:rect l="l" t="t" r="r" b="b"/>
                <a:pathLst>
                  <a:path w="786" h="777" extrusionOk="0">
                    <a:moveTo>
                      <a:pt x="660" y="616"/>
                    </a:moveTo>
                    <a:cubicBezTo>
                      <a:pt x="535" y="758"/>
                      <a:pt x="312" y="776"/>
                      <a:pt x="170" y="642"/>
                    </a:cubicBezTo>
                    <a:cubicBezTo>
                      <a:pt x="18" y="517"/>
                      <a:pt x="0" y="303"/>
                      <a:pt x="134" y="161"/>
                    </a:cubicBezTo>
                    <a:cubicBezTo>
                      <a:pt x="259" y="18"/>
                      <a:pt x="482" y="0"/>
                      <a:pt x="633" y="125"/>
                    </a:cubicBezTo>
                    <a:cubicBezTo>
                      <a:pt x="776" y="250"/>
                      <a:pt x="785" y="473"/>
                      <a:pt x="660" y="6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7"/>
              <p:cNvSpPr/>
              <p:nvPr/>
            </p:nvSpPr>
            <p:spPr>
              <a:xfrm>
                <a:off x="2629281" y="3388793"/>
                <a:ext cx="25071" cy="25631"/>
              </a:xfrm>
              <a:custGeom>
                <a:avLst/>
                <a:gdLst/>
                <a:ahLst/>
                <a:cxnLst/>
                <a:rect l="l" t="t" r="r" b="b"/>
                <a:pathLst>
                  <a:path w="760" h="777" extrusionOk="0">
                    <a:moveTo>
                      <a:pt x="625" y="642"/>
                    </a:moveTo>
                    <a:cubicBezTo>
                      <a:pt x="491" y="776"/>
                      <a:pt x="268" y="767"/>
                      <a:pt x="135" y="633"/>
                    </a:cubicBezTo>
                    <a:cubicBezTo>
                      <a:pt x="1" y="491"/>
                      <a:pt x="1" y="268"/>
                      <a:pt x="144" y="134"/>
                    </a:cubicBezTo>
                    <a:cubicBezTo>
                      <a:pt x="277" y="0"/>
                      <a:pt x="500" y="0"/>
                      <a:pt x="634" y="143"/>
                    </a:cubicBezTo>
                    <a:cubicBezTo>
                      <a:pt x="759" y="277"/>
                      <a:pt x="759" y="500"/>
                      <a:pt x="625" y="6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7"/>
              <p:cNvSpPr/>
              <p:nvPr/>
            </p:nvSpPr>
            <p:spPr>
              <a:xfrm>
                <a:off x="2566605" y="3320805"/>
                <a:ext cx="25631" cy="25928"/>
              </a:xfrm>
              <a:custGeom>
                <a:avLst/>
                <a:gdLst/>
                <a:ahLst/>
                <a:cxnLst/>
                <a:rect l="l" t="t" r="r" b="b"/>
                <a:pathLst>
                  <a:path w="777" h="786" extrusionOk="0">
                    <a:moveTo>
                      <a:pt x="616" y="652"/>
                    </a:moveTo>
                    <a:cubicBezTo>
                      <a:pt x="473" y="785"/>
                      <a:pt x="259" y="768"/>
                      <a:pt x="125" y="616"/>
                    </a:cubicBezTo>
                    <a:cubicBezTo>
                      <a:pt x="1" y="473"/>
                      <a:pt x="18" y="250"/>
                      <a:pt x="161" y="125"/>
                    </a:cubicBezTo>
                    <a:cubicBezTo>
                      <a:pt x="313" y="0"/>
                      <a:pt x="527" y="18"/>
                      <a:pt x="652" y="161"/>
                    </a:cubicBezTo>
                    <a:cubicBezTo>
                      <a:pt x="777" y="304"/>
                      <a:pt x="768" y="527"/>
                      <a:pt x="616" y="6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7"/>
              <p:cNvSpPr/>
              <p:nvPr/>
            </p:nvSpPr>
            <p:spPr>
              <a:xfrm>
                <a:off x="2508052" y="3249288"/>
                <a:ext cx="26225" cy="25928"/>
              </a:xfrm>
              <a:custGeom>
                <a:avLst/>
                <a:gdLst/>
                <a:ahLst/>
                <a:cxnLst/>
                <a:rect l="l" t="t" r="r" b="b"/>
                <a:pathLst>
                  <a:path w="795" h="786" extrusionOk="0">
                    <a:moveTo>
                      <a:pt x="616" y="670"/>
                    </a:moveTo>
                    <a:cubicBezTo>
                      <a:pt x="464" y="786"/>
                      <a:pt x="241" y="759"/>
                      <a:pt x="125" y="607"/>
                    </a:cubicBezTo>
                    <a:cubicBezTo>
                      <a:pt x="0" y="447"/>
                      <a:pt x="27" y="232"/>
                      <a:pt x="188" y="117"/>
                    </a:cubicBezTo>
                    <a:cubicBezTo>
                      <a:pt x="339" y="1"/>
                      <a:pt x="562" y="27"/>
                      <a:pt x="678" y="179"/>
                    </a:cubicBezTo>
                    <a:cubicBezTo>
                      <a:pt x="794" y="331"/>
                      <a:pt x="768" y="554"/>
                      <a:pt x="616" y="6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7"/>
              <p:cNvSpPr/>
              <p:nvPr/>
            </p:nvSpPr>
            <p:spPr>
              <a:xfrm>
                <a:off x="2454777" y="3173945"/>
                <a:ext cx="26225" cy="26522"/>
              </a:xfrm>
              <a:custGeom>
                <a:avLst/>
                <a:gdLst/>
                <a:ahLst/>
                <a:cxnLst/>
                <a:rect l="l" t="t" r="r" b="b"/>
                <a:pathLst>
                  <a:path w="795" h="804" extrusionOk="0">
                    <a:moveTo>
                      <a:pt x="589" y="697"/>
                    </a:moveTo>
                    <a:cubicBezTo>
                      <a:pt x="429" y="804"/>
                      <a:pt x="215" y="759"/>
                      <a:pt x="108" y="590"/>
                    </a:cubicBezTo>
                    <a:cubicBezTo>
                      <a:pt x="1" y="429"/>
                      <a:pt x="45" y="206"/>
                      <a:pt x="206" y="108"/>
                    </a:cubicBezTo>
                    <a:cubicBezTo>
                      <a:pt x="375" y="1"/>
                      <a:pt x="589" y="45"/>
                      <a:pt x="688" y="206"/>
                    </a:cubicBezTo>
                    <a:cubicBezTo>
                      <a:pt x="795" y="367"/>
                      <a:pt x="750" y="590"/>
                      <a:pt x="589" y="69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7"/>
              <p:cNvSpPr/>
              <p:nvPr/>
            </p:nvSpPr>
            <p:spPr>
              <a:xfrm>
                <a:off x="2406517" y="3095369"/>
                <a:ext cx="26225" cy="26522"/>
              </a:xfrm>
              <a:custGeom>
                <a:avLst/>
                <a:gdLst/>
                <a:ahLst/>
                <a:cxnLst/>
                <a:rect l="l" t="t" r="r" b="b"/>
                <a:pathLst>
                  <a:path w="795" h="804" extrusionOk="0">
                    <a:moveTo>
                      <a:pt x="571" y="706"/>
                    </a:moveTo>
                    <a:cubicBezTo>
                      <a:pt x="402" y="804"/>
                      <a:pt x="188" y="741"/>
                      <a:pt x="99" y="572"/>
                    </a:cubicBezTo>
                    <a:cubicBezTo>
                      <a:pt x="1" y="402"/>
                      <a:pt x="54" y="197"/>
                      <a:pt x="224" y="99"/>
                    </a:cubicBezTo>
                    <a:cubicBezTo>
                      <a:pt x="393" y="1"/>
                      <a:pt x="607" y="63"/>
                      <a:pt x="696" y="233"/>
                    </a:cubicBezTo>
                    <a:cubicBezTo>
                      <a:pt x="795" y="393"/>
                      <a:pt x="732" y="607"/>
                      <a:pt x="571" y="7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7"/>
              <p:cNvSpPr/>
              <p:nvPr/>
            </p:nvSpPr>
            <p:spPr>
              <a:xfrm>
                <a:off x="2362973" y="3014450"/>
                <a:ext cx="26225" cy="25928"/>
              </a:xfrm>
              <a:custGeom>
                <a:avLst/>
                <a:gdLst/>
                <a:ahLst/>
                <a:cxnLst/>
                <a:rect l="l" t="t" r="r" b="b"/>
                <a:pathLst>
                  <a:path w="795" h="786" extrusionOk="0">
                    <a:moveTo>
                      <a:pt x="553" y="705"/>
                    </a:moveTo>
                    <a:cubicBezTo>
                      <a:pt x="384" y="786"/>
                      <a:pt x="179" y="723"/>
                      <a:pt x="89" y="545"/>
                    </a:cubicBezTo>
                    <a:cubicBezTo>
                      <a:pt x="0" y="375"/>
                      <a:pt x="63" y="161"/>
                      <a:pt x="241" y="81"/>
                    </a:cubicBezTo>
                    <a:cubicBezTo>
                      <a:pt x="411" y="1"/>
                      <a:pt x="625" y="72"/>
                      <a:pt x="714" y="241"/>
                    </a:cubicBezTo>
                    <a:cubicBezTo>
                      <a:pt x="794" y="411"/>
                      <a:pt x="732" y="616"/>
                      <a:pt x="553" y="7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7"/>
              <p:cNvSpPr/>
              <p:nvPr/>
            </p:nvSpPr>
            <p:spPr>
              <a:xfrm>
                <a:off x="2325004" y="2930299"/>
                <a:ext cx="25928" cy="26522"/>
              </a:xfrm>
              <a:custGeom>
                <a:avLst/>
                <a:gdLst/>
                <a:ahLst/>
                <a:cxnLst/>
                <a:rect l="l" t="t" r="r" b="b"/>
                <a:pathLst>
                  <a:path w="786" h="804" extrusionOk="0">
                    <a:moveTo>
                      <a:pt x="527" y="723"/>
                    </a:moveTo>
                    <a:cubicBezTo>
                      <a:pt x="348" y="803"/>
                      <a:pt x="143" y="714"/>
                      <a:pt x="72" y="535"/>
                    </a:cubicBezTo>
                    <a:cubicBezTo>
                      <a:pt x="0" y="348"/>
                      <a:pt x="90" y="143"/>
                      <a:pt x="268" y="72"/>
                    </a:cubicBezTo>
                    <a:cubicBezTo>
                      <a:pt x="446" y="0"/>
                      <a:pt x="643" y="89"/>
                      <a:pt x="714" y="268"/>
                    </a:cubicBezTo>
                    <a:cubicBezTo>
                      <a:pt x="785" y="446"/>
                      <a:pt x="696" y="651"/>
                      <a:pt x="527"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7"/>
              <p:cNvSpPr/>
              <p:nvPr/>
            </p:nvSpPr>
            <p:spPr>
              <a:xfrm>
                <a:off x="2292644" y="2844367"/>
                <a:ext cx="25928" cy="25928"/>
              </a:xfrm>
              <a:custGeom>
                <a:avLst/>
                <a:gdLst/>
                <a:ahLst/>
                <a:cxnLst/>
                <a:rect l="l" t="t" r="r" b="b"/>
                <a:pathLst>
                  <a:path w="786" h="786" extrusionOk="0">
                    <a:moveTo>
                      <a:pt x="509" y="714"/>
                    </a:moveTo>
                    <a:cubicBezTo>
                      <a:pt x="330" y="785"/>
                      <a:pt x="125" y="687"/>
                      <a:pt x="63" y="500"/>
                    </a:cubicBezTo>
                    <a:cubicBezTo>
                      <a:pt x="0" y="312"/>
                      <a:pt x="98" y="116"/>
                      <a:pt x="286" y="54"/>
                    </a:cubicBezTo>
                    <a:cubicBezTo>
                      <a:pt x="464" y="0"/>
                      <a:pt x="660" y="98"/>
                      <a:pt x="723" y="277"/>
                    </a:cubicBezTo>
                    <a:cubicBezTo>
                      <a:pt x="785" y="455"/>
                      <a:pt x="687" y="651"/>
                      <a:pt x="509"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7"/>
              <p:cNvSpPr/>
              <p:nvPr/>
            </p:nvSpPr>
            <p:spPr>
              <a:xfrm>
                <a:off x="2265858" y="2756356"/>
                <a:ext cx="25631" cy="25367"/>
              </a:xfrm>
              <a:custGeom>
                <a:avLst/>
                <a:gdLst/>
                <a:ahLst/>
                <a:cxnLst/>
                <a:rect l="l" t="t" r="r" b="b"/>
                <a:pathLst>
                  <a:path w="777" h="769" extrusionOk="0">
                    <a:moveTo>
                      <a:pt x="482" y="723"/>
                    </a:moveTo>
                    <a:cubicBezTo>
                      <a:pt x="304" y="768"/>
                      <a:pt x="107" y="661"/>
                      <a:pt x="54" y="474"/>
                    </a:cubicBezTo>
                    <a:cubicBezTo>
                      <a:pt x="0" y="286"/>
                      <a:pt x="107" y="99"/>
                      <a:pt x="295" y="45"/>
                    </a:cubicBezTo>
                    <a:cubicBezTo>
                      <a:pt x="482" y="1"/>
                      <a:pt x="669" y="108"/>
                      <a:pt x="723" y="295"/>
                    </a:cubicBezTo>
                    <a:cubicBezTo>
                      <a:pt x="776" y="474"/>
                      <a:pt x="669" y="670"/>
                      <a:pt x="482"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7"/>
              <p:cNvSpPr/>
              <p:nvPr/>
            </p:nvSpPr>
            <p:spPr>
              <a:xfrm>
                <a:off x="2244944" y="2666894"/>
                <a:ext cx="24774" cy="25071"/>
              </a:xfrm>
              <a:custGeom>
                <a:avLst/>
                <a:gdLst/>
                <a:ahLst/>
                <a:cxnLst/>
                <a:rect l="l" t="t" r="r" b="b"/>
                <a:pathLst>
                  <a:path w="751" h="760" extrusionOk="0">
                    <a:moveTo>
                      <a:pt x="447" y="723"/>
                    </a:moveTo>
                    <a:cubicBezTo>
                      <a:pt x="260" y="759"/>
                      <a:pt x="63" y="643"/>
                      <a:pt x="37" y="447"/>
                    </a:cubicBezTo>
                    <a:cubicBezTo>
                      <a:pt x="1" y="260"/>
                      <a:pt x="126" y="72"/>
                      <a:pt x="313" y="37"/>
                    </a:cubicBezTo>
                    <a:cubicBezTo>
                      <a:pt x="500" y="1"/>
                      <a:pt x="679" y="126"/>
                      <a:pt x="715" y="313"/>
                    </a:cubicBezTo>
                    <a:cubicBezTo>
                      <a:pt x="750" y="500"/>
                      <a:pt x="643" y="679"/>
                      <a:pt x="447"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7"/>
              <p:cNvSpPr/>
              <p:nvPr/>
            </p:nvSpPr>
            <p:spPr>
              <a:xfrm>
                <a:off x="2230231" y="2576278"/>
                <a:ext cx="24180" cy="24444"/>
              </a:xfrm>
              <a:custGeom>
                <a:avLst/>
                <a:gdLst/>
                <a:ahLst/>
                <a:cxnLst/>
                <a:rect l="l" t="t" r="r" b="b"/>
                <a:pathLst>
                  <a:path w="733" h="741" extrusionOk="0">
                    <a:moveTo>
                      <a:pt x="411" y="714"/>
                    </a:moveTo>
                    <a:cubicBezTo>
                      <a:pt x="224" y="741"/>
                      <a:pt x="45" y="607"/>
                      <a:pt x="19" y="420"/>
                    </a:cubicBezTo>
                    <a:cubicBezTo>
                      <a:pt x="1" y="223"/>
                      <a:pt x="135" y="45"/>
                      <a:pt x="322" y="27"/>
                    </a:cubicBezTo>
                    <a:cubicBezTo>
                      <a:pt x="509" y="0"/>
                      <a:pt x="688" y="134"/>
                      <a:pt x="715" y="321"/>
                    </a:cubicBezTo>
                    <a:cubicBezTo>
                      <a:pt x="732" y="509"/>
                      <a:pt x="599" y="687"/>
                      <a:pt x="411"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7"/>
              <p:cNvSpPr/>
              <p:nvPr/>
            </p:nvSpPr>
            <p:spPr>
              <a:xfrm>
                <a:off x="2220830" y="2484737"/>
                <a:ext cx="23850" cy="24180"/>
              </a:xfrm>
              <a:custGeom>
                <a:avLst/>
                <a:gdLst/>
                <a:ahLst/>
                <a:cxnLst/>
                <a:rect l="l" t="t" r="r" b="b"/>
                <a:pathLst>
                  <a:path w="723" h="733" extrusionOk="0">
                    <a:moveTo>
                      <a:pt x="393" y="714"/>
                    </a:moveTo>
                    <a:cubicBezTo>
                      <a:pt x="197" y="732"/>
                      <a:pt x="36" y="581"/>
                      <a:pt x="18" y="393"/>
                    </a:cubicBezTo>
                    <a:cubicBezTo>
                      <a:pt x="0" y="197"/>
                      <a:pt x="143" y="28"/>
                      <a:pt x="339" y="19"/>
                    </a:cubicBezTo>
                    <a:cubicBezTo>
                      <a:pt x="527" y="1"/>
                      <a:pt x="696" y="152"/>
                      <a:pt x="714" y="340"/>
                    </a:cubicBezTo>
                    <a:cubicBezTo>
                      <a:pt x="723" y="527"/>
                      <a:pt x="580" y="697"/>
                      <a:pt x="393"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7"/>
              <p:cNvSpPr/>
              <p:nvPr/>
            </p:nvSpPr>
            <p:spPr>
              <a:xfrm>
                <a:off x="2217300" y="2393230"/>
                <a:ext cx="23289" cy="22992"/>
              </a:xfrm>
              <a:custGeom>
                <a:avLst/>
                <a:gdLst/>
                <a:ahLst/>
                <a:cxnLst/>
                <a:rect l="l" t="t" r="r" b="b"/>
                <a:pathLst>
                  <a:path w="706" h="697" extrusionOk="0">
                    <a:moveTo>
                      <a:pt x="366" y="696"/>
                    </a:moveTo>
                    <a:cubicBezTo>
                      <a:pt x="170" y="696"/>
                      <a:pt x="9" y="545"/>
                      <a:pt x="9" y="348"/>
                    </a:cubicBezTo>
                    <a:cubicBezTo>
                      <a:pt x="0" y="152"/>
                      <a:pt x="152" y="0"/>
                      <a:pt x="348" y="0"/>
                    </a:cubicBezTo>
                    <a:cubicBezTo>
                      <a:pt x="536" y="0"/>
                      <a:pt x="696" y="152"/>
                      <a:pt x="705" y="348"/>
                    </a:cubicBezTo>
                    <a:cubicBezTo>
                      <a:pt x="705" y="536"/>
                      <a:pt x="553" y="696"/>
                      <a:pt x="366" y="6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7"/>
            <p:cNvGrpSpPr/>
            <p:nvPr/>
          </p:nvGrpSpPr>
          <p:grpSpPr>
            <a:xfrm>
              <a:off x="6380917" y="266741"/>
              <a:ext cx="4695857" cy="4588600"/>
              <a:chOff x="2351369" y="1106322"/>
              <a:chExt cx="2633978" cy="2573817"/>
            </a:xfrm>
          </p:grpSpPr>
          <p:sp>
            <p:nvSpPr>
              <p:cNvPr id="644" name="Google Shape;644;p7"/>
              <p:cNvSpPr/>
              <p:nvPr/>
            </p:nvSpPr>
            <p:spPr>
              <a:xfrm>
                <a:off x="2379731" y="1106322"/>
                <a:ext cx="2573553" cy="2573817"/>
              </a:xfrm>
              <a:custGeom>
                <a:avLst/>
                <a:gdLst/>
                <a:ahLst/>
                <a:cxnLst/>
                <a:rect l="l" t="t" r="r" b="b"/>
                <a:pathLst>
                  <a:path w="78016" h="78024" extrusionOk="0">
                    <a:moveTo>
                      <a:pt x="39012" y="233"/>
                    </a:moveTo>
                    <a:cubicBezTo>
                      <a:pt x="17629" y="233"/>
                      <a:pt x="233" y="17629"/>
                      <a:pt x="233" y="39012"/>
                    </a:cubicBezTo>
                    <a:cubicBezTo>
                      <a:pt x="233" y="60387"/>
                      <a:pt x="17629" y="77783"/>
                      <a:pt x="39012" y="77783"/>
                    </a:cubicBezTo>
                    <a:cubicBezTo>
                      <a:pt x="60387" y="77783"/>
                      <a:pt x="77783" y="60387"/>
                      <a:pt x="77783" y="39012"/>
                    </a:cubicBezTo>
                    <a:cubicBezTo>
                      <a:pt x="77783" y="17629"/>
                      <a:pt x="60387" y="233"/>
                      <a:pt x="39012" y="233"/>
                    </a:cubicBezTo>
                    <a:close/>
                    <a:moveTo>
                      <a:pt x="39012" y="78024"/>
                    </a:moveTo>
                    <a:cubicBezTo>
                      <a:pt x="17495" y="78024"/>
                      <a:pt x="1" y="60521"/>
                      <a:pt x="1" y="39012"/>
                    </a:cubicBezTo>
                    <a:cubicBezTo>
                      <a:pt x="1" y="17504"/>
                      <a:pt x="17495" y="1"/>
                      <a:pt x="39012" y="1"/>
                    </a:cubicBezTo>
                    <a:cubicBezTo>
                      <a:pt x="60521" y="1"/>
                      <a:pt x="78015" y="17504"/>
                      <a:pt x="78015" y="39012"/>
                    </a:cubicBezTo>
                    <a:cubicBezTo>
                      <a:pt x="78015" y="60521"/>
                      <a:pt x="60521" y="78024"/>
                      <a:pt x="39012" y="78024"/>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7"/>
              <p:cNvSpPr/>
              <p:nvPr/>
            </p:nvSpPr>
            <p:spPr>
              <a:xfrm>
                <a:off x="4257280" y="1239063"/>
                <a:ext cx="66536" cy="66536"/>
              </a:xfrm>
              <a:custGeom>
                <a:avLst/>
                <a:gdLst/>
                <a:ahLst/>
                <a:cxnLst/>
                <a:rect l="l" t="t" r="r" b="b"/>
                <a:pathLst>
                  <a:path w="2017" h="2017" extrusionOk="0">
                    <a:moveTo>
                      <a:pt x="0" y="1008"/>
                    </a:moveTo>
                    <a:cubicBezTo>
                      <a:pt x="0" y="455"/>
                      <a:pt x="455" y="0"/>
                      <a:pt x="1008" y="0"/>
                    </a:cubicBezTo>
                    <a:cubicBezTo>
                      <a:pt x="1561" y="0"/>
                      <a:pt x="2016" y="455"/>
                      <a:pt x="2016" y="1008"/>
                    </a:cubicBezTo>
                    <a:cubicBezTo>
                      <a:pt x="2016" y="1561"/>
                      <a:pt x="1561" y="2016"/>
                      <a:pt x="1008" y="2016"/>
                    </a:cubicBezTo>
                    <a:cubicBezTo>
                      <a:pt x="455" y="2016"/>
                      <a:pt x="0" y="1561"/>
                      <a:pt x="0" y="10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7"/>
              <p:cNvSpPr/>
              <p:nvPr/>
            </p:nvSpPr>
            <p:spPr>
              <a:xfrm>
                <a:off x="4257280" y="3481191"/>
                <a:ext cx="66536" cy="66536"/>
              </a:xfrm>
              <a:custGeom>
                <a:avLst/>
                <a:gdLst/>
                <a:ahLst/>
                <a:cxnLst/>
                <a:rect l="l" t="t" r="r" b="b"/>
                <a:pathLst>
                  <a:path w="2017" h="2017" extrusionOk="0">
                    <a:moveTo>
                      <a:pt x="0" y="1008"/>
                    </a:moveTo>
                    <a:cubicBezTo>
                      <a:pt x="0" y="455"/>
                      <a:pt x="455" y="0"/>
                      <a:pt x="1008" y="0"/>
                    </a:cubicBezTo>
                    <a:cubicBezTo>
                      <a:pt x="1561" y="0"/>
                      <a:pt x="2016" y="455"/>
                      <a:pt x="2016" y="1008"/>
                    </a:cubicBezTo>
                    <a:cubicBezTo>
                      <a:pt x="2016" y="1561"/>
                      <a:pt x="1561" y="2016"/>
                      <a:pt x="1008" y="2016"/>
                    </a:cubicBezTo>
                    <a:cubicBezTo>
                      <a:pt x="455" y="2016"/>
                      <a:pt x="0" y="1561"/>
                      <a:pt x="0" y="10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7"/>
              <p:cNvSpPr/>
              <p:nvPr/>
            </p:nvSpPr>
            <p:spPr>
              <a:xfrm>
                <a:off x="2351369" y="2359978"/>
                <a:ext cx="66239" cy="66536"/>
              </a:xfrm>
              <a:custGeom>
                <a:avLst/>
                <a:gdLst/>
                <a:ahLst/>
                <a:cxnLst/>
                <a:rect l="l" t="t" r="r" b="b"/>
                <a:pathLst>
                  <a:path w="2008" h="2017" extrusionOk="0">
                    <a:moveTo>
                      <a:pt x="1009" y="0"/>
                    </a:moveTo>
                    <a:cubicBezTo>
                      <a:pt x="447" y="0"/>
                      <a:pt x="0" y="446"/>
                      <a:pt x="0" y="1008"/>
                    </a:cubicBezTo>
                    <a:cubicBezTo>
                      <a:pt x="0" y="1561"/>
                      <a:pt x="447" y="2016"/>
                      <a:pt x="1009" y="2016"/>
                    </a:cubicBezTo>
                    <a:cubicBezTo>
                      <a:pt x="1562" y="2016"/>
                      <a:pt x="2008" y="1561"/>
                      <a:pt x="2008" y="1008"/>
                    </a:cubicBezTo>
                    <a:cubicBezTo>
                      <a:pt x="2008" y="446"/>
                      <a:pt x="1562" y="0"/>
                      <a:pt x="10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7"/>
              <p:cNvSpPr/>
              <p:nvPr/>
            </p:nvSpPr>
            <p:spPr>
              <a:xfrm>
                <a:off x="4918812" y="2359978"/>
                <a:ext cx="66536" cy="66536"/>
              </a:xfrm>
              <a:custGeom>
                <a:avLst/>
                <a:gdLst/>
                <a:ahLst/>
                <a:cxnLst/>
                <a:rect l="l" t="t" r="r" b="b"/>
                <a:pathLst>
                  <a:path w="2017" h="2017" extrusionOk="0">
                    <a:moveTo>
                      <a:pt x="1009" y="0"/>
                    </a:moveTo>
                    <a:cubicBezTo>
                      <a:pt x="455" y="0"/>
                      <a:pt x="1" y="446"/>
                      <a:pt x="1" y="1008"/>
                    </a:cubicBezTo>
                    <a:cubicBezTo>
                      <a:pt x="1" y="1561"/>
                      <a:pt x="455" y="2016"/>
                      <a:pt x="1009" y="2016"/>
                    </a:cubicBezTo>
                    <a:cubicBezTo>
                      <a:pt x="1562" y="2016"/>
                      <a:pt x="2017" y="1561"/>
                      <a:pt x="2017" y="1008"/>
                    </a:cubicBezTo>
                    <a:cubicBezTo>
                      <a:pt x="2017" y="446"/>
                      <a:pt x="1562" y="0"/>
                      <a:pt x="10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 name="Google Shape;649;p7"/>
            <p:cNvSpPr/>
            <p:nvPr/>
          </p:nvSpPr>
          <p:spPr>
            <a:xfrm>
              <a:off x="7210625" y="1020277"/>
              <a:ext cx="3102942" cy="3102942"/>
            </a:xfrm>
            <a:custGeom>
              <a:avLst/>
              <a:gdLst/>
              <a:ahLst/>
              <a:cxnLst/>
              <a:rect l="l" t="t" r="r" b="b"/>
              <a:pathLst>
                <a:path w="57042" h="57042" extrusionOk="0">
                  <a:moveTo>
                    <a:pt x="1" y="28521"/>
                  </a:moveTo>
                  <a:cubicBezTo>
                    <a:pt x="1" y="44249"/>
                    <a:pt x="12793" y="57042"/>
                    <a:pt x="28521" y="57042"/>
                  </a:cubicBezTo>
                  <a:lnTo>
                    <a:pt x="28521" y="57042"/>
                  </a:lnTo>
                  <a:cubicBezTo>
                    <a:pt x="44240" y="57042"/>
                    <a:pt x="57042" y="44249"/>
                    <a:pt x="57042" y="28521"/>
                  </a:cubicBezTo>
                  <a:lnTo>
                    <a:pt x="57042" y="28521"/>
                  </a:lnTo>
                  <a:cubicBezTo>
                    <a:pt x="57042" y="12802"/>
                    <a:pt x="44240" y="1"/>
                    <a:pt x="28521" y="1"/>
                  </a:cubicBezTo>
                  <a:lnTo>
                    <a:pt x="28521" y="1"/>
                  </a:lnTo>
                  <a:cubicBezTo>
                    <a:pt x="12793" y="1"/>
                    <a:pt x="1" y="12802"/>
                    <a:pt x="1" y="28521"/>
                  </a:cubicBezTo>
                  <a:moveTo>
                    <a:pt x="11152" y="28521"/>
                  </a:moveTo>
                  <a:cubicBezTo>
                    <a:pt x="11152" y="18931"/>
                    <a:pt x="18931" y="11161"/>
                    <a:pt x="28521" y="11161"/>
                  </a:cubicBezTo>
                  <a:lnTo>
                    <a:pt x="28521" y="11161"/>
                  </a:lnTo>
                  <a:cubicBezTo>
                    <a:pt x="38111" y="11161"/>
                    <a:pt x="45881" y="18931"/>
                    <a:pt x="45881" y="28521"/>
                  </a:cubicBezTo>
                  <a:lnTo>
                    <a:pt x="45881" y="28521"/>
                  </a:lnTo>
                  <a:cubicBezTo>
                    <a:pt x="45881" y="38111"/>
                    <a:pt x="38111" y="45890"/>
                    <a:pt x="28521" y="45890"/>
                  </a:cubicBezTo>
                  <a:lnTo>
                    <a:pt x="28521" y="45890"/>
                  </a:lnTo>
                  <a:cubicBezTo>
                    <a:pt x="18931" y="45890"/>
                    <a:pt x="11152" y="38111"/>
                    <a:pt x="11152" y="28521"/>
                  </a:cubicBezTo>
                  <a:close/>
                </a:path>
              </a:pathLst>
            </a:custGeom>
            <a:gradFill>
              <a:gsLst>
                <a:gs pos="0">
                  <a:srgbClr val="FFFFFF"/>
                </a:gs>
                <a:gs pos="50000">
                  <a:srgbClr val="FFFFFF"/>
                </a:gs>
                <a:gs pos="100000">
                  <a:srgbClr val="E2E2E2"/>
                </a:gs>
              </a:gsLst>
              <a:lin ang="5400012" scaled="0"/>
            </a:gradFill>
            <a:ln>
              <a:noFill/>
            </a:ln>
            <a:effectLst>
              <a:outerShdw blurRad="171450" dist="47625" dir="5400000" algn="bl" rotWithShape="0">
                <a:srgbClr val="B9B9B9">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 name="Google Shape;650;p7"/>
            <p:cNvGrpSpPr/>
            <p:nvPr/>
          </p:nvGrpSpPr>
          <p:grpSpPr>
            <a:xfrm>
              <a:off x="7428699" y="1227695"/>
              <a:ext cx="2677933" cy="2688106"/>
              <a:chOff x="7164205" y="1570126"/>
              <a:chExt cx="1623876" cy="1630044"/>
            </a:xfrm>
          </p:grpSpPr>
          <p:sp>
            <p:nvSpPr>
              <p:cNvPr id="651" name="Google Shape;651;p7"/>
              <p:cNvSpPr/>
              <p:nvPr/>
            </p:nvSpPr>
            <p:spPr>
              <a:xfrm>
                <a:off x="7572062" y="1661039"/>
                <a:ext cx="76267" cy="93619"/>
              </a:xfrm>
              <a:custGeom>
                <a:avLst/>
                <a:gdLst/>
                <a:ahLst/>
                <a:cxnLst/>
                <a:rect l="l" t="t" r="r" b="b"/>
                <a:pathLst>
                  <a:path w="2312" h="2838" extrusionOk="0">
                    <a:moveTo>
                      <a:pt x="1151" y="1"/>
                    </a:moveTo>
                    <a:lnTo>
                      <a:pt x="572" y="295"/>
                    </a:lnTo>
                    <a:cubicBezTo>
                      <a:pt x="375" y="393"/>
                      <a:pt x="197" y="509"/>
                      <a:pt x="1" y="616"/>
                    </a:cubicBezTo>
                    <a:lnTo>
                      <a:pt x="1276" y="2838"/>
                    </a:lnTo>
                    <a:cubicBezTo>
                      <a:pt x="1446" y="2749"/>
                      <a:pt x="1615" y="2642"/>
                      <a:pt x="1785" y="2552"/>
                    </a:cubicBezTo>
                    <a:lnTo>
                      <a:pt x="2311" y="2285"/>
                    </a:lnTo>
                    <a:lnTo>
                      <a:pt x="11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7"/>
              <p:cNvSpPr/>
              <p:nvPr/>
            </p:nvSpPr>
            <p:spPr>
              <a:xfrm>
                <a:off x="7633287" y="1632505"/>
                <a:ext cx="70956" cy="93915"/>
              </a:xfrm>
              <a:custGeom>
                <a:avLst/>
                <a:gdLst/>
                <a:ahLst/>
                <a:cxnLst/>
                <a:rect l="l" t="t" r="r" b="b"/>
                <a:pathLst>
                  <a:path w="2151" h="2847" extrusionOk="0">
                    <a:moveTo>
                      <a:pt x="1196" y="1"/>
                    </a:moveTo>
                    <a:cubicBezTo>
                      <a:pt x="785" y="152"/>
                      <a:pt x="393" y="340"/>
                      <a:pt x="0" y="518"/>
                    </a:cubicBezTo>
                    <a:lnTo>
                      <a:pt x="1080" y="2846"/>
                    </a:lnTo>
                    <a:cubicBezTo>
                      <a:pt x="1437" y="2686"/>
                      <a:pt x="1784" y="2516"/>
                      <a:pt x="2150" y="2382"/>
                    </a:cubicBezTo>
                    <a:lnTo>
                      <a:pt x="11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7"/>
              <p:cNvSpPr/>
              <p:nvPr/>
            </p:nvSpPr>
            <p:spPr>
              <a:xfrm>
                <a:off x="7696854" y="1609546"/>
                <a:ext cx="65645" cy="93025"/>
              </a:xfrm>
              <a:custGeom>
                <a:avLst/>
                <a:gdLst/>
                <a:ahLst/>
                <a:cxnLst/>
                <a:rect l="l" t="t" r="r" b="b"/>
                <a:pathLst>
                  <a:path w="1990" h="2820" extrusionOk="0">
                    <a:moveTo>
                      <a:pt x="1240" y="1"/>
                    </a:moveTo>
                    <a:cubicBezTo>
                      <a:pt x="821" y="126"/>
                      <a:pt x="411" y="277"/>
                      <a:pt x="0" y="411"/>
                    </a:cubicBezTo>
                    <a:lnTo>
                      <a:pt x="883" y="2820"/>
                    </a:lnTo>
                    <a:cubicBezTo>
                      <a:pt x="1249" y="2695"/>
                      <a:pt x="1615" y="2570"/>
                      <a:pt x="1990" y="2454"/>
                    </a:cubicBezTo>
                    <a:lnTo>
                      <a:pt x="1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7"/>
              <p:cNvSpPr/>
              <p:nvPr/>
            </p:nvSpPr>
            <p:spPr>
              <a:xfrm>
                <a:off x="7762466" y="1592194"/>
                <a:ext cx="59476" cy="91837"/>
              </a:xfrm>
              <a:custGeom>
                <a:avLst/>
                <a:gdLst/>
                <a:ahLst/>
                <a:cxnLst/>
                <a:rect l="l" t="t" r="r" b="b"/>
                <a:pathLst>
                  <a:path w="1803" h="2784" extrusionOk="0">
                    <a:moveTo>
                      <a:pt x="1267" y="0"/>
                    </a:moveTo>
                    <a:lnTo>
                      <a:pt x="634" y="152"/>
                    </a:lnTo>
                    <a:lnTo>
                      <a:pt x="313" y="223"/>
                    </a:lnTo>
                    <a:lnTo>
                      <a:pt x="1" y="313"/>
                    </a:lnTo>
                    <a:lnTo>
                      <a:pt x="670" y="2784"/>
                    </a:lnTo>
                    <a:lnTo>
                      <a:pt x="955" y="2703"/>
                    </a:lnTo>
                    <a:lnTo>
                      <a:pt x="1241" y="2641"/>
                    </a:lnTo>
                    <a:lnTo>
                      <a:pt x="1803" y="2507"/>
                    </a:lnTo>
                    <a:lnTo>
                      <a:pt x="12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7"/>
              <p:cNvSpPr/>
              <p:nvPr/>
            </p:nvSpPr>
            <p:spPr>
              <a:xfrm>
                <a:off x="7829563" y="1580715"/>
                <a:ext cx="53308" cy="89792"/>
              </a:xfrm>
              <a:custGeom>
                <a:avLst/>
                <a:gdLst/>
                <a:ahLst/>
                <a:cxnLst/>
                <a:rect l="l" t="t" r="r" b="b"/>
                <a:pathLst>
                  <a:path w="1616" h="2722" extrusionOk="0">
                    <a:moveTo>
                      <a:pt x="1294" y="0"/>
                    </a:moveTo>
                    <a:lnTo>
                      <a:pt x="643" y="90"/>
                    </a:lnTo>
                    <a:lnTo>
                      <a:pt x="1" y="206"/>
                    </a:lnTo>
                    <a:lnTo>
                      <a:pt x="464" y="2721"/>
                    </a:lnTo>
                    <a:lnTo>
                      <a:pt x="1035" y="2623"/>
                    </a:lnTo>
                    <a:lnTo>
                      <a:pt x="1615" y="2543"/>
                    </a:lnTo>
                    <a:lnTo>
                      <a:pt x="1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7"/>
              <p:cNvSpPr/>
              <p:nvPr/>
            </p:nvSpPr>
            <p:spPr>
              <a:xfrm>
                <a:off x="7897847" y="1574843"/>
                <a:ext cx="46512" cy="87120"/>
              </a:xfrm>
              <a:custGeom>
                <a:avLst/>
                <a:gdLst/>
                <a:ahLst/>
                <a:cxnLst/>
                <a:rect l="l" t="t" r="r" b="b"/>
                <a:pathLst>
                  <a:path w="1410" h="2641" extrusionOk="0">
                    <a:moveTo>
                      <a:pt x="1303" y="0"/>
                    </a:moveTo>
                    <a:cubicBezTo>
                      <a:pt x="866" y="18"/>
                      <a:pt x="437" y="63"/>
                      <a:pt x="0" y="89"/>
                    </a:cubicBezTo>
                    <a:lnTo>
                      <a:pt x="241" y="2641"/>
                    </a:lnTo>
                    <a:cubicBezTo>
                      <a:pt x="634" y="2623"/>
                      <a:pt x="1017" y="2569"/>
                      <a:pt x="1410" y="2560"/>
                    </a:cubicBezTo>
                    <a:lnTo>
                      <a:pt x="13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7"/>
              <p:cNvSpPr/>
              <p:nvPr/>
            </p:nvSpPr>
            <p:spPr>
              <a:xfrm>
                <a:off x="7247168" y="1989463"/>
                <a:ext cx="93915" cy="75376"/>
              </a:xfrm>
              <a:custGeom>
                <a:avLst/>
                <a:gdLst/>
                <a:ahLst/>
                <a:cxnLst/>
                <a:rect l="l" t="t" r="r" b="b"/>
                <a:pathLst>
                  <a:path w="2847" h="2285" extrusionOk="0">
                    <a:moveTo>
                      <a:pt x="607" y="1"/>
                    </a:moveTo>
                    <a:cubicBezTo>
                      <a:pt x="491" y="188"/>
                      <a:pt x="393" y="384"/>
                      <a:pt x="295" y="581"/>
                    </a:cubicBezTo>
                    <a:lnTo>
                      <a:pt x="1" y="1160"/>
                    </a:lnTo>
                    <a:lnTo>
                      <a:pt x="2302" y="2285"/>
                    </a:lnTo>
                    <a:lnTo>
                      <a:pt x="2570" y="1767"/>
                    </a:lnTo>
                    <a:cubicBezTo>
                      <a:pt x="2650" y="1598"/>
                      <a:pt x="2740" y="1419"/>
                      <a:pt x="2847" y="1259"/>
                    </a:cubicBez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7"/>
              <p:cNvSpPr/>
              <p:nvPr/>
            </p:nvSpPr>
            <p:spPr>
              <a:xfrm>
                <a:off x="7280123" y="1930910"/>
                <a:ext cx="93058" cy="79797"/>
              </a:xfrm>
              <a:custGeom>
                <a:avLst/>
                <a:gdLst/>
                <a:ahLst/>
                <a:cxnLst/>
                <a:rect l="l" t="t" r="r" b="b"/>
                <a:pathLst>
                  <a:path w="2821" h="2419" extrusionOk="0">
                    <a:moveTo>
                      <a:pt x="697" y="0"/>
                    </a:moveTo>
                    <a:cubicBezTo>
                      <a:pt x="465" y="366"/>
                      <a:pt x="224" y="732"/>
                      <a:pt x="1" y="1098"/>
                    </a:cubicBezTo>
                    <a:lnTo>
                      <a:pt x="2196" y="2418"/>
                    </a:lnTo>
                    <a:cubicBezTo>
                      <a:pt x="2401" y="2088"/>
                      <a:pt x="2615" y="1767"/>
                      <a:pt x="2820" y="1437"/>
                    </a:cubicBezTo>
                    <a:lnTo>
                      <a:pt x="6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7"/>
              <p:cNvSpPr/>
              <p:nvPr/>
            </p:nvSpPr>
            <p:spPr>
              <a:xfrm>
                <a:off x="7318091" y="1875590"/>
                <a:ext cx="91870" cy="83887"/>
              </a:xfrm>
              <a:custGeom>
                <a:avLst/>
                <a:gdLst/>
                <a:ahLst/>
                <a:cxnLst/>
                <a:rect l="l" t="t" r="r" b="b"/>
                <a:pathLst>
                  <a:path w="2785" h="2543" extrusionOk="0">
                    <a:moveTo>
                      <a:pt x="795" y="0"/>
                    </a:moveTo>
                    <a:cubicBezTo>
                      <a:pt x="527" y="348"/>
                      <a:pt x="251" y="678"/>
                      <a:pt x="1" y="1035"/>
                    </a:cubicBezTo>
                    <a:lnTo>
                      <a:pt x="2079" y="2543"/>
                    </a:lnTo>
                    <a:cubicBezTo>
                      <a:pt x="2294" y="2222"/>
                      <a:pt x="2552" y="1927"/>
                      <a:pt x="2784" y="1615"/>
                    </a:cubicBezTo>
                    <a:lnTo>
                      <a:pt x="7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7"/>
              <p:cNvSpPr/>
              <p:nvPr/>
            </p:nvSpPr>
            <p:spPr>
              <a:xfrm>
                <a:off x="7360777" y="1824097"/>
                <a:ext cx="90089" cy="87120"/>
              </a:xfrm>
              <a:custGeom>
                <a:avLst/>
                <a:gdLst/>
                <a:ahLst/>
                <a:cxnLst/>
                <a:rect l="l" t="t" r="r" b="b"/>
                <a:pathLst>
                  <a:path w="2731" h="2641" extrusionOk="0">
                    <a:moveTo>
                      <a:pt x="884" y="0"/>
                    </a:moveTo>
                    <a:lnTo>
                      <a:pt x="429" y="473"/>
                    </a:lnTo>
                    <a:lnTo>
                      <a:pt x="0" y="964"/>
                    </a:lnTo>
                    <a:lnTo>
                      <a:pt x="1945" y="2641"/>
                    </a:lnTo>
                    <a:lnTo>
                      <a:pt x="2329" y="2195"/>
                    </a:lnTo>
                    <a:lnTo>
                      <a:pt x="2730" y="1775"/>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7"/>
              <p:cNvSpPr/>
              <p:nvPr/>
            </p:nvSpPr>
            <p:spPr>
              <a:xfrm>
                <a:off x="7407850" y="1776397"/>
                <a:ext cx="87450" cy="89792"/>
              </a:xfrm>
              <a:custGeom>
                <a:avLst/>
                <a:gdLst/>
                <a:ahLst/>
                <a:cxnLst/>
                <a:rect l="l" t="t" r="r" b="b"/>
                <a:pathLst>
                  <a:path w="2651" h="2722" extrusionOk="0">
                    <a:moveTo>
                      <a:pt x="955" y="1"/>
                    </a:moveTo>
                    <a:cubicBezTo>
                      <a:pt x="625" y="278"/>
                      <a:pt x="322" y="590"/>
                      <a:pt x="1" y="884"/>
                    </a:cubicBezTo>
                    <a:lnTo>
                      <a:pt x="1794" y="2722"/>
                    </a:lnTo>
                    <a:cubicBezTo>
                      <a:pt x="2079" y="2454"/>
                      <a:pt x="2356" y="2169"/>
                      <a:pt x="2650" y="1928"/>
                    </a:cubicBez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7"/>
              <p:cNvSpPr/>
              <p:nvPr/>
            </p:nvSpPr>
            <p:spPr>
              <a:xfrm>
                <a:off x="7459047" y="1733150"/>
                <a:ext cx="84217" cy="91540"/>
              </a:xfrm>
              <a:custGeom>
                <a:avLst/>
                <a:gdLst/>
                <a:ahLst/>
                <a:cxnLst/>
                <a:rect l="l" t="t" r="r" b="b"/>
                <a:pathLst>
                  <a:path w="2553" h="2775" extrusionOk="0">
                    <a:moveTo>
                      <a:pt x="1027" y="1"/>
                    </a:moveTo>
                    <a:cubicBezTo>
                      <a:pt x="679" y="259"/>
                      <a:pt x="340" y="536"/>
                      <a:pt x="1" y="803"/>
                    </a:cubicBezTo>
                    <a:lnTo>
                      <a:pt x="1634" y="2775"/>
                    </a:lnTo>
                    <a:cubicBezTo>
                      <a:pt x="1937" y="2534"/>
                      <a:pt x="2240" y="2293"/>
                      <a:pt x="2552" y="2061"/>
                    </a:cubicBezTo>
                    <a:lnTo>
                      <a:pt x="10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7"/>
              <p:cNvSpPr/>
              <p:nvPr/>
            </p:nvSpPr>
            <p:spPr>
              <a:xfrm>
                <a:off x="7513806" y="1694588"/>
                <a:ext cx="80654" cy="93025"/>
              </a:xfrm>
              <a:custGeom>
                <a:avLst/>
                <a:gdLst/>
                <a:ahLst/>
                <a:cxnLst/>
                <a:rect l="l" t="t" r="r" b="b"/>
                <a:pathLst>
                  <a:path w="2445" h="2820" extrusionOk="0">
                    <a:moveTo>
                      <a:pt x="1098" y="1"/>
                    </a:moveTo>
                    <a:cubicBezTo>
                      <a:pt x="732" y="233"/>
                      <a:pt x="357" y="456"/>
                      <a:pt x="0" y="715"/>
                    </a:cubicBezTo>
                    <a:lnTo>
                      <a:pt x="1463" y="2820"/>
                    </a:lnTo>
                    <a:cubicBezTo>
                      <a:pt x="1776" y="2588"/>
                      <a:pt x="2115" y="2392"/>
                      <a:pt x="2445" y="2178"/>
                    </a:cubicBezTo>
                    <a:lnTo>
                      <a:pt x="10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7"/>
              <p:cNvSpPr/>
              <p:nvPr/>
            </p:nvSpPr>
            <p:spPr>
              <a:xfrm>
                <a:off x="7164765" y="2316402"/>
                <a:ext cx="86856" cy="45655"/>
              </a:xfrm>
              <a:custGeom>
                <a:avLst/>
                <a:gdLst/>
                <a:ahLst/>
                <a:cxnLst/>
                <a:rect l="l" t="t" r="r" b="b"/>
                <a:pathLst>
                  <a:path w="2633" h="1384" extrusionOk="0">
                    <a:moveTo>
                      <a:pt x="72" y="1"/>
                    </a:moveTo>
                    <a:cubicBezTo>
                      <a:pt x="46" y="429"/>
                      <a:pt x="1" y="866"/>
                      <a:pt x="1" y="1303"/>
                    </a:cubicBezTo>
                    <a:lnTo>
                      <a:pt x="2561" y="1384"/>
                    </a:lnTo>
                    <a:cubicBezTo>
                      <a:pt x="2561" y="991"/>
                      <a:pt x="2597" y="599"/>
                      <a:pt x="2633" y="215"/>
                    </a:cubicBezTo>
                    <a:lnTo>
                      <a:pt x="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7"/>
              <p:cNvSpPr/>
              <p:nvPr/>
            </p:nvSpPr>
            <p:spPr>
              <a:xfrm>
                <a:off x="7169780" y="2248151"/>
                <a:ext cx="89495" cy="52417"/>
              </a:xfrm>
              <a:custGeom>
                <a:avLst/>
                <a:gdLst/>
                <a:ahLst/>
                <a:cxnLst/>
                <a:rect l="l" t="t" r="r" b="b"/>
                <a:pathLst>
                  <a:path w="2713" h="1589" extrusionOk="0">
                    <a:moveTo>
                      <a:pt x="188" y="0"/>
                    </a:moveTo>
                    <a:cubicBezTo>
                      <a:pt x="99" y="429"/>
                      <a:pt x="63" y="857"/>
                      <a:pt x="1" y="1285"/>
                    </a:cubicBezTo>
                    <a:lnTo>
                      <a:pt x="2543" y="1588"/>
                    </a:lnTo>
                    <a:cubicBezTo>
                      <a:pt x="2597" y="1196"/>
                      <a:pt x="2632" y="812"/>
                      <a:pt x="2713" y="429"/>
                    </a:cubicBez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7"/>
              <p:cNvSpPr/>
              <p:nvPr/>
            </p:nvSpPr>
            <p:spPr>
              <a:xfrm>
                <a:off x="7180369" y="2180757"/>
                <a:ext cx="91573" cy="58883"/>
              </a:xfrm>
              <a:custGeom>
                <a:avLst/>
                <a:gdLst/>
                <a:ahLst/>
                <a:cxnLst/>
                <a:rect l="l" t="t" r="r" b="b"/>
                <a:pathLst>
                  <a:path w="2776" h="1785" extrusionOk="0">
                    <a:moveTo>
                      <a:pt x="295" y="0"/>
                    </a:moveTo>
                    <a:cubicBezTo>
                      <a:pt x="197" y="420"/>
                      <a:pt x="99" y="848"/>
                      <a:pt x="1" y="1267"/>
                    </a:cubicBezTo>
                    <a:lnTo>
                      <a:pt x="2516" y="1785"/>
                    </a:lnTo>
                    <a:lnTo>
                      <a:pt x="2775" y="643"/>
                    </a:lnTo>
                    <a:lnTo>
                      <a:pt x="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7"/>
              <p:cNvSpPr/>
              <p:nvPr/>
            </p:nvSpPr>
            <p:spPr>
              <a:xfrm>
                <a:off x="7197159" y="2114848"/>
                <a:ext cx="93025" cy="64754"/>
              </a:xfrm>
              <a:custGeom>
                <a:avLst/>
                <a:gdLst/>
                <a:ahLst/>
                <a:cxnLst/>
                <a:rect l="l" t="t" r="r" b="b"/>
                <a:pathLst>
                  <a:path w="2820" h="1963" extrusionOk="0">
                    <a:moveTo>
                      <a:pt x="402" y="0"/>
                    </a:moveTo>
                    <a:cubicBezTo>
                      <a:pt x="268" y="419"/>
                      <a:pt x="116" y="821"/>
                      <a:pt x="0" y="1240"/>
                    </a:cubicBezTo>
                    <a:lnTo>
                      <a:pt x="2462" y="1963"/>
                    </a:lnTo>
                    <a:cubicBezTo>
                      <a:pt x="2561" y="1588"/>
                      <a:pt x="2703" y="1222"/>
                      <a:pt x="2819" y="857"/>
                    </a:cubicBez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7"/>
              <p:cNvSpPr/>
              <p:nvPr/>
            </p:nvSpPr>
            <p:spPr>
              <a:xfrm>
                <a:off x="7219525" y="2050985"/>
                <a:ext cx="93619" cy="70362"/>
              </a:xfrm>
              <a:custGeom>
                <a:avLst/>
                <a:gdLst/>
                <a:ahLst/>
                <a:cxnLst/>
                <a:rect l="l" t="t" r="r" b="b"/>
                <a:pathLst>
                  <a:path w="2838" h="2133" extrusionOk="0">
                    <a:moveTo>
                      <a:pt x="509" y="0"/>
                    </a:moveTo>
                    <a:lnTo>
                      <a:pt x="241" y="598"/>
                    </a:lnTo>
                    <a:lnTo>
                      <a:pt x="0" y="1205"/>
                    </a:lnTo>
                    <a:lnTo>
                      <a:pt x="2391" y="2132"/>
                    </a:lnTo>
                    <a:lnTo>
                      <a:pt x="2605" y="1588"/>
                    </a:lnTo>
                    <a:lnTo>
                      <a:pt x="2837" y="1062"/>
                    </a:lnTo>
                    <a:lnTo>
                      <a:pt x="5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7"/>
              <p:cNvSpPr/>
              <p:nvPr/>
            </p:nvSpPr>
            <p:spPr>
              <a:xfrm>
                <a:off x="7167141" y="2446769"/>
                <a:ext cx="88604" cy="49778"/>
              </a:xfrm>
              <a:custGeom>
                <a:avLst/>
                <a:gdLst/>
                <a:ahLst/>
                <a:cxnLst/>
                <a:rect l="l" t="t" r="r" b="b"/>
                <a:pathLst>
                  <a:path w="2686" h="1509" extrusionOk="0">
                    <a:moveTo>
                      <a:pt x="2561" y="1"/>
                    </a:moveTo>
                    <a:lnTo>
                      <a:pt x="0" y="215"/>
                    </a:lnTo>
                    <a:cubicBezTo>
                      <a:pt x="27" y="652"/>
                      <a:pt x="98" y="1080"/>
                      <a:pt x="143" y="1509"/>
                    </a:cubicBezTo>
                    <a:lnTo>
                      <a:pt x="2686" y="1161"/>
                    </a:lnTo>
                    <a:cubicBezTo>
                      <a:pt x="2641" y="777"/>
                      <a:pt x="2578" y="385"/>
                      <a:pt x="2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7"/>
              <p:cNvSpPr/>
              <p:nvPr/>
            </p:nvSpPr>
            <p:spPr>
              <a:xfrm>
                <a:off x="7164205" y="2384983"/>
                <a:ext cx="85669" cy="43016"/>
              </a:xfrm>
              <a:custGeom>
                <a:avLst/>
                <a:gdLst/>
                <a:ahLst/>
                <a:cxnLst/>
                <a:rect l="l" t="t" r="r" b="b"/>
                <a:pathLst>
                  <a:path w="2597" h="1304" extrusionOk="0">
                    <a:moveTo>
                      <a:pt x="0" y="1"/>
                    </a:moveTo>
                    <a:lnTo>
                      <a:pt x="36" y="1303"/>
                    </a:lnTo>
                    <a:lnTo>
                      <a:pt x="2596" y="1169"/>
                    </a:lnTo>
                    <a:lnTo>
                      <a:pt x="2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7"/>
              <p:cNvSpPr/>
              <p:nvPr/>
            </p:nvSpPr>
            <p:spPr>
              <a:xfrm>
                <a:off x="8304253" y="3006500"/>
                <a:ext cx="75937" cy="93915"/>
              </a:xfrm>
              <a:custGeom>
                <a:avLst/>
                <a:gdLst/>
                <a:ahLst/>
                <a:cxnLst/>
                <a:rect l="l" t="t" r="r" b="b"/>
                <a:pathLst>
                  <a:path w="2302" h="2847" extrusionOk="0">
                    <a:moveTo>
                      <a:pt x="0" y="554"/>
                    </a:moveTo>
                    <a:lnTo>
                      <a:pt x="518" y="286"/>
                    </a:lnTo>
                    <a:cubicBezTo>
                      <a:pt x="687" y="197"/>
                      <a:pt x="857" y="99"/>
                      <a:pt x="1026" y="1"/>
                    </a:cubicBezTo>
                    <a:lnTo>
                      <a:pt x="2302" y="2222"/>
                    </a:lnTo>
                    <a:cubicBezTo>
                      <a:pt x="2115" y="2329"/>
                      <a:pt x="1927" y="2445"/>
                      <a:pt x="1731" y="2543"/>
                    </a:cubicBezTo>
                    <a:lnTo>
                      <a:pt x="1151" y="284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7"/>
              <p:cNvSpPr/>
              <p:nvPr/>
            </p:nvSpPr>
            <p:spPr>
              <a:xfrm>
                <a:off x="8248042" y="3035068"/>
                <a:ext cx="70956" cy="93586"/>
              </a:xfrm>
              <a:custGeom>
                <a:avLst/>
                <a:gdLst/>
                <a:ahLst/>
                <a:cxnLst/>
                <a:rect l="l" t="t" r="r" b="b"/>
                <a:pathLst>
                  <a:path w="2151" h="2837" extrusionOk="0">
                    <a:moveTo>
                      <a:pt x="0" y="464"/>
                    </a:moveTo>
                    <a:cubicBezTo>
                      <a:pt x="366" y="330"/>
                      <a:pt x="714" y="152"/>
                      <a:pt x="1071" y="0"/>
                    </a:cubicBezTo>
                    <a:lnTo>
                      <a:pt x="2150" y="2320"/>
                    </a:lnTo>
                    <a:cubicBezTo>
                      <a:pt x="1758" y="2498"/>
                      <a:pt x="1365" y="2685"/>
                      <a:pt x="955" y="28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7"/>
              <p:cNvSpPr/>
              <p:nvPr/>
            </p:nvSpPr>
            <p:spPr>
              <a:xfrm>
                <a:off x="8190050" y="3058588"/>
                <a:ext cx="65381" cy="93322"/>
              </a:xfrm>
              <a:custGeom>
                <a:avLst/>
                <a:gdLst/>
                <a:ahLst/>
                <a:cxnLst/>
                <a:rect l="l" t="t" r="r" b="b"/>
                <a:pathLst>
                  <a:path w="1982" h="2829" extrusionOk="0">
                    <a:moveTo>
                      <a:pt x="1" y="375"/>
                    </a:moveTo>
                    <a:cubicBezTo>
                      <a:pt x="367" y="259"/>
                      <a:pt x="732" y="126"/>
                      <a:pt x="1107" y="1"/>
                    </a:cubicBezTo>
                    <a:lnTo>
                      <a:pt x="1981" y="2409"/>
                    </a:lnTo>
                    <a:cubicBezTo>
                      <a:pt x="1571" y="2552"/>
                      <a:pt x="1161" y="2695"/>
                      <a:pt x="750" y="282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7"/>
              <p:cNvSpPr/>
              <p:nvPr/>
            </p:nvSpPr>
            <p:spPr>
              <a:xfrm>
                <a:off x="8130310" y="3077127"/>
                <a:ext cx="59476" cy="91870"/>
              </a:xfrm>
              <a:custGeom>
                <a:avLst/>
                <a:gdLst/>
                <a:ahLst/>
                <a:cxnLst/>
                <a:rect l="l" t="t" r="r" b="b"/>
                <a:pathLst>
                  <a:path w="1803" h="2785" extrusionOk="0">
                    <a:moveTo>
                      <a:pt x="1" y="277"/>
                    </a:moveTo>
                    <a:lnTo>
                      <a:pt x="572" y="143"/>
                    </a:lnTo>
                    <a:lnTo>
                      <a:pt x="857" y="81"/>
                    </a:lnTo>
                    <a:lnTo>
                      <a:pt x="1134" y="1"/>
                    </a:lnTo>
                    <a:lnTo>
                      <a:pt x="1803" y="2481"/>
                    </a:lnTo>
                    <a:lnTo>
                      <a:pt x="1491" y="2561"/>
                    </a:lnTo>
                    <a:lnTo>
                      <a:pt x="1170" y="2641"/>
                    </a:lnTo>
                    <a:lnTo>
                      <a:pt x="536" y="278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7"/>
              <p:cNvSpPr/>
              <p:nvPr/>
            </p:nvSpPr>
            <p:spPr>
              <a:xfrm>
                <a:off x="8069415" y="3090685"/>
                <a:ext cx="53275" cy="89792"/>
              </a:xfrm>
              <a:custGeom>
                <a:avLst/>
                <a:gdLst/>
                <a:ahLst/>
                <a:cxnLst/>
                <a:rect l="l" t="t" r="r" b="b"/>
                <a:pathLst>
                  <a:path w="1615" h="2722" extrusionOk="0">
                    <a:moveTo>
                      <a:pt x="0" y="179"/>
                    </a:moveTo>
                    <a:lnTo>
                      <a:pt x="580" y="107"/>
                    </a:lnTo>
                    <a:lnTo>
                      <a:pt x="1160" y="0"/>
                    </a:lnTo>
                    <a:lnTo>
                      <a:pt x="1615" y="2525"/>
                    </a:lnTo>
                    <a:lnTo>
                      <a:pt x="973" y="2641"/>
                    </a:lnTo>
                    <a:lnTo>
                      <a:pt x="321" y="272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7"/>
              <p:cNvSpPr/>
              <p:nvPr/>
            </p:nvSpPr>
            <p:spPr>
              <a:xfrm>
                <a:off x="8007893" y="3099195"/>
                <a:ext cx="46545" cy="87153"/>
              </a:xfrm>
              <a:custGeom>
                <a:avLst/>
                <a:gdLst/>
                <a:ahLst/>
                <a:cxnLst/>
                <a:rect l="l" t="t" r="r" b="b"/>
                <a:pathLst>
                  <a:path w="1411" h="2642" extrusionOk="0">
                    <a:moveTo>
                      <a:pt x="1" y="81"/>
                    </a:moveTo>
                    <a:cubicBezTo>
                      <a:pt x="393" y="72"/>
                      <a:pt x="786" y="28"/>
                      <a:pt x="1169" y="1"/>
                    </a:cubicBezTo>
                    <a:lnTo>
                      <a:pt x="1410" y="2552"/>
                    </a:lnTo>
                    <a:cubicBezTo>
                      <a:pt x="982" y="2579"/>
                      <a:pt x="545" y="2633"/>
                      <a:pt x="108" y="26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7"/>
              <p:cNvSpPr/>
              <p:nvPr/>
            </p:nvSpPr>
            <p:spPr>
              <a:xfrm>
                <a:off x="8611465" y="2696319"/>
                <a:ext cx="93915" cy="75376"/>
              </a:xfrm>
              <a:custGeom>
                <a:avLst/>
                <a:gdLst/>
                <a:ahLst/>
                <a:cxnLst/>
                <a:rect l="l" t="t" r="r" b="b"/>
                <a:pathLst>
                  <a:path w="2847" h="2285" extrusionOk="0">
                    <a:moveTo>
                      <a:pt x="1" y="1036"/>
                    </a:moveTo>
                    <a:cubicBezTo>
                      <a:pt x="99" y="866"/>
                      <a:pt x="188" y="697"/>
                      <a:pt x="277" y="518"/>
                    </a:cubicBezTo>
                    <a:lnTo>
                      <a:pt x="545" y="1"/>
                    </a:lnTo>
                    <a:lnTo>
                      <a:pt x="2847" y="1134"/>
                    </a:lnTo>
                    <a:lnTo>
                      <a:pt x="2543" y="1714"/>
                    </a:lnTo>
                    <a:cubicBezTo>
                      <a:pt x="2445" y="1910"/>
                      <a:pt x="2347" y="2097"/>
                      <a:pt x="2231" y="22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7"/>
              <p:cNvSpPr/>
              <p:nvPr/>
            </p:nvSpPr>
            <p:spPr>
              <a:xfrm>
                <a:off x="8579105" y="2750484"/>
                <a:ext cx="93322" cy="80061"/>
              </a:xfrm>
              <a:custGeom>
                <a:avLst/>
                <a:gdLst/>
                <a:ahLst/>
                <a:cxnLst/>
                <a:rect l="l" t="t" r="r" b="b"/>
                <a:pathLst>
                  <a:path w="2829" h="2427" extrusionOk="0">
                    <a:moveTo>
                      <a:pt x="0" y="982"/>
                    </a:moveTo>
                    <a:cubicBezTo>
                      <a:pt x="215" y="661"/>
                      <a:pt x="429" y="331"/>
                      <a:pt x="625" y="0"/>
                    </a:cubicBezTo>
                    <a:lnTo>
                      <a:pt x="2828" y="1321"/>
                    </a:lnTo>
                    <a:cubicBezTo>
                      <a:pt x="2597" y="1695"/>
                      <a:pt x="2356" y="2061"/>
                      <a:pt x="2124" y="24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7"/>
              <p:cNvSpPr/>
              <p:nvPr/>
            </p:nvSpPr>
            <p:spPr>
              <a:xfrm>
                <a:off x="8542323" y="2801681"/>
                <a:ext cx="91837" cy="83920"/>
              </a:xfrm>
              <a:custGeom>
                <a:avLst/>
                <a:gdLst/>
                <a:ahLst/>
                <a:cxnLst/>
                <a:rect l="l" t="t" r="r" b="b"/>
                <a:pathLst>
                  <a:path w="2784" h="2544" extrusionOk="0">
                    <a:moveTo>
                      <a:pt x="0" y="937"/>
                    </a:moveTo>
                    <a:cubicBezTo>
                      <a:pt x="232" y="625"/>
                      <a:pt x="491" y="331"/>
                      <a:pt x="705" y="1"/>
                    </a:cubicBezTo>
                    <a:lnTo>
                      <a:pt x="2784" y="1508"/>
                    </a:lnTo>
                    <a:cubicBezTo>
                      <a:pt x="2543" y="1865"/>
                      <a:pt x="2257" y="2204"/>
                      <a:pt x="1990" y="25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7"/>
              <p:cNvSpPr/>
              <p:nvPr/>
            </p:nvSpPr>
            <p:spPr>
              <a:xfrm>
                <a:off x="8501419" y="2850239"/>
                <a:ext cx="90089" cy="87153"/>
              </a:xfrm>
              <a:custGeom>
                <a:avLst/>
                <a:gdLst/>
                <a:ahLst/>
                <a:cxnLst/>
                <a:rect l="l" t="t" r="r" b="b"/>
                <a:pathLst>
                  <a:path w="2731" h="2642" extrusionOk="0">
                    <a:moveTo>
                      <a:pt x="0" y="866"/>
                    </a:moveTo>
                    <a:lnTo>
                      <a:pt x="402" y="438"/>
                    </a:lnTo>
                    <a:lnTo>
                      <a:pt x="785" y="1"/>
                    </a:lnTo>
                    <a:lnTo>
                      <a:pt x="2730" y="1669"/>
                    </a:lnTo>
                    <a:lnTo>
                      <a:pt x="2302" y="2168"/>
                    </a:lnTo>
                    <a:lnTo>
                      <a:pt x="1856" y="264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7"/>
              <p:cNvSpPr/>
              <p:nvPr/>
            </p:nvSpPr>
            <p:spPr>
              <a:xfrm>
                <a:off x="8456985" y="2895267"/>
                <a:ext cx="87417" cy="89495"/>
              </a:xfrm>
              <a:custGeom>
                <a:avLst/>
                <a:gdLst/>
                <a:ahLst/>
                <a:cxnLst/>
                <a:rect l="l" t="t" r="r" b="b"/>
                <a:pathLst>
                  <a:path w="2650" h="2713" extrusionOk="0">
                    <a:moveTo>
                      <a:pt x="0" y="795"/>
                    </a:moveTo>
                    <a:cubicBezTo>
                      <a:pt x="304" y="545"/>
                      <a:pt x="571" y="259"/>
                      <a:pt x="857" y="1"/>
                    </a:cubicBezTo>
                    <a:lnTo>
                      <a:pt x="2650" y="1829"/>
                    </a:lnTo>
                    <a:cubicBezTo>
                      <a:pt x="2338" y="2124"/>
                      <a:pt x="2025" y="2436"/>
                      <a:pt x="1695" y="271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7"/>
              <p:cNvSpPr/>
              <p:nvPr/>
            </p:nvSpPr>
            <p:spPr>
              <a:xfrm>
                <a:off x="8409021" y="2936468"/>
                <a:ext cx="84481" cy="91837"/>
              </a:xfrm>
              <a:custGeom>
                <a:avLst/>
                <a:gdLst/>
                <a:ahLst/>
                <a:cxnLst/>
                <a:rect l="l" t="t" r="r" b="b"/>
                <a:pathLst>
                  <a:path w="2561" h="2784" extrusionOk="0">
                    <a:moveTo>
                      <a:pt x="0" y="723"/>
                    </a:moveTo>
                    <a:cubicBezTo>
                      <a:pt x="312" y="491"/>
                      <a:pt x="616" y="241"/>
                      <a:pt x="928" y="1"/>
                    </a:cubicBezTo>
                    <a:lnTo>
                      <a:pt x="2560" y="1981"/>
                    </a:lnTo>
                    <a:cubicBezTo>
                      <a:pt x="2213" y="2249"/>
                      <a:pt x="1874" y="2525"/>
                      <a:pt x="1526" y="27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7"/>
              <p:cNvSpPr/>
              <p:nvPr/>
            </p:nvSpPr>
            <p:spPr>
              <a:xfrm>
                <a:off x="8358088" y="2973546"/>
                <a:ext cx="80391" cy="93322"/>
              </a:xfrm>
              <a:custGeom>
                <a:avLst/>
                <a:gdLst/>
                <a:ahLst/>
                <a:cxnLst/>
                <a:rect l="l" t="t" r="r" b="b"/>
                <a:pathLst>
                  <a:path w="2437" h="2829" extrusionOk="0">
                    <a:moveTo>
                      <a:pt x="1" y="643"/>
                    </a:moveTo>
                    <a:cubicBezTo>
                      <a:pt x="322" y="429"/>
                      <a:pt x="661" y="233"/>
                      <a:pt x="973" y="1"/>
                    </a:cubicBezTo>
                    <a:lnTo>
                      <a:pt x="2436" y="2115"/>
                    </a:lnTo>
                    <a:cubicBezTo>
                      <a:pt x="2079" y="2365"/>
                      <a:pt x="1705" y="2588"/>
                      <a:pt x="1348" y="282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7"/>
              <p:cNvSpPr/>
              <p:nvPr/>
            </p:nvSpPr>
            <p:spPr>
              <a:xfrm>
                <a:off x="8700927" y="2399399"/>
                <a:ext cx="86559" cy="45655"/>
              </a:xfrm>
              <a:custGeom>
                <a:avLst/>
                <a:gdLst/>
                <a:ahLst/>
                <a:cxnLst/>
                <a:rect l="l" t="t" r="r" b="b"/>
                <a:pathLst>
                  <a:path w="2624" h="1384" extrusionOk="0">
                    <a:moveTo>
                      <a:pt x="1" y="1169"/>
                    </a:moveTo>
                    <a:cubicBezTo>
                      <a:pt x="28" y="777"/>
                      <a:pt x="63" y="393"/>
                      <a:pt x="63" y="1"/>
                    </a:cubicBezTo>
                    <a:lnTo>
                      <a:pt x="2624" y="81"/>
                    </a:lnTo>
                    <a:cubicBezTo>
                      <a:pt x="2624" y="518"/>
                      <a:pt x="2588" y="946"/>
                      <a:pt x="2552" y="13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7"/>
              <p:cNvSpPr/>
              <p:nvPr/>
            </p:nvSpPr>
            <p:spPr>
              <a:xfrm>
                <a:off x="8692977" y="2460920"/>
                <a:ext cx="89495" cy="52417"/>
              </a:xfrm>
              <a:custGeom>
                <a:avLst/>
                <a:gdLst/>
                <a:ahLst/>
                <a:cxnLst/>
                <a:rect l="l" t="t" r="r" b="b"/>
                <a:pathLst>
                  <a:path w="2713" h="1589" extrusionOk="0">
                    <a:moveTo>
                      <a:pt x="1" y="1151"/>
                    </a:moveTo>
                    <a:cubicBezTo>
                      <a:pt x="81" y="776"/>
                      <a:pt x="117" y="384"/>
                      <a:pt x="170" y="0"/>
                    </a:cubicBezTo>
                    <a:lnTo>
                      <a:pt x="2713" y="295"/>
                    </a:lnTo>
                    <a:cubicBezTo>
                      <a:pt x="2659" y="723"/>
                      <a:pt x="2615" y="1160"/>
                      <a:pt x="2535" y="15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7"/>
              <p:cNvSpPr/>
              <p:nvPr/>
            </p:nvSpPr>
            <p:spPr>
              <a:xfrm>
                <a:off x="8680343" y="2521815"/>
                <a:ext cx="91540" cy="58916"/>
              </a:xfrm>
              <a:custGeom>
                <a:avLst/>
                <a:gdLst/>
                <a:ahLst/>
                <a:cxnLst/>
                <a:rect l="l" t="t" r="r" b="b"/>
                <a:pathLst>
                  <a:path w="2775" h="1786" extrusionOk="0">
                    <a:moveTo>
                      <a:pt x="0" y="1134"/>
                    </a:moveTo>
                    <a:lnTo>
                      <a:pt x="259" y="1"/>
                    </a:lnTo>
                    <a:lnTo>
                      <a:pt x="2775" y="509"/>
                    </a:lnTo>
                    <a:cubicBezTo>
                      <a:pt x="2677" y="938"/>
                      <a:pt x="2587" y="1357"/>
                      <a:pt x="2480" y="17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7"/>
              <p:cNvSpPr/>
              <p:nvPr/>
            </p:nvSpPr>
            <p:spPr>
              <a:xfrm>
                <a:off x="8662101" y="2581556"/>
                <a:ext cx="93025" cy="64787"/>
              </a:xfrm>
              <a:custGeom>
                <a:avLst/>
                <a:gdLst/>
                <a:ahLst/>
                <a:cxnLst/>
                <a:rect l="l" t="t" r="r" b="b"/>
                <a:pathLst>
                  <a:path w="2820" h="1964" extrusionOk="0">
                    <a:moveTo>
                      <a:pt x="0" y="1116"/>
                    </a:moveTo>
                    <a:cubicBezTo>
                      <a:pt x="125" y="741"/>
                      <a:pt x="268" y="375"/>
                      <a:pt x="357" y="1"/>
                    </a:cubicBezTo>
                    <a:lnTo>
                      <a:pt x="2819" y="723"/>
                    </a:lnTo>
                    <a:cubicBezTo>
                      <a:pt x="2712" y="1143"/>
                      <a:pt x="2552" y="1553"/>
                      <a:pt x="2418" y="196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7"/>
              <p:cNvSpPr/>
              <p:nvPr/>
            </p:nvSpPr>
            <p:spPr>
              <a:xfrm>
                <a:off x="8639142" y="2639844"/>
                <a:ext cx="93619" cy="70362"/>
              </a:xfrm>
              <a:custGeom>
                <a:avLst/>
                <a:gdLst/>
                <a:ahLst/>
                <a:cxnLst/>
                <a:rect l="l" t="t" r="r" b="b"/>
                <a:pathLst>
                  <a:path w="2838" h="2133" extrusionOk="0">
                    <a:moveTo>
                      <a:pt x="0" y="1080"/>
                    </a:moveTo>
                    <a:lnTo>
                      <a:pt x="241" y="544"/>
                    </a:lnTo>
                    <a:lnTo>
                      <a:pt x="455" y="0"/>
                    </a:lnTo>
                    <a:lnTo>
                      <a:pt x="2837" y="928"/>
                    </a:lnTo>
                    <a:lnTo>
                      <a:pt x="2605" y="1535"/>
                    </a:lnTo>
                    <a:lnTo>
                      <a:pt x="2338" y="213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7"/>
              <p:cNvSpPr/>
              <p:nvPr/>
            </p:nvSpPr>
            <p:spPr>
              <a:xfrm>
                <a:off x="8696507" y="2264612"/>
                <a:ext cx="88637" cy="50075"/>
              </a:xfrm>
              <a:custGeom>
                <a:avLst/>
                <a:gdLst/>
                <a:ahLst/>
                <a:cxnLst/>
                <a:rect l="l" t="t" r="r" b="b"/>
                <a:pathLst>
                  <a:path w="2687" h="1518" extrusionOk="0">
                    <a:moveTo>
                      <a:pt x="135" y="1517"/>
                    </a:moveTo>
                    <a:cubicBezTo>
                      <a:pt x="108" y="1125"/>
                      <a:pt x="46" y="741"/>
                      <a:pt x="1" y="349"/>
                    </a:cubicBezTo>
                    <a:lnTo>
                      <a:pt x="2543" y="1"/>
                    </a:lnTo>
                    <a:cubicBezTo>
                      <a:pt x="2597" y="438"/>
                      <a:pt x="2659" y="866"/>
                      <a:pt x="2686" y="13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7"/>
              <p:cNvSpPr/>
              <p:nvPr/>
            </p:nvSpPr>
            <p:spPr>
              <a:xfrm>
                <a:off x="8702709" y="2333193"/>
                <a:ext cx="85372" cy="42983"/>
              </a:xfrm>
              <a:custGeom>
                <a:avLst/>
                <a:gdLst/>
                <a:ahLst/>
                <a:cxnLst/>
                <a:rect l="l" t="t" r="r" b="b"/>
                <a:pathLst>
                  <a:path w="2588" h="1303" extrusionOk="0">
                    <a:moveTo>
                      <a:pt x="27" y="1303"/>
                    </a:moveTo>
                    <a:lnTo>
                      <a:pt x="0" y="134"/>
                    </a:lnTo>
                    <a:lnTo>
                      <a:pt x="2561" y="0"/>
                    </a:lnTo>
                    <a:lnTo>
                      <a:pt x="2587" y="130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7"/>
              <p:cNvSpPr/>
              <p:nvPr/>
            </p:nvSpPr>
            <p:spPr>
              <a:xfrm>
                <a:off x="8582931" y="1915307"/>
                <a:ext cx="151874" cy="331392"/>
              </a:xfrm>
              <a:custGeom>
                <a:avLst/>
                <a:gdLst/>
                <a:ahLst/>
                <a:cxnLst/>
                <a:rect l="l" t="t" r="r" b="b"/>
                <a:pathLst>
                  <a:path w="4604" h="10046" extrusionOk="0">
                    <a:moveTo>
                      <a:pt x="4479" y="10046"/>
                    </a:moveTo>
                    <a:cubicBezTo>
                      <a:pt x="4434" y="10046"/>
                      <a:pt x="4390" y="10010"/>
                      <a:pt x="4381" y="9957"/>
                    </a:cubicBezTo>
                    <a:cubicBezTo>
                      <a:pt x="3721" y="6433"/>
                      <a:pt x="2222" y="3052"/>
                      <a:pt x="36" y="188"/>
                    </a:cubicBezTo>
                    <a:cubicBezTo>
                      <a:pt x="0" y="143"/>
                      <a:pt x="9" y="72"/>
                      <a:pt x="54" y="36"/>
                    </a:cubicBezTo>
                    <a:cubicBezTo>
                      <a:pt x="99" y="1"/>
                      <a:pt x="170" y="10"/>
                      <a:pt x="206" y="63"/>
                    </a:cubicBezTo>
                    <a:cubicBezTo>
                      <a:pt x="2409" y="2954"/>
                      <a:pt x="3926" y="6361"/>
                      <a:pt x="4586" y="9921"/>
                    </a:cubicBezTo>
                    <a:cubicBezTo>
                      <a:pt x="4604" y="9983"/>
                      <a:pt x="4559" y="10037"/>
                      <a:pt x="4506" y="10046"/>
                    </a:cubicBezTo>
                    <a:cubicBezTo>
                      <a:pt x="4497" y="10046"/>
                      <a:pt x="4488" y="10046"/>
                      <a:pt x="4479" y="100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7"/>
              <p:cNvSpPr/>
              <p:nvPr/>
            </p:nvSpPr>
            <p:spPr>
              <a:xfrm>
                <a:off x="8610608" y="1881462"/>
                <a:ext cx="166587" cy="360256"/>
              </a:xfrm>
              <a:custGeom>
                <a:avLst/>
                <a:gdLst/>
                <a:ahLst/>
                <a:cxnLst/>
                <a:rect l="l" t="t" r="r" b="b"/>
                <a:pathLst>
                  <a:path w="5050" h="10921" extrusionOk="0">
                    <a:moveTo>
                      <a:pt x="4933" y="10920"/>
                    </a:moveTo>
                    <a:cubicBezTo>
                      <a:pt x="4880" y="10920"/>
                      <a:pt x="4835" y="10884"/>
                      <a:pt x="4826" y="10831"/>
                    </a:cubicBezTo>
                    <a:cubicBezTo>
                      <a:pt x="4122" y="6977"/>
                      <a:pt x="2462" y="3293"/>
                      <a:pt x="36" y="188"/>
                    </a:cubicBezTo>
                    <a:cubicBezTo>
                      <a:pt x="0" y="143"/>
                      <a:pt x="9" y="81"/>
                      <a:pt x="54" y="36"/>
                    </a:cubicBezTo>
                    <a:cubicBezTo>
                      <a:pt x="107" y="1"/>
                      <a:pt x="170" y="10"/>
                      <a:pt x="205" y="63"/>
                    </a:cubicBezTo>
                    <a:cubicBezTo>
                      <a:pt x="2659" y="3186"/>
                      <a:pt x="4327" y="6906"/>
                      <a:pt x="5040" y="10795"/>
                    </a:cubicBezTo>
                    <a:cubicBezTo>
                      <a:pt x="5049" y="10858"/>
                      <a:pt x="5014" y="10911"/>
                      <a:pt x="4951" y="10920"/>
                    </a:cubicBezTo>
                    <a:cubicBezTo>
                      <a:pt x="4942" y="10920"/>
                      <a:pt x="4942" y="10920"/>
                      <a:pt x="4933" y="109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7"/>
              <p:cNvSpPr/>
              <p:nvPr/>
            </p:nvSpPr>
            <p:spPr>
              <a:xfrm>
                <a:off x="8549977" y="1935033"/>
                <a:ext cx="148939" cy="328160"/>
              </a:xfrm>
              <a:custGeom>
                <a:avLst/>
                <a:gdLst/>
                <a:ahLst/>
                <a:cxnLst/>
                <a:rect l="l" t="t" r="r" b="b"/>
                <a:pathLst>
                  <a:path w="4515" h="9948" extrusionOk="0">
                    <a:moveTo>
                      <a:pt x="4398" y="9947"/>
                    </a:moveTo>
                    <a:cubicBezTo>
                      <a:pt x="4354" y="9947"/>
                      <a:pt x="4309" y="9912"/>
                      <a:pt x="4300" y="9858"/>
                    </a:cubicBezTo>
                    <a:cubicBezTo>
                      <a:pt x="3694" y="6352"/>
                      <a:pt x="2222" y="3016"/>
                      <a:pt x="36" y="188"/>
                    </a:cubicBezTo>
                    <a:cubicBezTo>
                      <a:pt x="0" y="143"/>
                      <a:pt x="9" y="72"/>
                      <a:pt x="54" y="36"/>
                    </a:cubicBezTo>
                    <a:cubicBezTo>
                      <a:pt x="107" y="0"/>
                      <a:pt x="170" y="9"/>
                      <a:pt x="205" y="54"/>
                    </a:cubicBezTo>
                    <a:cubicBezTo>
                      <a:pt x="2409" y="2909"/>
                      <a:pt x="3899" y="6281"/>
                      <a:pt x="4505" y="9822"/>
                    </a:cubicBezTo>
                    <a:cubicBezTo>
                      <a:pt x="4514" y="9876"/>
                      <a:pt x="4479" y="9929"/>
                      <a:pt x="4416" y="9947"/>
                    </a:cubicBezTo>
                    <a:cubicBezTo>
                      <a:pt x="4416" y="9947"/>
                      <a:pt x="4407" y="9947"/>
                      <a:pt x="4398" y="994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7"/>
              <p:cNvSpPr/>
              <p:nvPr/>
            </p:nvSpPr>
            <p:spPr>
              <a:xfrm>
                <a:off x="7987012" y="1613075"/>
                <a:ext cx="487357" cy="187501"/>
              </a:xfrm>
              <a:custGeom>
                <a:avLst/>
                <a:gdLst/>
                <a:ahLst/>
                <a:cxnLst/>
                <a:rect l="l" t="t" r="r" b="b"/>
                <a:pathLst>
                  <a:path w="14774" h="5684" extrusionOk="0">
                    <a:moveTo>
                      <a:pt x="14649" y="5683"/>
                    </a:moveTo>
                    <a:cubicBezTo>
                      <a:pt x="14631" y="5683"/>
                      <a:pt x="14604" y="5675"/>
                      <a:pt x="14577" y="5657"/>
                    </a:cubicBezTo>
                    <a:cubicBezTo>
                      <a:pt x="10536" y="2249"/>
                      <a:pt x="5398" y="313"/>
                      <a:pt x="107" y="215"/>
                    </a:cubicBezTo>
                    <a:cubicBezTo>
                      <a:pt x="45" y="215"/>
                      <a:pt x="0" y="161"/>
                      <a:pt x="0" y="99"/>
                    </a:cubicBezTo>
                    <a:cubicBezTo>
                      <a:pt x="0" y="45"/>
                      <a:pt x="45" y="1"/>
                      <a:pt x="107" y="1"/>
                    </a:cubicBezTo>
                    <a:lnTo>
                      <a:pt x="107" y="1"/>
                    </a:lnTo>
                    <a:cubicBezTo>
                      <a:pt x="5451" y="99"/>
                      <a:pt x="10643" y="2053"/>
                      <a:pt x="14720" y="5496"/>
                    </a:cubicBezTo>
                    <a:cubicBezTo>
                      <a:pt x="14765" y="5532"/>
                      <a:pt x="14774" y="5603"/>
                      <a:pt x="14738" y="5648"/>
                    </a:cubicBezTo>
                    <a:cubicBezTo>
                      <a:pt x="14711" y="5675"/>
                      <a:pt x="14684" y="5683"/>
                      <a:pt x="14649" y="56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7"/>
              <p:cNvSpPr/>
              <p:nvPr/>
            </p:nvSpPr>
            <p:spPr>
              <a:xfrm>
                <a:off x="7992884" y="1570126"/>
                <a:ext cx="519454" cy="206898"/>
              </a:xfrm>
              <a:custGeom>
                <a:avLst/>
                <a:gdLst/>
                <a:ahLst/>
                <a:cxnLst/>
                <a:rect l="l" t="t" r="r" b="b"/>
                <a:pathLst>
                  <a:path w="15747" h="6272" extrusionOk="0">
                    <a:moveTo>
                      <a:pt x="15622" y="6272"/>
                    </a:moveTo>
                    <a:cubicBezTo>
                      <a:pt x="15604" y="6272"/>
                      <a:pt x="15577" y="6263"/>
                      <a:pt x="15550" y="6245"/>
                    </a:cubicBezTo>
                    <a:cubicBezTo>
                      <a:pt x="11277" y="2507"/>
                      <a:pt x="5791" y="375"/>
                      <a:pt x="108" y="223"/>
                    </a:cubicBezTo>
                    <a:cubicBezTo>
                      <a:pt x="45" y="223"/>
                      <a:pt x="1" y="170"/>
                      <a:pt x="1" y="116"/>
                    </a:cubicBezTo>
                    <a:cubicBezTo>
                      <a:pt x="10" y="54"/>
                      <a:pt x="54" y="0"/>
                      <a:pt x="117" y="9"/>
                    </a:cubicBezTo>
                    <a:cubicBezTo>
                      <a:pt x="5844" y="152"/>
                      <a:pt x="11375" y="2311"/>
                      <a:pt x="15693" y="6084"/>
                    </a:cubicBezTo>
                    <a:cubicBezTo>
                      <a:pt x="15737" y="6120"/>
                      <a:pt x="15746" y="6192"/>
                      <a:pt x="15711" y="6236"/>
                    </a:cubicBezTo>
                    <a:cubicBezTo>
                      <a:pt x="15684" y="6254"/>
                      <a:pt x="15657" y="6272"/>
                      <a:pt x="15622" y="62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7"/>
              <p:cNvSpPr/>
              <p:nvPr/>
            </p:nvSpPr>
            <p:spPr>
              <a:xfrm>
                <a:off x="7986121" y="1651044"/>
                <a:ext cx="468521" cy="182784"/>
              </a:xfrm>
              <a:custGeom>
                <a:avLst/>
                <a:gdLst/>
                <a:ahLst/>
                <a:cxnLst/>
                <a:rect l="l" t="t" r="r" b="b"/>
                <a:pathLst>
                  <a:path w="14203" h="5541" extrusionOk="0">
                    <a:moveTo>
                      <a:pt x="14078" y="5541"/>
                    </a:moveTo>
                    <a:cubicBezTo>
                      <a:pt x="14060" y="5541"/>
                      <a:pt x="14033" y="5532"/>
                      <a:pt x="14016" y="5514"/>
                    </a:cubicBezTo>
                    <a:cubicBezTo>
                      <a:pt x="10144" y="2195"/>
                      <a:pt x="5210" y="313"/>
                      <a:pt x="108" y="215"/>
                    </a:cubicBezTo>
                    <a:cubicBezTo>
                      <a:pt x="45" y="215"/>
                      <a:pt x="1" y="161"/>
                      <a:pt x="1" y="99"/>
                    </a:cubicBezTo>
                    <a:cubicBezTo>
                      <a:pt x="1" y="45"/>
                      <a:pt x="54" y="1"/>
                      <a:pt x="117" y="1"/>
                    </a:cubicBezTo>
                    <a:cubicBezTo>
                      <a:pt x="5264" y="99"/>
                      <a:pt x="10242" y="1999"/>
                      <a:pt x="14149" y="5344"/>
                    </a:cubicBezTo>
                    <a:cubicBezTo>
                      <a:pt x="14194" y="5389"/>
                      <a:pt x="14203" y="5451"/>
                      <a:pt x="14167" y="5496"/>
                    </a:cubicBezTo>
                    <a:cubicBezTo>
                      <a:pt x="14140" y="5523"/>
                      <a:pt x="14114" y="5541"/>
                      <a:pt x="14078" y="55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7"/>
              <p:cNvSpPr/>
              <p:nvPr/>
            </p:nvSpPr>
            <p:spPr>
              <a:xfrm>
                <a:off x="8439040" y="1763465"/>
                <a:ext cx="185126" cy="185126"/>
              </a:xfrm>
              <a:custGeom>
                <a:avLst/>
                <a:gdLst/>
                <a:ahLst/>
                <a:cxnLst/>
                <a:rect l="l" t="t" r="r" b="b"/>
                <a:pathLst>
                  <a:path w="5612" h="5612" extrusionOk="0">
                    <a:moveTo>
                      <a:pt x="2801" y="429"/>
                    </a:moveTo>
                    <a:cubicBezTo>
                      <a:pt x="1499" y="429"/>
                      <a:pt x="428" y="1499"/>
                      <a:pt x="428" y="2802"/>
                    </a:cubicBezTo>
                    <a:cubicBezTo>
                      <a:pt x="428" y="4113"/>
                      <a:pt x="1499" y="5175"/>
                      <a:pt x="2801" y="5175"/>
                    </a:cubicBezTo>
                    <a:cubicBezTo>
                      <a:pt x="4113" y="5175"/>
                      <a:pt x="5174" y="4113"/>
                      <a:pt x="5174" y="2802"/>
                    </a:cubicBezTo>
                    <a:cubicBezTo>
                      <a:pt x="5174" y="1499"/>
                      <a:pt x="4113" y="429"/>
                      <a:pt x="2801" y="429"/>
                    </a:cubicBezTo>
                    <a:close/>
                    <a:moveTo>
                      <a:pt x="2801" y="5612"/>
                    </a:moveTo>
                    <a:cubicBezTo>
                      <a:pt x="1258" y="5612"/>
                      <a:pt x="0" y="4354"/>
                      <a:pt x="0" y="2802"/>
                    </a:cubicBezTo>
                    <a:cubicBezTo>
                      <a:pt x="0" y="1258"/>
                      <a:pt x="1258" y="0"/>
                      <a:pt x="2801" y="0"/>
                    </a:cubicBezTo>
                    <a:cubicBezTo>
                      <a:pt x="4354" y="0"/>
                      <a:pt x="5611" y="1258"/>
                      <a:pt x="5611" y="2802"/>
                    </a:cubicBezTo>
                    <a:cubicBezTo>
                      <a:pt x="5611" y="4354"/>
                      <a:pt x="4354" y="5612"/>
                      <a:pt x="2801" y="561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7"/>
              <p:cNvSpPr/>
              <p:nvPr/>
            </p:nvSpPr>
            <p:spPr>
              <a:xfrm>
                <a:off x="8486410" y="1810836"/>
                <a:ext cx="90089" cy="90386"/>
              </a:xfrm>
              <a:custGeom>
                <a:avLst/>
                <a:gdLst/>
                <a:ahLst/>
                <a:cxnLst/>
                <a:rect l="l" t="t" r="r" b="b"/>
                <a:pathLst>
                  <a:path w="2731" h="2740" extrusionOk="0">
                    <a:moveTo>
                      <a:pt x="1365" y="438"/>
                    </a:moveTo>
                    <a:cubicBezTo>
                      <a:pt x="857" y="438"/>
                      <a:pt x="437" y="857"/>
                      <a:pt x="437" y="1366"/>
                    </a:cubicBezTo>
                    <a:cubicBezTo>
                      <a:pt x="437" y="1883"/>
                      <a:pt x="857" y="2302"/>
                      <a:pt x="1365" y="2302"/>
                    </a:cubicBezTo>
                    <a:cubicBezTo>
                      <a:pt x="1883" y="2302"/>
                      <a:pt x="2302" y="1883"/>
                      <a:pt x="2302" y="1366"/>
                    </a:cubicBezTo>
                    <a:cubicBezTo>
                      <a:pt x="2302" y="857"/>
                      <a:pt x="1883" y="438"/>
                      <a:pt x="1365" y="438"/>
                    </a:cubicBezTo>
                    <a:close/>
                    <a:moveTo>
                      <a:pt x="1365" y="2739"/>
                    </a:moveTo>
                    <a:cubicBezTo>
                      <a:pt x="616" y="2739"/>
                      <a:pt x="0" y="2124"/>
                      <a:pt x="0" y="1366"/>
                    </a:cubicBezTo>
                    <a:cubicBezTo>
                      <a:pt x="0" y="616"/>
                      <a:pt x="616" y="1"/>
                      <a:pt x="1365" y="1"/>
                    </a:cubicBezTo>
                    <a:cubicBezTo>
                      <a:pt x="2124" y="1"/>
                      <a:pt x="2730" y="616"/>
                      <a:pt x="2730" y="1366"/>
                    </a:cubicBezTo>
                    <a:cubicBezTo>
                      <a:pt x="2730" y="2124"/>
                      <a:pt x="2124" y="2739"/>
                      <a:pt x="1365" y="27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7"/>
              <p:cNvSpPr/>
              <p:nvPr/>
            </p:nvSpPr>
            <p:spPr>
              <a:xfrm>
                <a:off x="7215104" y="2519473"/>
                <a:ext cx="175131" cy="363159"/>
              </a:xfrm>
              <a:custGeom>
                <a:avLst/>
                <a:gdLst/>
                <a:ahLst/>
                <a:cxnLst/>
                <a:rect l="l" t="t" r="r" b="b"/>
                <a:pathLst>
                  <a:path w="5309" h="11009" extrusionOk="0">
                    <a:moveTo>
                      <a:pt x="5184" y="11009"/>
                    </a:moveTo>
                    <a:cubicBezTo>
                      <a:pt x="5157" y="11009"/>
                      <a:pt x="5121" y="11000"/>
                      <a:pt x="5103" y="10973"/>
                    </a:cubicBezTo>
                    <a:cubicBezTo>
                      <a:pt x="2489" y="7860"/>
                      <a:pt x="732" y="4113"/>
                      <a:pt x="9" y="134"/>
                    </a:cubicBezTo>
                    <a:cubicBezTo>
                      <a:pt x="0" y="72"/>
                      <a:pt x="36" y="18"/>
                      <a:pt x="90" y="9"/>
                    </a:cubicBezTo>
                    <a:cubicBezTo>
                      <a:pt x="152" y="0"/>
                      <a:pt x="206" y="36"/>
                      <a:pt x="223" y="90"/>
                    </a:cubicBezTo>
                    <a:cubicBezTo>
                      <a:pt x="937" y="4033"/>
                      <a:pt x="2677" y="7753"/>
                      <a:pt x="5264" y="10831"/>
                    </a:cubicBezTo>
                    <a:cubicBezTo>
                      <a:pt x="5308" y="10875"/>
                      <a:pt x="5300" y="10947"/>
                      <a:pt x="5255" y="10982"/>
                    </a:cubicBezTo>
                    <a:cubicBezTo>
                      <a:pt x="5237" y="11000"/>
                      <a:pt x="5210" y="11009"/>
                      <a:pt x="5184" y="110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7"/>
              <p:cNvSpPr/>
              <p:nvPr/>
            </p:nvSpPr>
            <p:spPr>
              <a:xfrm>
                <a:off x="7504966" y="2992382"/>
                <a:ext cx="473832" cy="165135"/>
              </a:xfrm>
              <a:custGeom>
                <a:avLst/>
                <a:gdLst/>
                <a:ahLst/>
                <a:cxnLst/>
                <a:rect l="l" t="t" r="r" b="b"/>
                <a:pathLst>
                  <a:path w="14364" h="5006" extrusionOk="0">
                    <a:moveTo>
                      <a:pt x="14256" y="5005"/>
                    </a:moveTo>
                    <a:cubicBezTo>
                      <a:pt x="9073" y="5005"/>
                      <a:pt x="4167" y="3346"/>
                      <a:pt x="54" y="206"/>
                    </a:cubicBezTo>
                    <a:cubicBezTo>
                      <a:pt x="10" y="170"/>
                      <a:pt x="1" y="108"/>
                      <a:pt x="36" y="54"/>
                    </a:cubicBezTo>
                    <a:cubicBezTo>
                      <a:pt x="72" y="9"/>
                      <a:pt x="143" y="1"/>
                      <a:pt x="188" y="36"/>
                    </a:cubicBezTo>
                    <a:cubicBezTo>
                      <a:pt x="4256" y="3141"/>
                      <a:pt x="9118" y="4782"/>
                      <a:pt x="14256" y="4782"/>
                    </a:cubicBezTo>
                    <a:cubicBezTo>
                      <a:pt x="14310" y="4782"/>
                      <a:pt x="14364" y="4836"/>
                      <a:pt x="14364" y="4889"/>
                    </a:cubicBezTo>
                    <a:cubicBezTo>
                      <a:pt x="14364" y="4952"/>
                      <a:pt x="14310" y="5005"/>
                      <a:pt x="14256" y="50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7"/>
              <p:cNvSpPr/>
              <p:nvPr/>
            </p:nvSpPr>
            <p:spPr>
              <a:xfrm>
                <a:off x="7355169" y="2847006"/>
                <a:ext cx="185159" cy="185126"/>
              </a:xfrm>
              <a:custGeom>
                <a:avLst/>
                <a:gdLst/>
                <a:ahLst/>
                <a:cxnLst/>
                <a:rect l="l" t="t" r="r" b="b"/>
                <a:pathLst>
                  <a:path w="5613" h="5612" extrusionOk="0">
                    <a:moveTo>
                      <a:pt x="2811" y="438"/>
                    </a:moveTo>
                    <a:cubicBezTo>
                      <a:pt x="1500" y="438"/>
                      <a:pt x="438" y="1499"/>
                      <a:pt x="438" y="2811"/>
                    </a:cubicBezTo>
                    <a:cubicBezTo>
                      <a:pt x="438" y="4122"/>
                      <a:pt x="1500" y="5184"/>
                      <a:pt x="2811" y="5184"/>
                    </a:cubicBezTo>
                    <a:cubicBezTo>
                      <a:pt x="4122" y="5184"/>
                      <a:pt x="5184" y="4122"/>
                      <a:pt x="5184" y="2811"/>
                    </a:cubicBezTo>
                    <a:cubicBezTo>
                      <a:pt x="5184" y="1499"/>
                      <a:pt x="4122" y="438"/>
                      <a:pt x="2811" y="438"/>
                    </a:cubicBezTo>
                    <a:close/>
                    <a:moveTo>
                      <a:pt x="2811" y="5612"/>
                    </a:moveTo>
                    <a:cubicBezTo>
                      <a:pt x="1268" y="5612"/>
                      <a:pt x="1" y="4354"/>
                      <a:pt x="1" y="2811"/>
                    </a:cubicBezTo>
                    <a:cubicBezTo>
                      <a:pt x="1" y="1258"/>
                      <a:pt x="1268" y="1"/>
                      <a:pt x="2811" y="1"/>
                    </a:cubicBezTo>
                    <a:cubicBezTo>
                      <a:pt x="4354" y="1"/>
                      <a:pt x="5612" y="1258"/>
                      <a:pt x="5612" y="2811"/>
                    </a:cubicBezTo>
                    <a:cubicBezTo>
                      <a:pt x="5612" y="4354"/>
                      <a:pt x="4354" y="5612"/>
                      <a:pt x="2811" y="561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7"/>
              <p:cNvSpPr/>
              <p:nvPr/>
            </p:nvSpPr>
            <p:spPr>
              <a:xfrm>
                <a:off x="7172715" y="2526532"/>
                <a:ext cx="196638" cy="397301"/>
              </a:xfrm>
              <a:custGeom>
                <a:avLst/>
                <a:gdLst/>
                <a:ahLst/>
                <a:cxnLst/>
                <a:rect l="l" t="t" r="r" b="b"/>
                <a:pathLst>
                  <a:path w="5961" h="12044" extrusionOk="0">
                    <a:moveTo>
                      <a:pt x="5835" y="12044"/>
                    </a:moveTo>
                    <a:cubicBezTo>
                      <a:pt x="5808" y="12044"/>
                      <a:pt x="5773" y="12035"/>
                      <a:pt x="5755" y="12008"/>
                    </a:cubicBezTo>
                    <a:cubicBezTo>
                      <a:pt x="2793" y="8636"/>
                      <a:pt x="813" y="4532"/>
                      <a:pt x="19" y="143"/>
                    </a:cubicBezTo>
                    <a:cubicBezTo>
                      <a:pt x="1" y="81"/>
                      <a:pt x="45" y="27"/>
                      <a:pt x="99" y="9"/>
                    </a:cubicBezTo>
                    <a:cubicBezTo>
                      <a:pt x="161" y="1"/>
                      <a:pt x="215" y="45"/>
                      <a:pt x="224" y="99"/>
                    </a:cubicBezTo>
                    <a:cubicBezTo>
                      <a:pt x="1018" y="4452"/>
                      <a:pt x="2980" y="8520"/>
                      <a:pt x="5915" y="11866"/>
                    </a:cubicBezTo>
                    <a:cubicBezTo>
                      <a:pt x="5960" y="11910"/>
                      <a:pt x="5951" y="11981"/>
                      <a:pt x="5907" y="12017"/>
                    </a:cubicBezTo>
                    <a:cubicBezTo>
                      <a:pt x="5889" y="12035"/>
                      <a:pt x="5862" y="12044"/>
                      <a:pt x="5835" y="120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7"/>
              <p:cNvSpPr/>
              <p:nvPr/>
            </p:nvSpPr>
            <p:spPr>
              <a:xfrm>
                <a:off x="7468185" y="3017980"/>
                <a:ext cx="510614" cy="182190"/>
              </a:xfrm>
              <a:custGeom>
                <a:avLst/>
                <a:gdLst/>
                <a:ahLst/>
                <a:cxnLst/>
                <a:rect l="l" t="t" r="r" b="b"/>
                <a:pathLst>
                  <a:path w="15479" h="5523" extrusionOk="0">
                    <a:moveTo>
                      <a:pt x="15371" y="5523"/>
                    </a:moveTo>
                    <a:cubicBezTo>
                      <a:pt x="9751" y="5523"/>
                      <a:pt x="4452" y="3685"/>
                      <a:pt x="63" y="206"/>
                    </a:cubicBezTo>
                    <a:cubicBezTo>
                      <a:pt x="9" y="170"/>
                      <a:pt x="1" y="99"/>
                      <a:pt x="45" y="54"/>
                    </a:cubicBezTo>
                    <a:cubicBezTo>
                      <a:pt x="81" y="10"/>
                      <a:pt x="143" y="1"/>
                      <a:pt x="197" y="36"/>
                    </a:cubicBezTo>
                    <a:cubicBezTo>
                      <a:pt x="4550" y="3480"/>
                      <a:pt x="9796" y="5309"/>
                      <a:pt x="15371" y="5309"/>
                    </a:cubicBezTo>
                    <a:cubicBezTo>
                      <a:pt x="15425" y="5309"/>
                      <a:pt x="15479" y="5353"/>
                      <a:pt x="15479" y="5416"/>
                    </a:cubicBezTo>
                    <a:cubicBezTo>
                      <a:pt x="15479" y="5469"/>
                      <a:pt x="15425" y="5523"/>
                      <a:pt x="15371" y="5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7"/>
              <p:cNvSpPr/>
              <p:nvPr/>
            </p:nvSpPr>
            <p:spPr>
              <a:xfrm>
                <a:off x="7252182" y="2511820"/>
                <a:ext cx="170413" cy="350525"/>
              </a:xfrm>
              <a:custGeom>
                <a:avLst/>
                <a:gdLst/>
                <a:ahLst/>
                <a:cxnLst/>
                <a:rect l="l" t="t" r="r" b="b"/>
                <a:pathLst>
                  <a:path w="5166" h="10626" extrusionOk="0">
                    <a:moveTo>
                      <a:pt x="5050" y="10625"/>
                    </a:moveTo>
                    <a:cubicBezTo>
                      <a:pt x="5014" y="10625"/>
                      <a:pt x="4987" y="10608"/>
                      <a:pt x="4961" y="10590"/>
                    </a:cubicBezTo>
                    <a:cubicBezTo>
                      <a:pt x="2418" y="7592"/>
                      <a:pt x="705" y="3979"/>
                      <a:pt x="9" y="134"/>
                    </a:cubicBezTo>
                    <a:cubicBezTo>
                      <a:pt x="0" y="72"/>
                      <a:pt x="36" y="18"/>
                      <a:pt x="99" y="9"/>
                    </a:cubicBezTo>
                    <a:cubicBezTo>
                      <a:pt x="152" y="1"/>
                      <a:pt x="215" y="36"/>
                      <a:pt x="224" y="99"/>
                    </a:cubicBezTo>
                    <a:cubicBezTo>
                      <a:pt x="910" y="3908"/>
                      <a:pt x="2605" y="7485"/>
                      <a:pt x="5130" y="10447"/>
                    </a:cubicBezTo>
                    <a:cubicBezTo>
                      <a:pt x="5166" y="10492"/>
                      <a:pt x="5166" y="10563"/>
                      <a:pt x="5112" y="10599"/>
                    </a:cubicBezTo>
                    <a:cubicBezTo>
                      <a:pt x="5094" y="10617"/>
                      <a:pt x="5068" y="10625"/>
                      <a:pt x="5050" y="106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7"/>
              <p:cNvSpPr/>
              <p:nvPr/>
            </p:nvSpPr>
            <p:spPr>
              <a:xfrm>
                <a:off x="7527628" y="2962066"/>
                <a:ext cx="451170" cy="157482"/>
              </a:xfrm>
              <a:custGeom>
                <a:avLst/>
                <a:gdLst/>
                <a:ahLst/>
                <a:cxnLst/>
                <a:rect l="l" t="t" r="r" b="b"/>
                <a:pathLst>
                  <a:path w="13677" h="4774" extrusionOk="0">
                    <a:moveTo>
                      <a:pt x="13569" y="4773"/>
                    </a:moveTo>
                    <a:cubicBezTo>
                      <a:pt x="8636" y="4773"/>
                      <a:pt x="3970" y="3194"/>
                      <a:pt x="63" y="206"/>
                    </a:cubicBezTo>
                    <a:cubicBezTo>
                      <a:pt x="10" y="170"/>
                      <a:pt x="1" y="99"/>
                      <a:pt x="36" y="54"/>
                    </a:cubicBezTo>
                    <a:cubicBezTo>
                      <a:pt x="81" y="10"/>
                      <a:pt x="143" y="1"/>
                      <a:pt x="188" y="36"/>
                    </a:cubicBezTo>
                    <a:cubicBezTo>
                      <a:pt x="4060" y="2989"/>
                      <a:pt x="8681" y="4550"/>
                      <a:pt x="13569" y="4550"/>
                    </a:cubicBezTo>
                    <a:cubicBezTo>
                      <a:pt x="13623" y="4550"/>
                      <a:pt x="13677" y="4604"/>
                      <a:pt x="13677" y="4657"/>
                    </a:cubicBezTo>
                    <a:cubicBezTo>
                      <a:pt x="13677" y="4720"/>
                      <a:pt x="13623" y="4773"/>
                      <a:pt x="13569" y="477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7"/>
              <p:cNvSpPr/>
              <p:nvPr/>
            </p:nvSpPr>
            <p:spPr>
              <a:xfrm>
                <a:off x="7399900" y="2892925"/>
                <a:ext cx="90089" cy="90089"/>
              </a:xfrm>
              <a:custGeom>
                <a:avLst/>
                <a:gdLst/>
                <a:ahLst/>
                <a:cxnLst/>
                <a:rect l="l" t="t" r="r" b="b"/>
                <a:pathLst>
                  <a:path w="2731" h="2731" extrusionOk="0">
                    <a:moveTo>
                      <a:pt x="1366" y="428"/>
                    </a:moveTo>
                    <a:cubicBezTo>
                      <a:pt x="848" y="428"/>
                      <a:pt x="429" y="848"/>
                      <a:pt x="429" y="1365"/>
                    </a:cubicBezTo>
                    <a:cubicBezTo>
                      <a:pt x="429" y="1883"/>
                      <a:pt x="848" y="2302"/>
                      <a:pt x="1366" y="2302"/>
                    </a:cubicBezTo>
                    <a:cubicBezTo>
                      <a:pt x="1883" y="2302"/>
                      <a:pt x="2302" y="1883"/>
                      <a:pt x="2302" y="1365"/>
                    </a:cubicBezTo>
                    <a:cubicBezTo>
                      <a:pt x="2302" y="848"/>
                      <a:pt x="1883" y="428"/>
                      <a:pt x="1366" y="428"/>
                    </a:cubicBezTo>
                    <a:close/>
                    <a:moveTo>
                      <a:pt x="1366" y="2730"/>
                    </a:moveTo>
                    <a:cubicBezTo>
                      <a:pt x="607" y="2730"/>
                      <a:pt x="1" y="2114"/>
                      <a:pt x="1" y="1365"/>
                    </a:cubicBezTo>
                    <a:cubicBezTo>
                      <a:pt x="1" y="607"/>
                      <a:pt x="607" y="0"/>
                      <a:pt x="1366" y="0"/>
                    </a:cubicBezTo>
                    <a:cubicBezTo>
                      <a:pt x="2115" y="0"/>
                      <a:pt x="2731" y="607"/>
                      <a:pt x="2731" y="1365"/>
                    </a:cubicBezTo>
                    <a:cubicBezTo>
                      <a:pt x="2731" y="2114"/>
                      <a:pt x="2115" y="2730"/>
                      <a:pt x="1366" y="273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7" name="Google Shape;707;p7"/>
          <p:cNvSpPr/>
          <p:nvPr/>
        </p:nvSpPr>
        <p:spPr>
          <a:xfrm rot="-5400000" flipH="1">
            <a:off x="4521334" y="4285342"/>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7"/>
          <p:cNvSpPr txBox="1">
            <a:spLocks noGrp="1"/>
          </p:cNvSpPr>
          <p:nvPr>
            <p:ph type="body" idx="1"/>
          </p:nvPr>
        </p:nvSpPr>
        <p:spPr>
          <a:xfrm>
            <a:off x="720000" y="1875050"/>
            <a:ext cx="4117800" cy="2616600"/>
          </a:xfrm>
          <a:prstGeom prst="rect">
            <a:avLst/>
          </a:prstGeom>
        </p:spPr>
        <p:txBody>
          <a:bodyPr spcFirstLastPara="1" wrap="square" lIns="91425" tIns="91425" rIns="91425" bIns="91425" anchor="ctr" anchorCtr="0">
            <a:noAutofit/>
          </a:bodyPr>
          <a:lstStyle>
            <a:lvl1pPr marL="457200" lvl="0" indent="-292100" rtl="0">
              <a:lnSpc>
                <a:spcPct val="100000"/>
              </a:lnSpc>
              <a:spcBef>
                <a:spcPts val="0"/>
              </a:spcBef>
              <a:spcAft>
                <a:spcPts val="0"/>
              </a:spcAft>
              <a:buSzPts val="1000"/>
              <a:buChar char="●"/>
              <a:defRPr>
                <a:solidFill>
                  <a:srgbClr val="434343"/>
                </a:solidFill>
              </a:defRPr>
            </a:lvl1pPr>
            <a:lvl2pPr marL="914400" lvl="1" indent="-317500" rtl="0">
              <a:lnSpc>
                <a:spcPct val="115000"/>
              </a:lnSpc>
              <a:spcBef>
                <a:spcPts val="0"/>
              </a:spcBef>
              <a:spcAft>
                <a:spcPts val="0"/>
              </a:spcAft>
              <a:buSzPts val="1400"/>
              <a:buChar char="○"/>
              <a:defRPr>
                <a:solidFill>
                  <a:srgbClr val="434343"/>
                </a:solidFill>
              </a:defRPr>
            </a:lvl2pPr>
            <a:lvl3pPr marL="1371600" lvl="2" indent="-317500" rtl="0">
              <a:lnSpc>
                <a:spcPct val="115000"/>
              </a:lnSpc>
              <a:spcBef>
                <a:spcPts val="1600"/>
              </a:spcBef>
              <a:spcAft>
                <a:spcPts val="0"/>
              </a:spcAft>
              <a:buSzPts val="1400"/>
              <a:buChar char="■"/>
              <a:defRPr>
                <a:solidFill>
                  <a:srgbClr val="434343"/>
                </a:solidFill>
              </a:defRPr>
            </a:lvl3pPr>
            <a:lvl4pPr marL="1828800" lvl="3" indent="-317500" rtl="0">
              <a:lnSpc>
                <a:spcPct val="115000"/>
              </a:lnSpc>
              <a:spcBef>
                <a:spcPts val="1600"/>
              </a:spcBef>
              <a:spcAft>
                <a:spcPts val="0"/>
              </a:spcAft>
              <a:buSzPts val="1400"/>
              <a:buChar char="●"/>
              <a:defRPr>
                <a:solidFill>
                  <a:srgbClr val="434343"/>
                </a:solidFill>
              </a:defRPr>
            </a:lvl4pPr>
            <a:lvl5pPr marL="2286000" lvl="4" indent="-317500" rtl="0">
              <a:lnSpc>
                <a:spcPct val="115000"/>
              </a:lnSpc>
              <a:spcBef>
                <a:spcPts val="1600"/>
              </a:spcBef>
              <a:spcAft>
                <a:spcPts val="0"/>
              </a:spcAft>
              <a:buSzPts val="1400"/>
              <a:buChar char="○"/>
              <a:defRPr>
                <a:solidFill>
                  <a:srgbClr val="434343"/>
                </a:solidFill>
              </a:defRPr>
            </a:lvl5pPr>
            <a:lvl6pPr marL="2743200" lvl="5" indent="-317500" rtl="0">
              <a:lnSpc>
                <a:spcPct val="115000"/>
              </a:lnSpc>
              <a:spcBef>
                <a:spcPts val="1600"/>
              </a:spcBef>
              <a:spcAft>
                <a:spcPts val="0"/>
              </a:spcAft>
              <a:buSzPts val="1400"/>
              <a:buChar char="■"/>
              <a:defRPr>
                <a:solidFill>
                  <a:srgbClr val="434343"/>
                </a:solidFill>
              </a:defRPr>
            </a:lvl6pPr>
            <a:lvl7pPr marL="3200400" lvl="6" indent="-317500" rtl="0">
              <a:lnSpc>
                <a:spcPct val="115000"/>
              </a:lnSpc>
              <a:spcBef>
                <a:spcPts val="1600"/>
              </a:spcBef>
              <a:spcAft>
                <a:spcPts val="0"/>
              </a:spcAft>
              <a:buSzPts val="1400"/>
              <a:buChar char="●"/>
              <a:defRPr>
                <a:solidFill>
                  <a:srgbClr val="434343"/>
                </a:solidFill>
              </a:defRPr>
            </a:lvl7pPr>
            <a:lvl8pPr marL="3657600" lvl="7" indent="-317500" rtl="0">
              <a:lnSpc>
                <a:spcPct val="115000"/>
              </a:lnSpc>
              <a:spcBef>
                <a:spcPts val="1600"/>
              </a:spcBef>
              <a:spcAft>
                <a:spcPts val="0"/>
              </a:spcAft>
              <a:buSzPts val="1400"/>
              <a:buChar char="○"/>
              <a:defRPr>
                <a:solidFill>
                  <a:srgbClr val="434343"/>
                </a:solidFill>
              </a:defRPr>
            </a:lvl8pPr>
            <a:lvl9pPr marL="4114800" lvl="8" indent="-317500" rtl="0">
              <a:lnSpc>
                <a:spcPct val="115000"/>
              </a:lnSpc>
              <a:spcBef>
                <a:spcPts val="1600"/>
              </a:spcBef>
              <a:spcAft>
                <a:spcPts val="1600"/>
              </a:spcAft>
              <a:buSzPts val="1400"/>
              <a:buChar char="■"/>
              <a:defRPr>
                <a:solidFill>
                  <a:srgbClr val="434343"/>
                </a:solidFill>
              </a:defRPr>
            </a:lvl9pPr>
          </a:lstStyle>
          <a:p>
            <a:endParaRPr/>
          </a:p>
        </p:txBody>
      </p:sp>
      <p:sp>
        <p:nvSpPr>
          <p:cNvPr id="709" name="Google Shape;709;p7"/>
          <p:cNvSpPr txBox="1">
            <a:spLocks noGrp="1"/>
          </p:cNvSpPr>
          <p:nvPr>
            <p:ph type="title"/>
          </p:nvPr>
        </p:nvSpPr>
        <p:spPr>
          <a:xfrm>
            <a:off x="806750" y="1205450"/>
            <a:ext cx="3944400" cy="66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10"/>
        <p:cNvGrpSpPr/>
        <p:nvPr/>
      </p:nvGrpSpPr>
      <p:grpSpPr>
        <a:xfrm>
          <a:off x="0" y="0"/>
          <a:ext cx="0" cy="0"/>
          <a:chOff x="0" y="0"/>
          <a:chExt cx="0" cy="0"/>
        </a:xfrm>
      </p:grpSpPr>
      <p:grpSp>
        <p:nvGrpSpPr>
          <p:cNvPr id="711" name="Google Shape;711;p8"/>
          <p:cNvGrpSpPr/>
          <p:nvPr/>
        </p:nvGrpSpPr>
        <p:grpSpPr>
          <a:xfrm>
            <a:off x="1377500" y="-621000"/>
            <a:ext cx="6389120" cy="6389775"/>
            <a:chOff x="1377500" y="-621000"/>
            <a:chExt cx="6389120" cy="6389775"/>
          </a:xfrm>
        </p:grpSpPr>
        <p:sp>
          <p:nvSpPr>
            <p:cNvPr id="712" name="Google Shape;712;p8"/>
            <p:cNvSpPr/>
            <p:nvPr/>
          </p:nvSpPr>
          <p:spPr>
            <a:xfrm>
              <a:off x="1720188" y="-280062"/>
              <a:ext cx="5703600" cy="5703600"/>
            </a:xfrm>
            <a:prstGeom prst="donut">
              <a:avLst>
                <a:gd name="adj" fmla="val 5641"/>
              </a:avLst>
            </a:prstGeom>
            <a:gradFill>
              <a:gsLst>
                <a:gs pos="0">
                  <a:schemeClr val="lt1"/>
                </a:gs>
                <a:gs pos="50000">
                  <a:schemeClr val="lt1"/>
                </a:gs>
                <a:gs pos="100000">
                  <a:schemeClr val="accent1"/>
                </a:gs>
              </a:gsLst>
              <a:lin ang="5400700" scaled="0"/>
            </a:gra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8"/>
            <p:cNvGrpSpPr/>
            <p:nvPr/>
          </p:nvGrpSpPr>
          <p:grpSpPr>
            <a:xfrm>
              <a:off x="1801325" y="-197968"/>
              <a:ext cx="5545115" cy="5543673"/>
              <a:chOff x="2525403" y="1252291"/>
              <a:chExt cx="2282504" cy="2281910"/>
            </a:xfrm>
          </p:grpSpPr>
          <p:sp>
            <p:nvSpPr>
              <p:cNvPr id="714" name="Google Shape;714;p8"/>
              <p:cNvSpPr/>
              <p:nvPr/>
            </p:nvSpPr>
            <p:spPr>
              <a:xfrm>
                <a:off x="2525997" y="2352028"/>
                <a:ext cx="59180" cy="10028"/>
              </a:xfrm>
              <a:custGeom>
                <a:avLst/>
                <a:gdLst/>
                <a:ahLst/>
                <a:cxnLst/>
                <a:rect l="l" t="t" r="r" b="b"/>
                <a:pathLst>
                  <a:path w="1794" h="304" extrusionOk="0">
                    <a:moveTo>
                      <a:pt x="1794" y="63"/>
                    </a:moveTo>
                    <a:lnTo>
                      <a:pt x="1785" y="304"/>
                    </a:lnTo>
                    <a:lnTo>
                      <a:pt x="0" y="250"/>
                    </a:lnTo>
                    <a:lnTo>
                      <a:pt x="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8"/>
              <p:cNvSpPr/>
              <p:nvPr/>
            </p:nvSpPr>
            <p:spPr>
              <a:xfrm>
                <a:off x="2527779" y="2310827"/>
                <a:ext cx="59476" cy="12106"/>
              </a:xfrm>
              <a:custGeom>
                <a:avLst/>
                <a:gdLst/>
                <a:ahLst/>
                <a:cxnLst/>
                <a:rect l="l" t="t" r="r" b="b"/>
                <a:pathLst>
                  <a:path w="1803" h="367" extrusionOk="0">
                    <a:moveTo>
                      <a:pt x="1802" y="125"/>
                    </a:moveTo>
                    <a:lnTo>
                      <a:pt x="1784" y="366"/>
                    </a:lnTo>
                    <a:lnTo>
                      <a:pt x="0" y="250"/>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8"/>
              <p:cNvSpPr/>
              <p:nvPr/>
            </p:nvSpPr>
            <p:spPr>
              <a:xfrm>
                <a:off x="2531011" y="2269923"/>
                <a:ext cx="59476" cy="13855"/>
              </a:xfrm>
              <a:custGeom>
                <a:avLst/>
                <a:gdLst/>
                <a:ahLst/>
                <a:cxnLst/>
                <a:rect l="l" t="t" r="r" b="b"/>
                <a:pathLst>
                  <a:path w="1803" h="420" extrusionOk="0">
                    <a:moveTo>
                      <a:pt x="1802" y="188"/>
                    </a:moveTo>
                    <a:cubicBezTo>
                      <a:pt x="1793" y="268"/>
                      <a:pt x="1775" y="339"/>
                      <a:pt x="1775" y="420"/>
                    </a:cubicBezTo>
                    <a:lnTo>
                      <a:pt x="0" y="241"/>
                    </a:lnTo>
                    <a:cubicBezTo>
                      <a:pt x="9" y="161"/>
                      <a:pt x="18" y="81"/>
                      <a:pt x="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8"/>
              <p:cNvSpPr/>
              <p:nvPr/>
            </p:nvSpPr>
            <p:spPr>
              <a:xfrm>
                <a:off x="2536289" y="2229018"/>
                <a:ext cx="59180" cy="16230"/>
              </a:xfrm>
              <a:custGeom>
                <a:avLst/>
                <a:gdLst/>
                <a:ahLst/>
                <a:cxnLst/>
                <a:rect l="l" t="t" r="r" b="b"/>
                <a:pathLst>
                  <a:path w="1794" h="492" extrusionOk="0">
                    <a:moveTo>
                      <a:pt x="1794" y="250"/>
                    </a:moveTo>
                    <a:lnTo>
                      <a:pt x="1758" y="491"/>
                    </a:lnTo>
                    <a:lnTo>
                      <a:pt x="1" y="241"/>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8"/>
              <p:cNvSpPr/>
              <p:nvPr/>
            </p:nvSpPr>
            <p:spPr>
              <a:xfrm>
                <a:off x="2542491" y="2188410"/>
                <a:ext cx="59180" cy="17978"/>
              </a:xfrm>
              <a:custGeom>
                <a:avLst/>
                <a:gdLst/>
                <a:ahLst/>
                <a:cxnLst/>
                <a:rect l="l" t="t" r="r" b="b"/>
                <a:pathLst>
                  <a:path w="1794" h="545" extrusionOk="0">
                    <a:moveTo>
                      <a:pt x="1793" y="313"/>
                    </a:moveTo>
                    <a:lnTo>
                      <a:pt x="1758" y="545"/>
                    </a:lnTo>
                    <a:lnTo>
                      <a:pt x="0" y="241"/>
                    </a:lnTo>
                    <a:lnTo>
                      <a:pt x="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8"/>
              <p:cNvSpPr/>
              <p:nvPr/>
            </p:nvSpPr>
            <p:spPr>
              <a:xfrm>
                <a:off x="2550144" y="2147803"/>
                <a:ext cx="59180" cy="20320"/>
              </a:xfrm>
              <a:custGeom>
                <a:avLst/>
                <a:gdLst/>
                <a:ahLst/>
                <a:cxnLst/>
                <a:rect l="l" t="t" r="r" b="b"/>
                <a:pathLst>
                  <a:path w="1794" h="616" extrusionOk="0">
                    <a:moveTo>
                      <a:pt x="1793" y="384"/>
                    </a:moveTo>
                    <a:lnTo>
                      <a:pt x="1740" y="616"/>
                    </a:lnTo>
                    <a:lnTo>
                      <a:pt x="0" y="250"/>
                    </a:lnTo>
                    <a:lnTo>
                      <a:pt x="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8"/>
              <p:cNvSpPr/>
              <p:nvPr/>
            </p:nvSpPr>
            <p:spPr>
              <a:xfrm>
                <a:off x="2559546" y="2107789"/>
                <a:ext cx="58586" cy="22102"/>
              </a:xfrm>
              <a:custGeom>
                <a:avLst/>
                <a:gdLst/>
                <a:ahLst/>
                <a:cxnLst/>
                <a:rect l="l" t="t" r="r" b="b"/>
                <a:pathLst>
                  <a:path w="1776" h="670" extrusionOk="0">
                    <a:moveTo>
                      <a:pt x="1776" y="446"/>
                    </a:moveTo>
                    <a:lnTo>
                      <a:pt x="1722" y="669"/>
                    </a:lnTo>
                    <a:lnTo>
                      <a:pt x="0" y="241"/>
                    </a:lnTo>
                    <a:lnTo>
                      <a:pt x="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8"/>
              <p:cNvSpPr/>
              <p:nvPr/>
            </p:nvSpPr>
            <p:spPr>
              <a:xfrm>
                <a:off x="2570135" y="2068039"/>
                <a:ext cx="58883" cy="24180"/>
              </a:xfrm>
              <a:custGeom>
                <a:avLst/>
                <a:gdLst/>
                <a:ahLst/>
                <a:cxnLst/>
                <a:rect l="l" t="t" r="r" b="b"/>
                <a:pathLst>
                  <a:path w="1785" h="733" extrusionOk="0">
                    <a:moveTo>
                      <a:pt x="1785" y="509"/>
                    </a:moveTo>
                    <a:lnTo>
                      <a:pt x="1713" y="732"/>
                    </a:lnTo>
                    <a:lnTo>
                      <a:pt x="1" y="242"/>
                    </a:lnTo>
                    <a:lnTo>
                      <a:pt x="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8"/>
              <p:cNvSpPr/>
              <p:nvPr/>
            </p:nvSpPr>
            <p:spPr>
              <a:xfrm>
                <a:off x="2582505" y="2028916"/>
                <a:ext cx="58289" cy="25928"/>
              </a:xfrm>
              <a:custGeom>
                <a:avLst/>
                <a:gdLst/>
                <a:ahLst/>
                <a:cxnLst/>
                <a:rect l="l" t="t" r="r" b="b"/>
                <a:pathLst>
                  <a:path w="1767" h="786" extrusionOk="0">
                    <a:moveTo>
                      <a:pt x="1767" y="562"/>
                    </a:moveTo>
                    <a:lnTo>
                      <a:pt x="1686" y="785"/>
                    </a:lnTo>
                    <a:lnTo>
                      <a:pt x="0" y="232"/>
                    </a:lnTo>
                    <a:lnTo>
                      <a:pt x="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8"/>
              <p:cNvSpPr/>
              <p:nvPr/>
            </p:nvSpPr>
            <p:spPr>
              <a:xfrm>
                <a:off x="2595733" y="1990057"/>
                <a:ext cx="58025" cy="28006"/>
              </a:xfrm>
              <a:custGeom>
                <a:avLst/>
                <a:gdLst/>
                <a:ahLst/>
                <a:cxnLst/>
                <a:rect l="l" t="t" r="r" b="b"/>
                <a:pathLst>
                  <a:path w="1759" h="849" extrusionOk="0">
                    <a:moveTo>
                      <a:pt x="1758" y="625"/>
                    </a:moveTo>
                    <a:lnTo>
                      <a:pt x="1669" y="848"/>
                    </a:lnTo>
                    <a:lnTo>
                      <a:pt x="1" y="233"/>
                    </a:lnTo>
                    <a:lnTo>
                      <a:pt x="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8"/>
              <p:cNvSpPr/>
              <p:nvPr/>
            </p:nvSpPr>
            <p:spPr>
              <a:xfrm>
                <a:off x="2610742" y="1951494"/>
                <a:ext cx="57431" cy="30052"/>
              </a:xfrm>
              <a:custGeom>
                <a:avLst/>
                <a:gdLst/>
                <a:ahLst/>
                <a:cxnLst/>
                <a:rect l="l" t="t" r="r" b="b"/>
                <a:pathLst>
                  <a:path w="1741" h="911" extrusionOk="0">
                    <a:moveTo>
                      <a:pt x="1740" y="697"/>
                    </a:moveTo>
                    <a:lnTo>
                      <a:pt x="1651" y="911"/>
                    </a:lnTo>
                    <a:lnTo>
                      <a:pt x="1" y="233"/>
                    </a:lnTo>
                    <a:lnTo>
                      <a:pt x="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8"/>
              <p:cNvSpPr/>
              <p:nvPr/>
            </p:nvSpPr>
            <p:spPr>
              <a:xfrm>
                <a:off x="2627236" y="1913856"/>
                <a:ext cx="56837" cy="32097"/>
              </a:xfrm>
              <a:custGeom>
                <a:avLst/>
                <a:gdLst/>
                <a:ahLst/>
                <a:cxnLst/>
                <a:rect l="l" t="t" r="r" b="b"/>
                <a:pathLst>
                  <a:path w="1723" h="973" extrusionOk="0">
                    <a:moveTo>
                      <a:pt x="1722" y="749"/>
                    </a:moveTo>
                    <a:lnTo>
                      <a:pt x="1624" y="972"/>
                    </a:lnTo>
                    <a:lnTo>
                      <a:pt x="0" y="232"/>
                    </a:lnTo>
                    <a:lnTo>
                      <a:pt x="1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8"/>
              <p:cNvSpPr/>
              <p:nvPr/>
            </p:nvSpPr>
            <p:spPr>
              <a:xfrm>
                <a:off x="2645181" y="1877041"/>
                <a:ext cx="55947" cy="33581"/>
              </a:xfrm>
              <a:custGeom>
                <a:avLst/>
                <a:gdLst/>
                <a:ahLst/>
                <a:cxnLst/>
                <a:rect l="l" t="t" r="r" b="b"/>
                <a:pathLst>
                  <a:path w="1696" h="1018" extrusionOk="0">
                    <a:moveTo>
                      <a:pt x="1696" y="804"/>
                    </a:moveTo>
                    <a:lnTo>
                      <a:pt x="1588" y="1018"/>
                    </a:lnTo>
                    <a:lnTo>
                      <a:pt x="1" y="215"/>
                    </a:lnTo>
                    <a:lnTo>
                      <a:pt x="1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8"/>
              <p:cNvSpPr/>
              <p:nvPr/>
            </p:nvSpPr>
            <p:spPr>
              <a:xfrm>
                <a:off x="2664017" y="1840557"/>
                <a:ext cx="55353" cy="35363"/>
              </a:xfrm>
              <a:custGeom>
                <a:avLst/>
                <a:gdLst/>
                <a:ahLst/>
                <a:cxnLst/>
                <a:rect l="l" t="t" r="r" b="b"/>
                <a:pathLst>
                  <a:path w="1678" h="1072" extrusionOk="0">
                    <a:moveTo>
                      <a:pt x="1678" y="866"/>
                    </a:moveTo>
                    <a:lnTo>
                      <a:pt x="1562" y="1071"/>
                    </a:lnTo>
                    <a:lnTo>
                      <a:pt x="0" y="215"/>
                    </a:lnTo>
                    <a:lnTo>
                      <a:pt x="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8"/>
              <p:cNvSpPr/>
              <p:nvPr/>
            </p:nvSpPr>
            <p:spPr>
              <a:xfrm>
                <a:off x="2684337" y="1804667"/>
                <a:ext cx="54462" cy="37111"/>
              </a:xfrm>
              <a:custGeom>
                <a:avLst/>
                <a:gdLst/>
                <a:ahLst/>
                <a:cxnLst/>
                <a:rect l="l" t="t" r="r" b="b"/>
                <a:pathLst>
                  <a:path w="1651" h="1125" extrusionOk="0">
                    <a:moveTo>
                      <a:pt x="1650" y="919"/>
                    </a:moveTo>
                    <a:lnTo>
                      <a:pt x="1534" y="1124"/>
                    </a:lnTo>
                    <a:lnTo>
                      <a:pt x="0" y="223"/>
                    </a:lnTo>
                    <a:lnTo>
                      <a:pt x="1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8"/>
              <p:cNvSpPr/>
              <p:nvPr/>
            </p:nvSpPr>
            <p:spPr>
              <a:xfrm>
                <a:off x="2706109" y="1769931"/>
                <a:ext cx="53869" cy="38892"/>
              </a:xfrm>
              <a:custGeom>
                <a:avLst/>
                <a:gdLst/>
                <a:ahLst/>
                <a:cxnLst/>
                <a:rect l="l" t="t" r="r" b="b"/>
                <a:pathLst>
                  <a:path w="1633" h="1179" extrusionOk="0">
                    <a:moveTo>
                      <a:pt x="1633" y="973"/>
                    </a:moveTo>
                    <a:lnTo>
                      <a:pt x="1499" y="1178"/>
                    </a:lnTo>
                    <a:lnTo>
                      <a:pt x="0" y="215"/>
                    </a:lnTo>
                    <a:lnTo>
                      <a:pt x="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8"/>
              <p:cNvSpPr/>
              <p:nvPr/>
            </p:nvSpPr>
            <p:spPr>
              <a:xfrm>
                <a:off x="2729068" y="1735789"/>
                <a:ext cx="52681" cy="40377"/>
              </a:xfrm>
              <a:custGeom>
                <a:avLst/>
                <a:gdLst/>
                <a:ahLst/>
                <a:cxnLst/>
                <a:rect l="l" t="t" r="r" b="b"/>
                <a:pathLst>
                  <a:path w="1597" h="1224" extrusionOk="0">
                    <a:moveTo>
                      <a:pt x="1597" y="1027"/>
                    </a:moveTo>
                    <a:lnTo>
                      <a:pt x="1463" y="1223"/>
                    </a:lnTo>
                    <a:lnTo>
                      <a:pt x="0" y="206"/>
                    </a:lnTo>
                    <a:lnTo>
                      <a:pt x="1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8"/>
              <p:cNvSpPr/>
              <p:nvPr/>
            </p:nvSpPr>
            <p:spPr>
              <a:xfrm>
                <a:off x="2752885" y="1702538"/>
                <a:ext cx="51823" cy="41828"/>
              </a:xfrm>
              <a:custGeom>
                <a:avLst/>
                <a:gdLst/>
                <a:ahLst/>
                <a:cxnLst/>
                <a:rect l="l" t="t" r="r" b="b"/>
                <a:pathLst>
                  <a:path w="1571" h="1268" extrusionOk="0">
                    <a:moveTo>
                      <a:pt x="1571" y="1080"/>
                    </a:moveTo>
                    <a:lnTo>
                      <a:pt x="1428" y="1268"/>
                    </a:lnTo>
                    <a:lnTo>
                      <a:pt x="1" y="197"/>
                    </a:lnTo>
                    <a:lnTo>
                      <a:pt x="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8"/>
              <p:cNvSpPr/>
              <p:nvPr/>
            </p:nvSpPr>
            <p:spPr>
              <a:xfrm>
                <a:off x="2778484" y="1670177"/>
                <a:ext cx="50669" cy="43576"/>
              </a:xfrm>
              <a:custGeom>
                <a:avLst/>
                <a:gdLst/>
                <a:ahLst/>
                <a:cxnLst/>
                <a:rect l="l" t="t" r="r" b="b"/>
                <a:pathLst>
                  <a:path w="1536" h="1321" extrusionOk="0">
                    <a:moveTo>
                      <a:pt x="1535" y="1133"/>
                    </a:moveTo>
                    <a:lnTo>
                      <a:pt x="1384" y="1321"/>
                    </a:lnTo>
                    <a:lnTo>
                      <a:pt x="1" y="197"/>
                    </a:lnTo>
                    <a:lnTo>
                      <a:pt x="1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8"/>
              <p:cNvSpPr/>
              <p:nvPr/>
            </p:nvSpPr>
            <p:spPr>
              <a:xfrm>
                <a:off x="2804973" y="1638971"/>
                <a:ext cx="49481" cy="44764"/>
              </a:xfrm>
              <a:custGeom>
                <a:avLst/>
                <a:gdLst/>
                <a:ahLst/>
                <a:cxnLst/>
                <a:rect l="l" t="t" r="r" b="b"/>
                <a:pathLst>
                  <a:path w="1500" h="1357" extrusionOk="0">
                    <a:moveTo>
                      <a:pt x="1499" y="1178"/>
                    </a:moveTo>
                    <a:lnTo>
                      <a:pt x="1348" y="1357"/>
                    </a:lnTo>
                    <a:lnTo>
                      <a:pt x="1" y="188"/>
                    </a:lnTo>
                    <a:lnTo>
                      <a:pt x="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8"/>
              <p:cNvSpPr/>
              <p:nvPr/>
            </p:nvSpPr>
            <p:spPr>
              <a:xfrm>
                <a:off x="2832649" y="1608655"/>
                <a:ext cx="48294" cy="45952"/>
              </a:xfrm>
              <a:custGeom>
                <a:avLst/>
                <a:gdLst/>
                <a:ahLst/>
                <a:cxnLst/>
                <a:rect l="l" t="t" r="r" b="b"/>
                <a:pathLst>
                  <a:path w="1464" h="1393" extrusionOk="0">
                    <a:moveTo>
                      <a:pt x="1463" y="1223"/>
                    </a:moveTo>
                    <a:lnTo>
                      <a:pt x="1294" y="1393"/>
                    </a:lnTo>
                    <a:lnTo>
                      <a:pt x="0" y="179"/>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8"/>
              <p:cNvSpPr/>
              <p:nvPr/>
            </p:nvSpPr>
            <p:spPr>
              <a:xfrm>
                <a:off x="2860886" y="1578933"/>
                <a:ext cx="47403" cy="47436"/>
              </a:xfrm>
              <a:custGeom>
                <a:avLst/>
                <a:gdLst/>
                <a:ahLst/>
                <a:cxnLst/>
                <a:rect l="l" t="t" r="r" b="b"/>
                <a:pathLst>
                  <a:path w="1437" h="1438" extrusionOk="0">
                    <a:moveTo>
                      <a:pt x="1437" y="1277"/>
                    </a:moveTo>
                    <a:lnTo>
                      <a:pt x="1259" y="1437"/>
                    </a:lnTo>
                    <a:lnTo>
                      <a:pt x="1" y="179"/>
                    </a:lnTo>
                    <a:lnTo>
                      <a:pt x="1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8"/>
              <p:cNvSpPr/>
              <p:nvPr/>
            </p:nvSpPr>
            <p:spPr>
              <a:xfrm>
                <a:off x="2890905" y="1550696"/>
                <a:ext cx="45655" cy="48591"/>
              </a:xfrm>
              <a:custGeom>
                <a:avLst/>
                <a:gdLst/>
                <a:ahLst/>
                <a:cxnLst/>
                <a:rect l="l" t="t" r="r" b="b"/>
                <a:pathLst>
                  <a:path w="1384" h="1473" extrusionOk="0">
                    <a:moveTo>
                      <a:pt x="1383" y="1312"/>
                    </a:moveTo>
                    <a:lnTo>
                      <a:pt x="1214" y="1473"/>
                    </a:lnTo>
                    <a:lnTo>
                      <a:pt x="1" y="170"/>
                    </a:lnTo>
                    <a:lnTo>
                      <a:pt x="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8"/>
              <p:cNvSpPr/>
              <p:nvPr/>
            </p:nvSpPr>
            <p:spPr>
              <a:xfrm>
                <a:off x="2921517" y="1523613"/>
                <a:ext cx="44467" cy="49778"/>
              </a:xfrm>
              <a:custGeom>
                <a:avLst/>
                <a:gdLst/>
                <a:ahLst/>
                <a:cxnLst/>
                <a:rect l="l" t="t" r="r" b="b"/>
                <a:pathLst>
                  <a:path w="1348" h="1509" extrusionOk="0">
                    <a:moveTo>
                      <a:pt x="1347" y="1357"/>
                    </a:moveTo>
                    <a:lnTo>
                      <a:pt x="1169" y="1508"/>
                    </a:lnTo>
                    <a:lnTo>
                      <a:pt x="0" y="161"/>
                    </a:lnTo>
                    <a:lnTo>
                      <a:pt x="1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8"/>
              <p:cNvSpPr/>
              <p:nvPr/>
            </p:nvSpPr>
            <p:spPr>
              <a:xfrm>
                <a:off x="2953284" y="1497421"/>
                <a:ext cx="43016" cy="50966"/>
              </a:xfrm>
              <a:custGeom>
                <a:avLst/>
                <a:gdLst/>
                <a:ahLst/>
                <a:cxnLst/>
                <a:rect l="l" t="t" r="r" b="b"/>
                <a:pathLst>
                  <a:path w="1304" h="1545" extrusionOk="0">
                    <a:moveTo>
                      <a:pt x="1303" y="1401"/>
                    </a:moveTo>
                    <a:lnTo>
                      <a:pt x="1116" y="1544"/>
                    </a:lnTo>
                    <a:lnTo>
                      <a:pt x="1" y="153"/>
                    </a:lnTo>
                    <a:lnTo>
                      <a:pt x="1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8"/>
              <p:cNvSpPr/>
              <p:nvPr/>
            </p:nvSpPr>
            <p:spPr>
              <a:xfrm>
                <a:off x="2985678" y="1472417"/>
                <a:ext cx="41531" cy="51823"/>
              </a:xfrm>
              <a:custGeom>
                <a:avLst/>
                <a:gdLst/>
                <a:ahLst/>
                <a:cxnLst/>
                <a:rect l="l" t="t" r="r" b="b"/>
                <a:pathLst>
                  <a:path w="1259" h="1571" extrusionOk="0">
                    <a:moveTo>
                      <a:pt x="1258" y="1437"/>
                    </a:moveTo>
                    <a:lnTo>
                      <a:pt x="1062" y="1571"/>
                    </a:lnTo>
                    <a:lnTo>
                      <a:pt x="0" y="143"/>
                    </a:lnTo>
                    <a:lnTo>
                      <a:pt x="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8"/>
              <p:cNvSpPr/>
              <p:nvPr/>
            </p:nvSpPr>
            <p:spPr>
              <a:xfrm>
                <a:off x="3019226" y="1448567"/>
                <a:ext cx="39750" cy="53011"/>
              </a:xfrm>
              <a:custGeom>
                <a:avLst/>
                <a:gdLst/>
                <a:ahLst/>
                <a:cxnLst/>
                <a:rect l="l" t="t" r="r" b="b"/>
                <a:pathLst>
                  <a:path w="1205" h="1607" extrusionOk="0">
                    <a:moveTo>
                      <a:pt x="1205" y="1473"/>
                    </a:moveTo>
                    <a:lnTo>
                      <a:pt x="1017" y="1607"/>
                    </a:lnTo>
                    <a:lnTo>
                      <a:pt x="0" y="144"/>
                    </a:lnTo>
                    <a:lnTo>
                      <a:pt x="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8"/>
              <p:cNvSpPr/>
              <p:nvPr/>
            </p:nvSpPr>
            <p:spPr>
              <a:xfrm>
                <a:off x="3053632" y="1426201"/>
                <a:ext cx="38298" cy="53902"/>
              </a:xfrm>
              <a:custGeom>
                <a:avLst/>
                <a:gdLst/>
                <a:ahLst/>
                <a:cxnLst/>
                <a:rect l="l" t="t" r="r" b="b"/>
                <a:pathLst>
                  <a:path w="1161" h="1634" extrusionOk="0">
                    <a:moveTo>
                      <a:pt x="1161" y="1509"/>
                    </a:moveTo>
                    <a:lnTo>
                      <a:pt x="964" y="1634"/>
                    </a:lnTo>
                    <a:lnTo>
                      <a:pt x="1" y="135"/>
                    </a:lnTo>
                    <a:lnTo>
                      <a:pt x="2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8"/>
              <p:cNvSpPr/>
              <p:nvPr/>
            </p:nvSpPr>
            <p:spPr>
              <a:xfrm>
                <a:off x="3088665" y="1405023"/>
                <a:ext cx="36814" cy="54759"/>
              </a:xfrm>
              <a:custGeom>
                <a:avLst/>
                <a:gdLst/>
                <a:ahLst/>
                <a:cxnLst/>
                <a:rect l="l" t="t" r="r" b="b"/>
                <a:pathLst>
                  <a:path w="1116" h="1660" extrusionOk="0">
                    <a:moveTo>
                      <a:pt x="1116" y="1535"/>
                    </a:moveTo>
                    <a:lnTo>
                      <a:pt x="910" y="1660"/>
                    </a:lnTo>
                    <a:lnTo>
                      <a:pt x="1" y="126"/>
                    </a:lnTo>
                    <a:lnTo>
                      <a:pt x="2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8"/>
              <p:cNvSpPr/>
              <p:nvPr/>
            </p:nvSpPr>
            <p:spPr>
              <a:xfrm>
                <a:off x="3124555" y="1384736"/>
                <a:ext cx="35066" cy="55650"/>
              </a:xfrm>
              <a:custGeom>
                <a:avLst/>
                <a:gdLst/>
                <a:ahLst/>
                <a:cxnLst/>
                <a:rect l="l" t="t" r="r" b="b"/>
                <a:pathLst>
                  <a:path w="1063" h="1687" extrusionOk="0">
                    <a:moveTo>
                      <a:pt x="1063" y="1579"/>
                    </a:moveTo>
                    <a:lnTo>
                      <a:pt x="848" y="1686"/>
                    </a:lnTo>
                    <a:lnTo>
                      <a:pt x="1" y="116"/>
                    </a:lnTo>
                    <a:lnTo>
                      <a:pt x="2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8"/>
              <p:cNvSpPr/>
              <p:nvPr/>
            </p:nvSpPr>
            <p:spPr>
              <a:xfrm>
                <a:off x="3161370" y="1366197"/>
                <a:ext cx="32988" cy="56211"/>
              </a:xfrm>
              <a:custGeom>
                <a:avLst/>
                <a:gdLst/>
                <a:ahLst/>
                <a:cxnLst/>
                <a:rect l="l" t="t" r="r" b="b"/>
                <a:pathLst>
                  <a:path w="1000" h="1704" extrusionOk="0">
                    <a:moveTo>
                      <a:pt x="999" y="1597"/>
                    </a:moveTo>
                    <a:lnTo>
                      <a:pt x="785" y="1704"/>
                    </a:lnTo>
                    <a:lnTo>
                      <a:pt x="0" y="107"/>
                    </a:lnTo>
                    <a:lnTo>
                      <a:pt x="2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8"/>
              <p:cNvSpPr/>
              <p:nvPr/>
            </p:nvSpPr>
            <p:spPr>
              <a:xfrm>
                <a:off x="3198744" y="1348813"/>
                <a:ext cx="31206" cy="57134"/>
              </a:xfrm>
              <a:custGeom>
                <a:avLst/>
                <a:gdLst/>
                <a:ahLst/>
                <a:cxnLst/>
                <a:rect l="l" t="t" r="r" b="b"/>
                <a:pathLst>
                  <a:path w="946" h="1732" extrusionOk="0">
                    <a:moveTo>
                      <a:pt x="946" y="1633"/>
                    </a:moveTo>
                    <a:lnTo>
                      <a:pt x="723" y="1731"/>
                    </a:lnTo>
                    <a:lnTo>
                      <a:pt x="0" y="108"/>
                    </a:lnTo>
                    <a:lnTo>
                      <a:pt x="2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8"/>
              <p:cNvSpPr/>
              <p:nvPr/>
            </p:nvSpPr>
            <p:spPr>
              <a:xfrm>
                <a:off x="3236383" y="1332946"/>
                <a:ext cx="29458" cy="57398"/>
              </a:xfrm>
              <a:custGeom>
                <a:avLst/>
                <a:gdLst/>
                <a:ahLst/>
                <a:cxnLst/>
                <a:rect l="l" t="t" r="r" b="b"/>
                <a:pathLst>
                  <a:path w="893" h="1740" extrusionOk="0">
                    <a:moveTo>
                      <a:pt x="893" y="1659"/>
                    </a:moveTo>
                    <a:lnTo>
                      <a:pt x="670" y="1740"/>
                    </a:lnTo>
                    <a:lnTo>
                      <a:pt x="1" y="98"/>
                    </a:lnTo>
                    <a:lnTo>
                      <a:pt x="2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8"/>
              <p:cNvSpPr/>
              <p:nvPr/>
            </p:nvSpPr>
            <p:spPr>
              <a:xfrm>
                <a:off x="3274649" y="1318200"/>
                <a:ext cx="27709" cy="58025"/>
              </a:xfrm>
              <a:custGeom>
                <a:avLst/>
                <a:gdLst/>
                <a:ahLst/>
                <a:cxnLst/>
                <a:rect l="l" t="t" r="r" b="b"/>
                <a:pathLst>
                  <a:path w="840" h="1759" extrusionOk="0">
                    <a:moveTo>
                      <a:pt x="839" y="1678"/>
                    </a:moveTo>
                    <a:lnTo>
                      <a:pt x="616" y="1758"/>
                    </a:lnTo>
                    <a:lnTo>
                      <a:pt x="1" y="81"/>
                    </a:lnTo>
                    <a:lnTo>
                      <a:pt x="2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8"/>
              <p:cNvSpPr/>
              <p:nvPr/>
            </p:nvSpPr>
            <p:spPr>
              <a:xfrm>
                <a:off x="3313805" y="1304972"/>
                <a:ext cx="25631" cy="58586"/>
              </a:xfrm>
              <a:custGeom>
                <a:avLst/>
                <a:gdLst/>
                <a:ahLst/>
                <a:cxnLst/>
                <a:rect l="l" t="t" r="r" b="b"/>
                <a:pathLst>
                  <a:path w="777" h="1776" extrusionOk="0">
                    <a:moveTo>
                      <a:pt x="776" y="1704"/>
                    </a:moveTo>
                    <a:lnTo>
                      <a:pt x="553" y="1776"/>
                    </a:lnTo>
                    <a:lnTo>
                      <a:pt x="0" y="81"/>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8"/>
              <p:cNvSpPr/>
              <p:nvPr/>
            </p:nvSpPr>
            <p:spPr>
              <a:xfrm>
                <a:off x="3353225" y="1293493"/>
                <a:ext cx="23586" cy="58883"/>
              </a:xfrm>
              <a:custGeom>
                <a:avLst/>
                <a:gdLst/>
                <a:ahLst/>
                <a:cxnLst/>
                <a:rect l="l" t="t" r="r" b="b"/>
                <a:pathLst>
                  <a:path w="715" h="1785" extrusionOk="0">
                    <a:moveTo>
                      <a:pt x="714" y="1722"/>
                    </a:moveTo>
                    <a:lnTo>
                      <a:pt x="491" y="1785"/>
                    </a:lnTo>
                    <a:lnTo>
                      <a:pt x="1" y="72"/>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8"/>
              <p:cNvSpPr/>
              <p:nvPr/>
            </p:nvSpPr>
            <p:spPr>
              <a:xfrm>
                <a:off x="3392942" y="1283200"/>
                <a:ext cx="21838" cy="58883"/>
              </a:xfrm>
              <a:custGeom>
                <a:avLst/>
                <a:gdLst/>
                <a:ahLst/>
                <a:cxnLst/>
                <a:rect l="l" t="t" r="r" b="b"/>
                <a:pathLst>
                  <a:path w="662" h="1785" extrusionOk="0">
                    <a:moveTo>
                      <a:pt x="661" y="1731"/>
                    </a:moveTo>
                    <a:lnTo>
                      <a:pt x="429" y="1785"/>
                    </a:lnTo>
                    <a:lnTo>
                      <a:pt x="1" y="63"/>
                    </a:lnTo>
                    <a:lnTo>
                      <a:pt x="2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8"/>
              <p:cNvSpPr/>
              <p:nvPr/>
            </p:nvSpPr>
            <p:spPr>
              <a:xfrm>
                <a:off x="3433285" y="1274360"/>
                <a:ext cx="19727" cy="59180"/>
              </a:xfrm>
              <a:custGeom>
                <a:avLst/>
                <a:gdLst/>
                <a:ahLst/>
                <a:cxnLst/>
                <a:rect l="l" t="t" r="r" b="b"/>
                <a:pathLst>
                  <a:path w="598" h="1794" extrusionOk="0">
                    <a:moveTo>
                      <a:pt x="598" y="1740"/>
                    </a:moveTo>
                    <a:cubicBezTo>
                      <a:pt x="518" y="1758"/>
                      <a:pt x="437" y="1767"/>
                      <a:pt x="366" y="1794"/>
                    </a:cubicBezTo>
                    <a:lnTo>
                      <a:pt x="0" y="45"/>
                    </a:lnTo>
                    <a:cubicBezTo>
                      <a:pt x="80" y="28"/>
                      <a:pt x="161" y="10"/>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8"/>
              <p:cNvSpPr/>
              <p:nvPr/>
            </p:nvSpPr>
            <p:spPr>
              <a:xfrm>
                <a:off x="3473893" y="1267004"/>
                <a:ext cx="17384" cy="59476"/>
              </a:xfrm>
              <a:custGeom>
                <a:avLst/>
                <a:gdLst/>
                <a:ahLst/>
                <a:cxnLst/>
                <a:rect l="l" t="t" r="r" b="b"/>
                <a:pathLst>
                  <a:path w="527" h="1803" extrusionOk="0">
                    <a:moveTo>
                      <a:pt x="527" y="1758"/>
                    </a:moveTo>
                    <a:lnTo>
                      <a:pt x="295" y="1803"/>
                    </a:lnTo>
                    <a:lnTo>
                      <a:pt x="0" y="45"/>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8"/>
              <p:cNvSpPr/>
              <p:nvPr/>
            </p:nvSpPr>
            <p:spPr>
              <a:xfrm>
                <a:off x="3514501" y="1261132"/>
                <a:ext cx="15636" cy="59476"/>
              </a:xfrm>
              <a:custGeom>
                <a:avLst/>
                <a:gdLst/>
                <a:ahLst/>
                <a:cxnLst/>
                <a:rect l="l" t="t" r="r" b="b"/>
                <a:pathLst>
                  <a:path w="474" h="1803" extrusionOk="0">
                    <a:moveTo>
                      <a:pt x="473" y="1767"/>
                    </a:moveTo>
                    <a:lnTo>
                      <a:pt x="241" y="1802"/>
                    </a:lnTo>
                    <a:lnTo>
                      <a:pt x="0" y="36"/>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8"/>
              <p:cNvSpPr/>
              <p:nvPr/>
            </p:nvSpPr>
            <p:spPr>
              <a:xfrm>
                <a:off x="3555405" y="1256712"/>
                <a:ext cx="13558" cy="59180"/>
              </a:xfrm>
              <a:custGeom>
                <a:avLst/>
                <a:gdLst/>
                <a:ahLst/>
                <a:cxnLst/>
                <a:rect l="l" t="t" r="r" b="b"/>
                <a:pathLst>
                  <a:path w="411" h="1794" extrusionOk="0">
                    <a:moveTo>
                      <a:pt x="411" y="1776"/>
                    </a:moveTo>
                    <a:lnTo>
                      <a:pt x="170" y="1794"/>
                    </a:lnTo>
                    <a:lnTo>
                      <a:pt x="0" y="18"/>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8"/>
              <p:cNvSpPr/>
              <p:nvPr/>
            </p:nvSpPr>
            <p:spPr>
              <a:xfrm>
                <a:off x="3596607" y="1253776"/>
                <a:ext cx="11216" cy="59180"/>
              </a:xfrm>
              <a:custGeom>
                <a:avLst/>
                <a:gdLst/>
                <a:ahLst/>
                <a:cxnLst/>
                <a:rect l="l" t="t" r="r" b="b"/>
                <a:pathLst>
                  <a:path w="340" h="1794" extrusionOk="0">
                    <a:moveTo>
                      <a:pt x="339" y="1776"/>
                    </a:moveTo>
                    <a:lnTo>
                      <a:pt x="107" y="1793"/>
                    </a:lnTo>
                    <a:lnTo>
                      <a:pt x="0" y="18"/>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8"/>
              <p:cNvSpPr/>
              <p:nvPr/>
            </p:nvSpPr>
            <p:spPr>
              <a:xfrm>
                <a:off x="3637808" y="1252291"/>
                <a:ext cx="9138" cy="59180"/>
              </a:xfrm>
              <a:custGeom>
                <a:avLst/>
                <a:gdLst/>
                <a:ahLst/>
                <a:cxnLst/>
                <a:rect l="l" t="t" r="r" b="b"/>
                <a:pathLst>
                  <a:path w="277" h="1794" extrusionOk="0">
                    <a:moveTo>
                      <a:pt x="277" y="1785"/>
                    </a:moveTo>
                    <a:lnTo>
                      <a:pt x="45" y="1794"/>
                    </a:lnTo>
                    <a:lnTo>
                      <a:pt x="0" y="10"/>
                    </a:lnTo>
                    <a:lnTo>
                      <a:pt x="2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8"/>
              <p:cNvSpPr/>
              <p:nvPr/>
            </p:nvSpPr>
            <p:spPr>
              <a:xfrm>
                <a:off x="3678119" y="1252291"/>
                <a:ext cx="9138" cy="58883"/>
              </a:xfrm>
              <a:custGeom>
                <a:avLst/>
                <a:gdLst/>
                <a:ahLst/>
                <a:cxnLst/>
                <a:rect l="l" t="t" r="r" b="b"/>
                <a:pathLst>
                  <a:path w="277" h="1785" extrusionOk="0">
                    <a:moveTo>
                      <a:pt x="241" y="1785"/>
                    </a:moveTo>
                    <a:lnTo>
                      <a:pt x="0" y="1776"/>
                    </a:lnTo>
                    <a:lnTo>
                      <a:pt x="27" y="1"/>
                    </a:lnTo>
                    <a:lnTo>
                      <a:pt x="2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8"/>
              <p:cNvSpPr/>
              <p:nvPr/>
            </p:nvSpPr>
            <p:spPr>
              <a:xfrm>
                <a:off x="3717242" y="1253182"/>
                <a:ext cx="10919" cy="59180"/>
              </a:xfrm>
              <a:custGeom>
                <a:avLst/>
                <a:gdLst/>
                <a:ahLst/>
                <a:cxnLst/>
                <a:rect l="l" t="t" r="r" b="b"/>
                <a:pathLst>
                  <a:path w="331" h="1794" extrusionOk="0">
                    <a:moveTo>
                      <a:pt x="242" y="1794"/>
                    </a:moveTo>
                    <a:cubicBezTo>
                      <a:pt x="161" y="1785"/>
                      <a:pt x="81" y="1785"/>
                      <a:pt x="1" y="1785"/>
                    </a:cubicBezTo>
                    <a:lnTo>
                      <a:pt x="90" y="0"/>
                    </a:lnTo>
                    <a:cubicBezTo>
                      <a:pt x="170" y="9"/>
                      <a:pt x="251" y="9"/>
                      <a:pt x="331" y="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8"/>
              <p:cNvSpPr/>
              <p:nvPr/>
            </p:nvSpPr>
            <p:spPr>
              <a:xfrm>
                <a:off x="3756398" y="1256118"/>
                <a:ext cx="12964" cy="59180"/>
              </a:xfrm>
              <a:custGeom>
                <a:avLst/>
                <a:gdLst/>
                <a:ahLst/>
                <a:cxnLst/>
                <a:rect l="l" t="t" r="r" b="b"/>
                <a:pathLst>
                  <a:path w="393" h="1794" extrusionOk="0">
                    <a:moveTo>
                      <a:pt x="232" y="1794"/>
                    </a:moveTo>
                    <a:lnTo>
                      <a:pt x="0" y="1776"/>
                    </a:lnTo>
                    <a:lnTo>
                      <a:pt x="143" y="1"/>
                    </a:lnTo>
                    <a:lnTo>
                      <a:pt x="393" y="1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8"/>
              <p:cNvSpPr/>
              <p:nvPr/>
            </p:nvSpPr>
            <p:spPr>
              <a:xfrm>
                <a:off x="3795224" y="1260241"/>
                <a:ext cx="15042" cy="59180"/>
              </a:xfrm>
              <a:custGeom>
                <a:avLst/>
                <a:gdLst/>
                <a:ahLst/>
                <a:cxnLst/>
                <a:rect l="l" t="t" r="r" b="b"/>
                <a:pathLst>
                  <a:path w="456" h="1794" extrusionOk="0">
                    <a:moveTo>
                      <a:pt x="233" y="1794"/>
                    </a:moveTo>
                    <a:lnTo>
                      <a:pt x="1" y="1767"/>
                    </a:lnTo>
                    <a:lnTo>
                      <a:pt x="206" y="1"/>
                    </a:lnTo>
                    <a:lnTo>
                      <a:pt x="456" y="2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8"/>
              <p:cNvSpPr/>
              <p:nvPr/>
            </p:nvSpPr>
            <p:spPr>
              <a:xfrm>
                <a:off x="3834084" y="1265552"/>
                <a:ext cx="17088" cy="59476"/>
              </a:xfrm>
              <a:custGeom>
                <a:avLst/>
                <a:gdLst/>
                <a:ahLst/>
                <a:cxnLst/>
                <a:rect l="l" t="t" r="r" b="b"/>
                <a:pathLst>
                  <a:path w="518" h="1803" extrusionOk="0">
                    <a:moveTo>
                      <a:pt x="232" y="1802"/>
                    </a:moveTo>
                    <a:lnTo>
                      <a:pt x="1" y="1758"/>
                    </a:lnTo>
                    <a:lnTo>
                      <a:pt x="268" y="0"/>
                    </a:lnTo>
                    <a:lnTo>
                      <a:pt x="518" y="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8"/>
              <p:cNvSpPr/>
              <p:nvPr/>
            </p:nvSpPr>
            <p:spPr>
              <a:xfrm>
                <a:off x="3872349" y="1272908"/>
                <a:ext cx="19463" cy="58883"/>
              </a:xfrm>
              <a:custGeom>
                <a:avLst/>
                <a:gdLst/>
                <a:ahLst/>
                <a:cxnLst/>
                <a:rect l="l" t="t" r="r" b="b"/>
                <a:pathLst>
                  <a:path w="590" h="1785" extrusionOk="0">
                    <a:moveTo>
                      <a:pt x="241" y="1784"/>
                    </a:moveTo>
                    <a:lnTo>
                      <a:pt x="0" y="1749"/>
                    </a:lnTo>
                    <a:lnTo>
                      <a:pt x="339" y="0"/>
                    </a:lnTo>
                    <a:lnTo>
                      <a:pt x="589" y="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8"/>
              <p:cNvSpPr/>
              <p:nvPr/>
            </p:nvSpPr>
            <p:spPr>
              <a:xfrm>
                <a:off x="3910615" y="1281419"/>
                <a:ext cx="21211" cy="58916"/>
              </a:xfrm>
              <a:custGeom>
                <a:avLst/>
                <a:gdLst/>
                <a:ahLst/>
                <a:cxnLst/>
                <a:rect l="l" t="t" r="r" b="b"/>
                <a:pathLst>
                  <a:path w="643" h="1786" extrusionOk="0">
                    <a:moveTo>
                      <a:pt x="232" y="1785"/>
                    </a:moveTo>
                    <a:lnTo>
                      <a:pt x="0" y="1732"/>
                    </a:lnTo>
                    <a:lnTo>
                      <a:pt x="401" y="1"/>
                    </a:lnTo>
                    <a:lnTo>
                      <a:pt x="642" y="5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8"/>
              <p:cNvSpPr/>
              <p:nvPr/>
            </p:nvSpPr>
            <p:spPr>
              <a:xfrm>
                <a:off x="3948550" y="1291447"/>
                <a:ext cx="23289" cy="58883"/>
              </a:xfrm>
              <a:custGeom>
                <a:avLst/>
                <a:gdLst/>
                <a:ahLst/>
                <a:cxnLst/>
                <a:rect l="l" t="t" r="r" b="b"/>
                <a:pathLst>
                  <a:path w="706" h="1785" extrusionOk="0">
                    <a:moveTo>
                      <a:pt x="233" y="1784"/>
                    </a:moveTo>
                    <a:lnTo>
                      <a:pt x="1" y="1713"/>
                    </a:lnTo>
                    <a:lnTo>
                      <a:pt x="465" y="0"/>
                    </a:lnTo>
                    <a:lnTo>
                      <a:pt x="706" y="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8"/>
              <p:cNvSpPr/>
              <p:nvPr/>
            </p:nvSpPr>
            <p:spPr>
              <a:xfrm>
                <a:off x="3986222" y="1302630"/>
                <a:ext cx="25071" cy="58586"/>
              </a:xfrm>
              <a:custGeom>
                <a:avLst/>
                <a:gdLst/>
                <a:ahLst/>
                <a:cxnLst/>
                <a:rect l="l" t="t" r="r" b="b"/>
                <a:pathLst>
                  <a:path w="760" h="1776" extrusionOk="0">
                    <a:moveTo>
                      <a:pt x="224" y="1775"/>
                    </a:moveTo>
                    <a:cubicBezTo>
                      <a:pt x="152" y="1749"/>
                      <a:pt x="81" y="1722"/>
                      <a:pt x="1" y="1704"/>
                    </a:cubicBezTo>
                    <a:lnTo>
                      <a:pt x="527" y="0"/>
                    </a:lnTo>
                    <a:cubicBezTo>
                      <a:pt x="607" y="18"/>
                      <a:pt x="688" y="45"/>
                      <a:pt x="759" y="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8"/>
              <p:cNvSpPr/>
              <p:nvPr/>
            </p:nvSpPr>
            <p:spPr>
              <a:xfrm>
                <a:off x="4023300" y="1315561"/>
                <a:ext cx="27116" cy="58025"/>
              </a:xfrm>
              <a:custGeom>
                <a:avLst/>
                <a:gdLst/>
                <a:ahLst/>
                <a:cxnLst/>
                <a:rect l="l" t="t" r="r" b="b"/>
                <a:pathLst>
                  <a:path w="822" h="1759" extrusionOk="0">
                    <a:moveTo>
                      <a:pt x="224" y="1758"/>
                    </a:moveTo>
                    <a:lnTo>
                      <a:pt x="1" y="1687"/>
                    </a:lnTo>
                    <a:lnTo>
                      <a:pt x="590" y="1"/>
                    </a:lnTo>
                    <a:lnTo>
                      <a:pt x="822" y="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8"/>
              <p:cNvSpPr/>
              <p:nvPr/>
            </p:nvSpPr>
            <p:spPr>
              <a:xfrm>
                <a:off x="4059784" y="1329977"/>
                <a:ext cx="29194" cy="57728"/>
              </a:xfrm>
              <a:custGeom>
                <a:avLst/>
                <a:gdLst/>
                <a:ahLst/>
                <a:cxnLst/>
                <a:rect l="l" t="t" r="r" b="b"/>
                <a:pathLst>
                  <a:path w="885" h="1750" extrusionOk="0">
                    <a:moveTo>
                      <a:pt x="224" y="1749"/>
                    </a:moveTo>
                    <a:lnTo>
                      <a:pt x="1" y="1660"/>
                    </a:lnTo>
                    <a:lnTo>
                      <a:pt x="652" y="1"/>
                    </a:lnTo>
                    <a:lnTo>
                      <a:pt x="884" y="9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8"/>
              <p:cNvSpPr/>
              <p:nvPr/>
            </p:nvSpPr>
            <p:spPr>
              <a:xfrm>
                <a:off x="4096004" y="1345580"/>
                <a:ext cx="30909" cy="57134"/>
              </a:xfrm>
              <a:custGeom>
                <a:avLst/>
                <a:gdLst/>
                <a:ahLst/>
                <a:cxnLst/>
                <a:rect l="l" t="t" r="r" b="b"/>
                <a:pathLst>
                  <a:path w="937" h="1732" extrusionOk="0">
                    <a:moveTo>
                      <a:pt x="223" y="1731"/>
                    </a:moveTo>
                    <a:lnTo>
                      <a:pt x="0" y="1633"/>
                    </a:lnTo>
                    <a:lnTo>
                      <a:pt x="714" y="1"/>
                    </a:lnTo>
                    <a:lnTo>
                      <a:pt x="937" y="9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8"/>
              <p:cNvSpPr/>
              <p:nvPr/>
            </p:nvSpPr>
            <p:spPr>
              <a:xfrm>
                <a:off x="4131598" y="1362370"/>
                <a:ext cx="32988" cy="56508"/>
              </a:xfrm>
              <a:custGeom>
                <a:avLst/>
                <a:gdLst/>
                <a:ahLst/>
                <a:cxnLst/>
                <a:rect l="l" t="t" r="r" b="b"/>
                <a:pathLst>
                  <a:path w="1000" h="1713" extrusionOk="0">
                    <a:moveTo>
                      <a:pt x="215" y="1713"/>
                    </a:moveTo>
                    <a:cubicBezTo>
                      <a:pt x="152" y="1677"/>
                      <a:pt x="72" y="1642"/>
                      <a:pt x="1" y="1615"/>
                    </a:cubicBezTo>
                    <a:lnTo>
                      <a:pt x="768" y="0"/>
                    </a:lnTo>
                    <a:cubicBezTo>
                      <a:pt x="848" y="36"/>
                      <a:pt x="920" y="71"/>
                      <a:pt x="1000" y="1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8"/>
              <p:cNvSpPr/>
              <p:nvPr/>
            </p:nvSpPr>
            <p:spPr>
              <a:xfrm>
                <a:off x="4166631" y="1381206"/>
                <a:ext cx="34472" cy="55650"/>
              </a:xfrm>
              <a:custGeom>
                <a:avLst/>
                <a:gdLst/>
                <a:ahLst/>
                <a:cxnLst/>
                <a:rect l="l" t="t" r="r" b="b"/>
                <a:pathLst>
                  <a:path w="1045" h="1687" extrusionOk="0">
                    <a:moveTo>
                      <a:pt x="214" y="1686"/>
                    </a:moveTo>
                    <a:lnTo>
                      <a:pt x="0" y="1579"/>
                    </a:lnTo>
                    <a:lnTo>
                      <a:pt x="821" y="0"/>
                    </a:lnTo>
                    <a:lnTo>
                      <a:pt x="1044" y="10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8"/>
              <p:cNvSpPr/>
              <p:nvPr/>
            </p:nvSpPr>
            <p:spPr>
              <a:xfrm>
                <a:off x="4200773" y="1400900"/>
                <a:ext cx="36220" cy="54792"/>
              </a:xfrm>
              <a:custGeom>
                <a:avLst/>
                <a:gdLst/>
                <a:ahLst/>
                <a:cxnLst/>
                <a:rect l="l" t="t" r="r" b="b"/>
                <a:pathLst>
                  <a:path w="1098" h="1661" extrusionOk="0">
                    <a:moveTo>
                      <a:pt x="205" y="1660"/>
                    </a:moveTo>
                    <a:lnTo>
                      <a:pt x="0" y="1544"/>
                    </a:lnTo>
                    <a:lnTo>
                      <a:pt x="883" y="1"/>
                    </a:lnTo>
                    <a:lnTo>
                      <a:pt x="1097" y="12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8"/>
              <p:cNvSpPr/>
              <p:nvPr/>
            </p:nvSpPr>
            <p:spPr>
              <a:xfrm>
                <a:off x="4234618" y="1421814"/>
                <a:ext cx="37672" cy="54165"/>
              </a:xfrm>
              <a:custGeom>
                <a:avLst/>
                <a:gdLst/>
                <a:ahLst/>
                <a:cxnLst/>
                <a:rect l="l" t="t" r="r" b="b"/>
                <a:pathLst>
                  <a:path w="1142" h="1642" extrusionOk="0">
                    <a:moveTo>
                      <a:pt x="196" y="1642"/>
                    </a:moveTo>
                    <a:lnTo>
                      <a:pt x="0" y="1517"/>
                    </a:lnTo>
                    <a:lnTo>
                      <a:pt x="937" y="0"/>
                    </a:lnTo>
                    <a:lnTo>
                      <a:pt x="1142" y="1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8"/>
              <p:cNvSpPr/>
              <p:nvPr/>
            </p:nvSpPr>
            <p:spPr>
              <a:xfrm>
                <a:off x="4267572" y="1443883"/>
                <a:ext cx="39453" cy="53275"/>
              </a:xfrm>
              <a:custGeom>
                <a:avLst/>
                <a:gdLst/>
                <a:ahLst/>
                <a:cxnLst/>
                <a:rect l="l" t="t" r="r" b="b"/>
                <a:pathLst>
                  <a:path w="1196" h="1615" extrusionOk="0">
                    <a:moveTo>
                      <a:pt x="197" y="1615"/>
                    </a:moveTo>
                    <a:cubicBezTo>
                      <a:pt x="134" y="1570"/>
                      <a:pt x="63" y="1526"/>
                      <a:pt x="0" y="1481"/>
                    </a:cubicBezTo>
                    <a:lnTo>
                      <a:pt x="990" y="0"/>
                    </a:lnTo>
                    <a:cubicBezTo>
                      <a:pt x="1062" y="45"/>
                      <a:pt x="1133" y="89"/>
                      <a:pt x="1196"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8"/>
              <p:cNvSpPr/>
              <p:nvPr/>
            </p:nvSpPr>
            <p:spPr>
              <a:xfrm>
                <a:off x="4299339" y="1467700"/>
                <a:ext cx="41234" cy="52120"/>
              </a:xfrm>
              <a:custGeom>
                <a:avLst/>
                <a:gdLst/>
                <a:ahLst/>
                <a:cxnLst/>
                <a:rect l="l" t="t" r="r" b="b"/>
                <a:pathLst>
                  <a:path w="1250" h="1580" extrusionOk="0">
                    <a:moveTo>
                      <a:pt x="197" y="1580"/>
                    </a:moveTo>
                    <a:lnTo>
                      <a:pt x="1" y="1446"/>
                    </a:lnTo>
                    <a:lnTo>
                      <a:pt x="1044" y="1"/>
                    </a:lnTo>
                    <a:lnTo>
                      <a:pt x="1250" y="1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8"/>
              <p:cNvSpPr/>
              <p:nvPr/>
            </p:nvSpPr>
            <p:spPr>
              <a:xfrm>
                <a:off x="4330842" y="1492440"/>
                <a:ext cx="42389" cy="51230"/>
              </a:xfrm>
              <a:custGeom>
                <a:avLst/>
                <a:gdLst/>
                <a:ahLst/>
                <a:cxnLst/>
                <a:rect l="l" t="t" r="r" b="b"/>
                <a:pathLst>
                  <a:path w="1285" h="1553" extrusionOk="0">
                    <a:moveTo>
                      <a:pt x="188" y="1552"/>
                    </a:moveTo>
                    <a:lnTo>
                      <a:pt x="0" y="1401"/>
                    </a:lnTo>
                    <a:lnTo>
                      <a:pt x="1089" y="0"/>
                    </a:lnTo>
                    <a:lnTo>
                      <a:pt x="1285" y="15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8"/>
              <p:cNvSpPr/>
              <p:nvPr/>
            </p:nvSpPr>
            <p:spPr>
              <a:xfrm>
                <a:off x="4361158" y="1518039"/>
                <a:ext cx="44170" cy="50339"/>
              </a:xfrm>
              <a:custGeom>
                <a:avLst/>
                <a:gdLst/>
                <a:ahLst/>
                <a:cxnLst/>
                <a:rect l="l" t="t" r="r" b="b"/>
                <a:pathLst>
                  <a:path w="1339" h="1526" extrusionOk="0">
                    <a:moveTo>
                      <a:pt x="179" y="1526"/>
                    </a:moveTo>
                    <a:lnTo>
                      <a:pt x="0" y="1365"/>
                    </a:lnTo>
                    <a:lnTo>
                      <a:pt x="1151" y="0"/>
                    </a:lnTo>
                    <a:lnTo>
                      <a:pt x="1338" y="17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8"/>
              <p:cNvSpPr/>
              <p:nvPr/>
            </p:nvSpPr>
            <p:spPr>
              <a:xfrm>
                <a:off x="4390880" y="1545121"/>
                <a:ext cx="45325" cy="48854"/>
              </a:xfrm>
              <a:custGeom>
                <a:avLst/>
                <a:gdLst/>
                <a:ahLst/>
                <a:cxnLst/>
                <a:rect l="l" t="t" r="r" b="b"/>
                <a:pathLst>
                  <a:path w="1374" h="1481" extrusionOk="0">
                    <a:moveTo>
                      <a:pt x="170" y="1481"/>
                    </a:moveTo>
                    <a:cubicBezTo>
                      <a:pt x="116" y="1427"/>
                      <a:pt x="54" y="1374"/>
                      <a:pt x="0" y="1320"/>
                    </a:cubicBezTo>
                    <a:lnTo>
                      <a:pt x="1187" y="0"/>
                    </a:lnTo>
                    <a:cubicBezTo>
                      <a:pt x="1249" y="54"/>
                      <a:pt x="1320" y="107"/>
                      <a:pt x="1374" y="1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8"/>
              <p:cNvSpPr/>
              <p:nvPr/>
            </p:nvSpPr>
            <p:spPr>
              <a:xfrm>
                <a:off x="4419117" y="1573359"/>
                <a:ext cx="47106" cy="47700"/>
              </a:xfrm>
              <a:custGeom>
                <a:avLst/>
                <a:gdLst/>
                <a:ahLst/>
                <a:cxnLst/>
                <a:rect l="l" t="t" r="r" b="b"/>
                <a:pathLst>
                  <a:path w="1428" h="1446" extrusionOk="0">
                    <a:moveTo>
                      <a:pt x="179" y="1446"/>
                    </a:moveTo>
                    <a:lnTo>
                      <a:pt x="1" y="1276"/>
                    </a:lnTo>
                    <a:lnTo>
                      <a:pt x="1241" y="0"/>
                    </a:lnTo>
                    <a:lnTo>
                      <a:pt x="1428" y="17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8"/>
              <p:cNvSpPr/>
              <p:nvPr/>
            </p:nvSpPr>
            <p:spPr>
              <a:xfrm>
                <a:off x="4446793" y="1602486"/>
                <a:ext cx="47997" cy="46545"/>
              </a:xfrm>
              <a:custGeom>
                <a:avLst/>
                <a:gdLst/>
                <a:ahLst/>
                <a:cxnLst/>
                <a:rect l="l" t="t" r="r" b="b"/>
                <a:pathLst>
                  <a:path w="1455" h="1411" extrusionOk="0">
                    <a:moveTo>
                      <a:pt x="161" y="1410"/>
                    </a:moveTo>
                    <a:lnTo>
                      <a:pt x="0" y="1241"/>
                    </a:lnTo>
                    <a:lnTo>
                      <a:pt x="1285" y="1"/>
                    </a:lnTo>
                    <a:lnTo>
                      <a:pt x="1454"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8"/>
              <p:cNvSpPr/>
              <p:nvPr/>
            </p:nvSpPr>
            <p:spPr>
              <a:xfrm>
                <a:off x="4473546" y="1632802"/>
                <a:ext cx="49184" cy="45061"/>
              </a:xfrm>
              <a:custGeom>
                <a:avLst/>
                <a:gdLst/>
                <a:ahLst/>
                <a:cxnLst/>
                <a:rect l="l" t="t" r="r" b="b"/>
                <a:pathLst>
                  <a:path w="1491" h="1366" extrusionOk="0">
                    <a:moveTo>
                      <a:pt x="153" y="1365"/>
                    </a:moveTo>
                    <a:lnTo>
                      <a:pt x="1" y="1187"/>
                    </a:lnTo>
                    <a:lnTo>
                      <a:pt x="1330" y="1"/>
                    </a:lnTo>
                    <a:lnTo>
                      <a:pt x="1491"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8"/>
              <p:cNvSpPr/>
              <p:nvPr/>
            </p:nvSpPr>
            <p:spPr>
              <a:xfrm>
                <a:off x="4499178" y="1663711"/>
                <a:ext cx="50339" cy="43873"/>
              </a:xfrm>
              <a:custGeom>
                <a:avLst/>
                <a:gdLst/>
                <a:ahLst/>
                <a:cxnLst/>
                <a:rect l="l" t="t" r="r" b="b"/>
                <a:pathLst>
                  <a:path w="1526" h="1330" extrusionOk="0">
                    <a:moveTo>
                      <a:pt x="152" y="1329"/>
                    </a:moveTo>
                    <a:cubicBezTo>
                      <a:pt x="98" y="1267"/>
                      <a:pt x="54" y="1205"/>
                      <a:pt x="0" y="1142"/>
                    </a:cubicBezTo>
                    <a:lnTo>
                      <a:pt x="1365" y="0"/>
                    </a:lnTo>
                    <a:cubicBezTo>
                      <a:pt x="1419" y="63"/>
                      <a:pt x="1472" y="134"/>
                      <a:pt x="1526" y="1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8"/>
              <p:cNvSpPr/>
              <p:nvPr/>
            </p:nvSpPr>
            <p:spPr>
              <a:xfrm>
                <a:off x="4523291" y="1696072"/>
                <a:ext cx="51823" cy="42125"/>
              </a:xfrm>
              <a:custGeom>
                <a:avLst/>
                <a:gdLst/>
                <a:ahLst/>
                <a:cxnLst/>
                <a:rect l="l" t="t" r="r" b="b"/>
                <a:pathLst>
                  <a:path w="1571" h="1277" extrusionOk="0">
                    <a:moveTo>
                      <a:pt x="152" y="1276"/>
                    </a:moveTo>
                    <a:lnTo>
                      <a:pt x="1" y="1089"/>
                    </a:lnTo>
                    <a:lnTo>
                      <a:pt x="1410" y="1"/>
                    </a:lnTo>
                    <a:lnTo>
                      <a:pt x="1571" y="19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8"/>
              <p:cNvSpPr/>
              <p:nvPr/>
            </p:nvSpPr>
            <p:spPr>
              <a:xfrm>
                <a:off x="4546845" y="1729027"/>
                <a:ext cx="52417" cy="40641"/>
              </a:xfrm>
              <a:custGeom>
                <a:avLst/>
                <a:gdLst/>
                <a:ahLst/>
                <a:cxnLst/>
                <a:rect l="l" t="t" r="r" b="b"/>
                <a:pathLst>
                  <a:path w="1589" h="1232" extrusionOk="0">
                    <a:moveTo>
                      <a:pt x="134" y="1232"/>
                    </a:moveTo>
                    <a:lnTo>
                      <a:pt x="0" y="1044"/>
                    </a:lnTo>
                    <a:lnTo>
                      <a:pt x="1446" y="1"/>
                    </a:lnTo>
                    <a:lnTo>
                      <a:pt x="1588" y="20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8"/>
              <p:cNvSpPr/>
              <p:nvPr/>
            </p:nvSpPr>
            <p:spPr>
              <a:xfrm>
                <a:off x="4568913" y="1762872"/>
                <a:ext cx="53605" cy="39189"/>
              </a:xfrm>
              <a:custGeom>
                <a:avLst/>
                <a:gdLst/>
                <a:ahLst/>
                <a:cxnLst/>
                <a:rect l="l" t="t" r="r" b="b"/>
                <a:pathLst>
                  <a:path w="1625" h="1188" extrusionOk="0">
                    <a:moveTo>
                      <a:pt x="134" y="1187"/>
                    </a:moveTo>
                    <a:lnTo>
                      <a:pt x="0" y="991"/>
                    </a:lnTo>
                    <a:lnTo>
                      <a:pt x="1490" y="1"/>
                    </a:lnTo>
                    <a:lnTo>
                      <a:pt x="1624" y="21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8"/>
              <p:cNvSpPr/>
              <p:nvPr/>
            </p:nvSpPr>
            <p:spPr>
              <a:xfrm>
                <a:off x="4590091" y="1797608"/>
                <a:ext cx="54495" cy="37408"/>
              </a:xfrm>
              <a:custGeom>
                <a:avLst/>
                <a:gdLst/>
                <a:ahLst/>
                <a:cxnLst/>
                <a:rect l="l" t="t" r="r" b="b"/>
                <a:pathLst>
                  <a:path w="1652" h="1134" extrusionOk="0">
                    <a:moveTo>
                      <a:pt x="126" y="1133"/>
                    </a:moveTo>
                    <a:cubicBezTo>
                      <a:pt x="90" y="1071"/>
                      <a:pt x="45" y="999"/>
                      <a:pt x="1" y="937"/>
                    </a:cubicBezTo>
                    <a:lnTo>
                      <a:pt x="1517" y="0"/>
                    </a:lnTo>
                    <a:cubicBezTo>
                      <a:pt x="1562" y="72"/>
                      <a:pt x="1607" y="143"/>
                      <a:pt x="1651" y="2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8"/>
              <p:cNvSpPr/>
              <p:nvPr/>
            </p:nvSpPr>
            <p:spPr>
              <a:xfrm>
                <a:off x="4609818" y="1833201"/>
                <a:ext cx="55353" cy="35956"/>
              </a:xfrm>
              <a:custGeom>
                <a:avLst/>
                <a:gdLst/>
                <a:ahLst/>
                <a:cxnLst/>
                <a:rect l="l" t="t" r="r" b="b"/>
                <a:pathLst>
                  <a:path w="1678" h="1090" extrusionOk="0">
                    <a:moveTo>
                      <a:pt x="116" y="1089"/>
                    </a:moveTo>
                    <a:lnTo>
                      <a:pt x="0" y="875"/>
                    </a:lnTo>
                    <a:lnTo>
                      <a:pt x="1553" y="1"/>
                    </a:lnTo>
                    <a:lnTo>
                      <a:pt x="1678" y="2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8"/>
              <p:cNvSpPr/>
              <p:nvPr/>
            </p:nvSpPr>
            <p:spPr>
              <a:xfrm>
                <a:off x="4628357" y="1869685"/>
                <a:ext cx="55947" cy="33878"/>
              </a:xfrm>
              <a:custGeom>
                <a:avLst/>
                <a:gdLst/>
                <a:ahLst/>
                <a:cxnLst/>
                <a:rect l="l" t="t" r="r" b="b"/>
                <a:pathLst>
                  <a:path w="1696" h="1027" extrusionOk="0">
                    <a:moveTo>
                      <a:pt x="108" y="1027"/>
                    </a:moveTo>
                    <a:lnTo>
                      <a:pt x="0" y="813"/>
                    </a:lnTo>
                    <a:lnTo>
                      <a:pt x="1579" y="1"/>
                    </a:lnTo>
                    <a:lnTo>
                      <a:pt x="1695" y="2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8"/>
              <p:cNvSpPr/>
              <p:nvPr/>
            </p:nvSpPr>
            <p:spPr>
              <a:xfrm>
                <a:off x="4645708" y="1906499"/>
                <a:ext cx="56541" cy="32097"/>
              </a:xfrm>
              <a:custGeom>
                <a:avLst/>
                <a:gdLst/>
                <a:ahLst/>
                <a:cxnLst/>
                <a:rect l="l" t="t" r="r" b="b"/>
                <a:pathLst>
                  <a:path w="1714" h="973" extrusionOk="0">
                    <a:moveTo>
                      <a:pt x="99" y="972"/>
                    </a:moveTo>
                    <a:lnTo>
                      <a:pt x="1" y="758"/>
                    </a:lnTo>
                    <a:lnTo>
                      <a:pt x="1615" y="0"/>
                    </a:lnTo>
                    <a:lnTo>
                      <a:pt x="1714" y="22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8"/>
              <p:cNvSpPr/>
              <p:nvPr/>
            </p:nvSpPr>
            <p:spPr>
              <a:xfrm>
                <a:off x="4661905" y="1944138"/>
                <a:ext cx="57134" cy="30349"/>
              </a:xfrm>
              <a:custGeom>
                <a:avLst/>
                <a:gdLst/>
                <a:ahLst/>
                <a:cxnLst/>
                <a:rect l="l" t="t" r="r" b="b"/>
                <a:pathLst>
                  <a:path w="1732" h="920" extrusionOk="0">
                    <a:moveTo>
                      <a:pt x="90" y="920"/>
                    </a:moveTo>
                    <a:cubicBezTo>
                      <a:pt x="63" y="840"/>
                      <a:pt x="27" y="768"/>
                      <a:pt x="0" y="697"/>
                    </a:cubicBezTo>
                    <a:lnTo>
                      <a:pt x="1633" y="1"/>
                    </a:lnTo>
                    <a:cubicBezTo>
                      <a:pt x="1669" y="72"/>
                      <a:pt x="1704" y="144"/>
                      <a:pt x="1731" y="2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8"/>
              <p:cNvSpPr/>
              <p:nvPr/>
            </p:nvSpPr>
            <p:spPr>
              <a:xfrm>
                <a:off x="4676320" y="1982107"/>
                <a:ext cx="58025" cy="28600"/>
              </a:xfrm>
              <a:custGeom>
                <a:avLst/>
                <a:gdLst/>
                <a:ahLst/>
                <a:cxnLst/>
                <a:rect l="l" t="t" r="r" b="b"/>
                <a:pathLst>
                  <a:path w="1759" h="867" extrusionOk="0">
                    <a:moveTo>
                      <a:pt x="90" y="866"/>
                    </a:moveTo>
                    <a:lnTo>
                      <a:pt x="1" y="643"/>
                    </a:lnTo>
                    <a:lnTo>
                      <a:pt x="1669" y="1"/>
                    </a:lnTo>
                    <a:lnTo>
                      <a:pt x="1758" y="2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8"/>
              <p:cNvSpPr/>
              <p:nvPr/>
            </p:nvSpPr>
            <p:spPr>
              <a:xfrm>
                <a:off x="4689845" y="2020966"/>
                <a:ext cx="58322" cy="26522"/>
              </a:xfrm>
              <a:custGeom>
                <a:avLst/>
                <a:gdLst/>
                <a:ahLst/>
                <a:cxnLst/>
                <a:rect l="l" t="t" r="r" b="b"/>
                <a:pathLst>
                  <a:path w="1768" h="804" extrusionOk="0">
                    <a:moveTo>
                      <a:pt x="72" y="803"/>
                    </a:moveTo>
                    <a:lnTo>
                      <a:pt x="1" y="580"/>
                    </a:lnTo>
                    <a:lnTo>
                      <a:pt x="1687" y="0"/>
                    </a:lnTo>
                    <a:lnTo>
                      <a:pt x="1767"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8"/>
              <p:cNvSpPr/>
              <p:nvPr/>
            </p:nvSpPr>
            <p:spPr>
              <a:xfrm>
                <a:off x="4701919" y="2060089"/>
                <a:ext cx="58586" cy="24774"/>
              </a:xfrm>
              <a:custGeom>
                <a:avLst/>
                <a:gdLst/>
                <a:ahLst/>
                <a:cxnLst/>
                <a:rect l="l" t="t" r="r" b="b"/>
                <a:pathLst>
                  <a:path w="1776" h="751" extrusionOk="0">
                    <a:moveTo>
                      <a:pt x="72" y="750"/>
                    </a:moveTo>
                    <a:lnTo>
                      <a:pt x="1" y="518"/>
                    </a:lnTo>
                    <a:lnTo>
                      <a:pt x="1705" y="1"/>
                    </a:lnTo>
                    <a:lnTo>
                      <a:pt x="1776" y="2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8"/>
              <p:cNvSpPr/>
              <p:nvPr/>
            </p:nvSpPr>
            <p:spPr>
              <a:xfrm>
                <a:off x="4712805" y="2099839"/>
                <a:ext cx="58883" cy="22695"/>
              </a:xfrm>
              <a:custGeom>
                <a:avLst/>
                <a:gdLst/>
                <a:ahLst/>
                <a:cxnLst/>
                <a:rect l="l" t="t" r="r" b="b"/>
                <a:pathLst>
                  <a:path w="1785" h="688" extrusionOk="0">
                    <a:moveTo>
                      <a:pt x="63" y="687"/>
                    </a:moveTo>
                    <a:lnTo>
                      <a:pt x="1" y="455"/>
                    </a:lnTo>
                    <a:lnTo>
                      <a:pt x="1723" y="0"/>
                    </a:lnTo>
                    <a:lnTo>
                      <a:pt x="1785"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
              <p:cNvSpPr/>
              <p:nvPr/>
            </p:nvSpPr>
            <p:spPr>
              <a:xfrm>
                <a:off x="4721942" y="2139853"/>
                <a:ext cx="59180" cy="20617"/>
              </a:xfrm>
              <a:custGeom>
                <a:avLst/>
                <a:gdLst/>
                <a:ahLst/>
                <a:cxnLst/>
                <a:rect l="l" t="t" r="r" b="b"/>
                <a:pathLst>
                  <a:path w="1794" h="625" extrusionOk="0">
                    <a:moveTo>
                      <a:pt x="54" y="625"/>
                    </a:moveTo>
                    <a:lnTo>
                      <a:pt x="0" y="393"/>
                    </a:lnTo>
                    <a:lnTo>
                      <a:pt x="1740" y="0"/>
                    </a:lnTo>
                    <a:lnTo>
                      <a:pt x="1793"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8"/>
              <p:cNvSpPr/>
              <p:nvPr/>
            </p:nvSpPr>
            <p:spPr>
              <a:xfrm>
                <a:off x="4729892" y="2180164"/>
                <a:ext cx="59180" cy="18572"/>
              </a:xfrm>
              <a:custGeom>
                <a:avLst/>
                <a:gdLst/>
                <a:ahLst/>
                <a:cxnLst/>
                <a:rect l="l" t="t" r="r" b="b"/>
                <a:pathLst>
                  <a:path w="1794" h="563" extrusionOk="0">
                    <a:moveTo>
                      <a:pt x="45" y="563"/>
                    </a:moveTo>
                    <a:lnTo>
                      <a:pt x="0" y="331"/>
                    </a:lnTo>
                    <a:lnTo>
                      <a:pt x="1749" y="1"/>
                    </a:lnTo>
                    <a:lnTo>
                      <a:pt x="1793"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8"/>
              <p:cNvSpPr/>
              <p:nvPr/>
            </p:nvSpPr>
            <p:spPr>
              <a:xfrm>
                <a:off x="4736655" y="2220771"/>
                <a:ext cx="59180" cy="16527"/>
              </a:xfrm>
              <a:custGeom>
                <a:avLst/>
                <a:gdLst/>
                <a:ahLst/>
                <a:cxnLst/>
                <a:rect l="l" t="t" r="r" b="b"/>
                <a:pathLst>
                  <a:path w="1794" h="501" extrusionOk="0">
                    <a:moveTo>
                      <a:pt x="36" y="500"/>
                    </a:moveTo>
                    <a:lnTo>
                      <a:pt x="0" y="268"/>
                    </a:lnTo>
                    <a:lnTo>
                      <a:pt x="1767" y="1"/>
                    </a:lnTo>
                    <a:lnTo>
                      <a:pt x="1794"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8"/>
              <p:cNvSpPr/>
              <p:nvPr/>
            </p:nvSpPr>
            <p:spPr>
              <a:xfrm>
                <a:off x="4741669" y="2261676"/>
                <a:ext cx="59476" cy="14449"/>
              </a:xfrm>
              <a:custGeom>
                <a:avLst/>
                <a:gdLst/>
                <a:ahLst/>
                <a:cxnLst/>
                <a:rect l="l" t="t" r="r" b="b"/>
                <a:pathLst>
                  <a:path w="1803" h="438" extrusionOk="0">
                    <a:moveTo>
                      <a:pt x="27" y="438"/>
                    </a:moveTo>
                    <a:lnTo>
                      <a:pt x="0" y="206"/>
                    </a:lnTo>
                    <a:lnTo>
                      <a:pt x="1766" y="1"/>
                    </a:lnTo>
                    <a:lnTo>
                      <a:pt x="1802"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8"/>
              <p:cNvSpPr/>
              <p:nvPr/>
            </p:nvSpPr>
            <p:spPr>
              <a:xfrm>
                <a:off x="4745198" y="2302580"/>
                <a:ext cx="59476" cy="12403"/>
              </a:xfrm>
              <a:custGeom>
                <a:avLst/>
                <a:gdLst/>
                <a:ahLst/>
                <a:cxnLst/>
                <a:rect l="l" t="t" r="r" b="b"/>
                <a:pathLst>
                  <a:path w="1803" h="376" extrusionOk="0">
                    <a:moveTo>
                      <a:pt x="18" y="375"/>
                    </a:moveTo>
                    <a:lnTo>
                      <a:pt x="0" y="143"/>
                    </a:lnTo>
                    <a:lnTo>
                      <a:pt x="1775" y="1"/>
                    </a:lnTo>
                    <a:lnTo>
                      <a:pt x="1802"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8"/>
              <p:cNvSpPr/>
              <p:nvPr/>
            </p:nvSpPr>
            <p:spPr>
              <a:xfrm>
                <a:off x="4747837" y="2343782"/>
                <a:ext cx="58883" cy="10325"/>
              </a:xfrm>
              <a:custGeom>
                <a:avLst/>
                <a:gdLst/>
                <a:ahLst/>
                <a:cxnLst/>
                <a:rect l="l" t="t" r="r" b="b"/>
                <a:pathLst>
                  <a:path w="1785" h="313" extrusionOk="0">
                    <a:moveTo>
                      <a:pt x="9" y="313"/>
                    </a:moveTo>
                    <a:lnTo>
                      <a:pt x="0" y="72"/>
                    </a:lnTo>
                    <a:lnTo>
                      <a:pt x="1776" y="1"/>
                    </a:lnTo>
                    <a:lnTo>
                      <a:pt x="1785"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8"/>
              <p:cNvSpPr/>
              <p:nvPr/>
            </p:nvSpPr>
            <p:spPr>
              <a:xfrm>
                <a:off x="4748728" y="2384983"/>
                <a:ext cx="59180" cy="8280"/>
              </a:xfrm>
              <a:custGeom>
                <a:avLst/>
                <a:gdLst/>
                <a:ahLst/>
                <a:cxnLst/>
                <a:rect l="l" t="t" r="r" b="b"/>
                <a:pathLst>
                  <a:path w="1794" h="251" extrusionOk="0">
                    <a:moveTo>
                      <a:pt x="9" y="250"/>
                    </a:moveTo>
                    <a:lnTo>
                      <a:pt x="0" y="9"/>
                    </a:lnTo>
                    <a:lnTo>
                      <a:pt x="1784" y="1"/>
                    </a:lnTo>
                    <a:lnTo>
                      <a:pt x="1793"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8"/>
              <p:cNvSpPr/>
              <p:nvPr/>
            </p:nvSpPr>
            <p:spPr>
              <a:xfrm>
                <a:off x="4748134" y="2424403"/>
                <a:ext cx="58883" cy="10061"/>
              </a:xfrm>
              <a:custGeom>
                <a:avLst/>
                <a:gdLst/>
                <a:ahLst/>
                <a:cxnLst/>
                <a:rect l="l" t="t" r="r" b="b"/>
                <a:pathLst>
                  <a:path w="1785" h="305" extrusionOk="0">
                    <a:moveTo>
                      <a:pt x="0" y="242"/>
                    </a:moveTo>
                    <a:lnTo>
                      <a:pt x="0" y="1"/>
                    </a:lnTo>
                    <a:lnTo>
                      <a:pt x="1785" y="55"/>
                    </a:lnTo>
                    <a:lnTo>
                      <a:pt x="1776" y="30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8"/>
              <p:cNvSpPr/>
              <p:nvPr/>
            </p:nvSpPr>
            <p:spPr>
              <a:xfrm>
                <a:off x="4745759" y="2463559"/>
                <a:ext cx="59476" cy="12106"/>
              </a:xfrm>
              <a:custGeom>
                <a:avLst/>
                <a:gdLst/>
                <a:ahLst/>
                <a:cxnLst/>
                <a:rect l="l" t="t" r="r" b="b"/>
                <a:pathLst>
                  <a:path w="1803" h="367" extrusionOk="0">
                    <a:moveTo>
                      <a:pt x="1" y="232"/>
                    </a:moveTo>
                    <a:lnTo>
                      <a:pt x="19" y="0"/>
                    </a:lnTo>
                    <a:lnTo>
                      <a:pt x="1803" y="116"/>
                    </a:lnTo>
                    <a:lnTo>
                      <a:pt x="1785" y="36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8"/>
              <p:cNvSpPr/>
              <p:nvPr/>
            </p:nvSpPr>
            <p:spPr>
              <a:xfrm>
                <a:off x="4742526" y="2502418"/>
                <a:ext cx="59476" cy="14152"/>
              </a:xfrm>
              <a:custGeom>
                <a:avLst/>
                <a:gdLst/>
                <a:ahLst/>
                <a:cxnLst/>
                <a:rect l="l" t="t" r="r" b="b"/>
                <a:pathLst>
                  <a:path w="1803" h="429" extrusionOk="0">
                    <a:moveTo>
                      <a:pt x="1" y="241"/>
                    </a:moveTo>
                    <a:cubicBezTo>
                      <a:pt x="10" y="161"/>
                      <a:pt x="28" y="80"/>
                      <a:pt x="28" y="0"/>
                    </a:cubicBezTo>
                    <a:lnTo>
                      <a:pt x="1803" y="178"/>
                    </a:lnTo>
                    <a:cubicBezTo>
                      <a:pt x="1794" y="259"/>
                      <a:pt x="1785" y="348"/>
                      <a:pt x="1776" y="4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8"/>
              <p:cNvSpPr/>
              <p:nvPr/>
            </p:nvSpPr>
            <p:spPr>
              <a:xfrm>
                <a:off x="4737842" y="2541245"/>
                <a:ext cx="59180" cy="16230"/>
              </a:xfrm>
              <a:custGeom>
                <a:avLst/>
                <a:gdLst/>
                <a:ahLst/>
                <a:cxnLst/>
                <a:rect l="l" t="t" r="r" b="b"/>
                <a:pathLst>
                  <a:path w="1794" h="492" extrusionOk="0">
                    <a:moveTo>
                      <a:pt x="0" y="233"/>
                    </a:moveTo>
                    <a:lnTo>
                      <a:pt x="27" y="1"/>
                    </a:lnTo>
                    <a:lnTo>
                      <a:pt x="1793" y="241"/>
                    </a:lnTo>
                    <a:lnTo>
                      <a:pt x="1758" y="49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8"/>
              <p:cNvSpPr/>
              <p:nvPr/>
            </p:nvSpPr>
            <p:spPr>
              <a:xfrm>
                <a:off x="4731344" y="2579807"/>
                <a:ext cx="59180" cy="18275"/>
              </a:xfrm>
              <a:custGeom>
                <a:avLst/>
                <a:gdLst/>
                <a:ahLst/>
                <a:cxnLst/>
                <a:rect l="l" t="t" r="r" b="b"/>
                <a:pathLst>
                  <a:path w="1794" h="554" extrusionOk="0">
                    <a:moveTo>
                      <a:pt x="1" y="232"/>
                    </a:moveTo>
                    <a:lnTo>
                      <a:pt x="36" y="0"/>
                    </a:lnTo>
                    <a:lnTo>
                      <a:pt x="1794" y="304"/>
                    </a:lnTo>
                    <a:lnTo>
                      <a:pt x="1749" y="55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8"/>
              <p:cNvSpPr/>
              <p:nvPr/>
            </p:nvSpPr>
            <p:spPr>
              <a:xfrm>
                <a:off x="4723690" y="2618337"/>
                <a:ext cx="59180" cy="20056"/>
              </a:xfrm>
              <a:custGeom>
                <a:avLst/>
                <a:gdLst/>
                <a:ahLst/>
                <a:cxnLst/>
                <a:rect l="l" t="t" r="r" b="b"/>
                <a:pathLst>
                  <a:path w="1794" h="608" extrusionOk="0">
                    <a:moveTo>
                      <a:pt x="1" y="233"/>
                    </a:moveTo>
                    <a:lnTo>
                      <a:pt x="54" y="1"/>
                    </a:lnTo>
                    <a:lnTo>
                      <a:pt x="1794" y="367"/>
                    </a:lnTo>
                    <a:lnTo>
                      <a:pt x="1740" y="60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8"/>
              <p:cNvSpPr/>
              <p:nvPr/>
            </p:nvSpPr>
            <p:spPr>
              <a:xfrm>
                <a:off x="4714883" y="2656305"/>
                <a:ext cx="58883" cy="22399"/>
              </a:xfrm>
              <a:custGeom>
                <a:avLst/>
                <a:gdLst/>
                <a:ahLst/>
                <a:cxnLst/>
                <a:rect l="l" t="t" r="r" b="b"/>
                <a:pathLst>
                  <a:path w="1785" h="679" extrusionOk="0">
                    <a:moveTo>
                      <a:pt x="0" y="233"/>
                    </a:moveTo>
                    <a:lnTo>
                      <a:pt x="54" y="1"/>
                    </a:lnTo>
                    <a:lnTo>
                      <a:pt x="1784" y="438"/>
                    </a:lnTo>
                    <a:lnTo>
                      <a:pt x="1722" y="67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8"/>
              <p:cNvSpPr/>
              <p:nvPr/>
            </p:nvSpPr>
            <p:spPr>
              <a:xfrm>
                <a:off x="4704294" y="2693977"/>
                <a:ext cx="58586" cy="24477"/>
              </a:xfrm>
              <a:custGeom>
                <a:avLst/>
                <a:gdLst/>
                <a:ahLst/>
                <a:cxnLst/>
                <a:rect l="l" t="t" r="r" b="b"/>
                <a:pathLst>
                  <a:path w="1776" h="742" extrusionOk="0">
                    <a:moveTo>
                      <a:pt x="0" y="233"/>
                    </a:moveTo>
                    <a:lnTo>
                      <a:pt x="63" y="1"/>
                    </a:lnTo>
                    <a:lnTo>
                      <a:pt x="1775" y="500"/>
                    </a:lnTo>
                    <a:lnTo>
                      <a:pt x="1704" y="7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8"/>
              <p:cNvSpPr/>
              <p:nvPr/>
            </p:nvSpPr>
            <p:spPr>
              <a:xfrm>
                <a:off x="4692220" y="2731352"/>
                <a:ext cx="58586" cy="26225"/>
              </a:xfrm>
              <a:custGeom>
                <a:avLst/>
                <a:gdLst/>
                <a:ahLst/>
                <a:cxnLst/>
                <a:rect l="l" t="t" r="r" b="b"/>
                <a:pathLst>
                  <a:path w="1776" h="795" extrusionOk="0">
                    <a:moveTo>
                      <a:pt x="0" y="224"/>
                    </a:moveTo>
                    <a:lnTo>
                      <a:pt x="81" y="1"/>
                    </a:lnTo>
                    <a:lnTo>
                      <a:pt x="1776" y="554"/>
                    </a:lnTo>
                    <a:lnTo>
                      <a:pt x="1695" y="79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8"/>
              <p:cNvSpPr/>
              <p:nvPr/>
            </p:nvSpPr>
            <p:spPr>
              <a:xfrm>
                <a:off x="4679256" y="2768430"/>
                <a:ext cx="58025" cy="28006"/>
              </a:xfrm>
              <a:custGeom>
                <a:avLst/>
                <a:gdLst/>
                <a:ahLst/>
                <a:cxnLst/>
                <a:rect l="l" t="t" r="r" b="b"/>
                <a:pathLst>
                  <a:path w="1759" h="849" extrusionOk="0">
                    <a:moveTo>
                      <a:pt x="1" y="215"/>
                    </a:moveTo>
                    <a:lnTo>
                      <a:pt x="90" y="1"/>
                    </a:lnTo>
                    <a:lnTo>
                      <a:pt x="1758" y="616"/>
                    </a:lnTo>
                    <a:lnTo>
                      <a:pt x="1669" y="84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8"/>
              <p:cNvSpPr/>
              <p:nvPr/>
            </p:nvSpPr>
            <p:spPr>
              <a:xfrm>
                <a:off x="4664841" y="2804617"/>
                <a:ext cx="57431" cy="30052"/>
              </a:xfrm>
              <a:custGeom>
                <a:avLst/>
                <a:gdLst/>
                <a:ahLst/>
                <a:cxnLst/>
                <a:rect l="l" t="t" r="r" b="b"/>
                <a:pathLst>
                  <a:path w="1741" h="911" extrusionOk="0">
                    <a:moveTo>
                      <a:pt x="1" y="224"/>
                    </a:moveTo>
                    <a:lnTo>
                      <a:pt x="90" y="1"/>
                    </a:lnTo>
                    <a:lnTo>
                      <a:pt x="1740" y="679"/>
                    </a:lnTo>
                    <a:lnTo>
                      <a:pt x="1642" y="91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8"/>
              <p:cNvSpPr/>
              <p:nvPr/>
            </p:nvSpPr>
            <p:spPr>
              <a:xfrm>
                <a:off x="4648941" y="2840540"/>
                <a:ext cx="56837" cy="31800"/>
              </a:xfrm>
              <a:custGeom>
                <a:avLst/>
                <a:gdLst/>
                <a:ahLst/>
                <a:cxnLst/>
                <a:rect l="l" t="t" r="r" b="b"/>
                <a:pathLst>
                  <a:path w="1723" h="964" extrusionOk="0">
                    <a:moveTo>
                      <a:pt x="1" y="214"/>
                    </a:moveTo>
                    <a:lnTo>
                      <a:pt x="99" y="0"/>
                    </a:lnTo>
                    <a:lnTo>
                      <a:pt x="1723" y="741"/>
                    </a:lnTo>
                    <a:lnTo>
                      <a:pt x="1616" y="9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8"/>
              <p:cNvSpPr/>
              <p:nvPr/>
            </p:nvSpPr>
            <p:spPr>
              <a:xfrm>
                <a:off x="4631886" y="2875837"/>
                <a:ext cx="56244" cy="33581"/>
              </a:xfrm>
              <a:custGeom>
                <a:avLst/>
                <a:gdLst/>
                <a:ahLst/>
                <a:cxnLst/>
                <a:rect l="l" t="t" r="r" b="b"/>
                <a:pathLst>
                  <a:path w="1705" h="1018" extrusionOk="0">
                    <a:moveTo>
                      <a:pt x="1" y="215"/>
                    </a:moveTo>
                    <a:lnTo>
                      <a:pt x="108" y="1"/>
                    </a:lnTo>
                    <a:lnTo>
                      <a:pt x="1704" y="795"/>
                    </a:lnTo>
                    <a:lnTo>
                      <a:pt x="1588" y="101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8"/>
              <p:cNvSpPr/>
              <p:nvPr/>
            </p:nvSpPr>
            <p:spPr>
              <a:xfrm>
                <a:off x="4613644" y="2910573"/>
                <a:ext cx="55650" cy="35330"/>
              </a:xfrm>
              <a:custGeom>
                <a:avLst/>
                <a:gdLst/>
                <a:ahLst/>
                <a:cxnLst/>
                <a:rect l="l" t="t" r="r" b="b"/>
                <a:pathLst>
                  <a:path w="1687" h="1071" extrusionOk="0">
                    <a:moveTo>
                      <a:pt x="0" y="206"/>
                    </a:moveTo>
                    <a:lnTo>
                      <a:pt x="116" y="0"/>
                    </a:lnTo>
                    <a:lnTo>
                      <a:pt x="1686" y="857"/>
                    </a:lnTo>
                    <a:lnTo>
                      <a:pt x="1562" y="10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8"/>
              <p:cNvSpPr/>
              <p:nvPr/>
            </p:nvSpPr>
            <p:spPr>
              <a:xfrm>
                <a:off x="4594215" y="2944418"/>
                <a:ext cx="54462" cy="37111"/>
              </a:xfrm>
              <a:custGeom>
                <a:avLst/>
                <a:gdLst/>
                <a:ahLst/>
                <a:cxnLst/>
                <a:rect l="l" t="t" r="r" b="b"/>
                <a:pathLst>
                  <a:path w="1651" h="1125" extrusionOk="0">
                    <a:moveTo>
                      <a:pt x="1" y="206"/>
                    </a:moveTo>
                    <a:lnTo>
                      <a:pt x="117" y="0"/>
                    </a:lnTo>
                    <a:lnTo>
                      <a:pt x="1651" y="910"/>
                    </a:lnTo>
                    <a:lnTo>
                      <a:pt x="1526" y="11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8"/>
              <p:cNvSpPr/>
              <p:nvPr/>
            </p:nvSpPr>
            <p:spPr>
              <a:xfrm>
                <a:off x="4573333" y="2977669"/>
                <a:ext cx="53572" cy="38892"/>
              </a:xfrm>
              <a:custGeom>
                <a:avLst/>
                <a:gdLst/>
                <a:ahLst/>
                <a:cxnLst/>
                <a:rect l="l" t="t" r="r" b="b"/>
                <a:pathLst>
                  <a:path w="1624" h="1179" extrusionOk="0">
                    <a:moveTo>
                      <a:pt x="0" y="197"/>
                    </a:moveTo>
                    <a:lnTo>
                      <a:pt x="125" y="0"/>
                    </a:lnTo>
                    <a:lnTo>
                      <a:pt x="1624" y="964"/>
                    </a:lnTo>
                    <a:lnTo>
                      <a:pt x="1490" y="11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8"/>
              <p:cNvSpPr/>
              <p:nvPr/>
            </p:nvSpPr>
            <p:spPr>
              <a:xfrm>
                <a:off x="4551265" y="3010327"/>
                <a:ext cx="52681" cy="40047"/>
              </a:xfrm>
              <a:custGeom>
                <a:avLst/>
                <a:gdLst/>
                <a:ahLst/>
                <a:cxnLst/>
                <a:rect l="l" t="t" r="r" b="b"/>
                <a:pathLst>
                  <a:path w="1597" h="1214" extrusionOk="0">
                    <a:moveTo>
                      <a:pt x="0" y="188"/>
                    </a:moveTo>
                    <a:lnTo>
                      <a:pt x="134" y="1"/>
                    </a:lnTo>
                    <a:lnTo>
                      <a:pt x="1597" y="1009"/>
                    </a:lnTo>
                    <a:lnTo>
                      <a:pt x="1454" y="121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8"/>
              <p:cNvSpPr/>
              <p:nvPr/>
            </p:nvSpPr>
            <p:spPr>
              <a:xfrm>
                <a:off x="4528306" y="3042127"/>
                <a:ext cx="51823" cy="41531"/>
              </a:xfrm>
              <a:custGeom>
                <a:avLst/>
                <a:gdLst/>
                <a:ahLst/>
                <a:cxnLst/>
                <a:rect l="l" t="t" r="r" b="b"/>
                <a:pathLst>
                  <a:path w="1571" h="1259" extrusionOk="0">
                    <a:moveTo>
                      <a:pt x="0" y="188"/>
                    </a:moveTo>
                    <a:lnTo>
                      <a:pt x="143" y="0"/>
                    </a:lnTo>
                    <a:lnTo>
                      <a:pt x="1570" y="1062"/>
                    </a:lnTo>
                    <a:lnTo>
                      <a:pt x="1419" y="12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8"/>
              <p:cNvSpPr/>
              <p:nvPr/>
            </p:nvSpPr>
            <p:spPr>
              <a:xfrm>
                <a:off x="4504159" y="3072706"/>
                <a:ext cx="50372" cy="43609"/>
              </a:xfrm>
              <a:custGeom>
                <a:avLst/>
                <a:gdLst/>
                <a:ahLst/>
                <a:cxnLst/>
                <a:rect l="l" t="t" r="r" b="b"/>
                <a:pathLst>
                  <a:path w="1527" h="1322" extrusionOk="0">
                    <a:moveTo>
                      <a:pt x="1" y="188"/>
                    </a:moveTo>
                    <a:lnTo>
                      <a:pt x="144" y="1"/>
                    </a:lnTo>
                    <a:lnTo>
                      <a:pt x="1526" y="1125"/>
                    </a:lnTo>
                    <a:lnTo>
                      <a:pt x="1375" y="132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8"/>
              <p:cNvSpPr/>
              <p:nvPr/>
            </p:nvSpPr>
            <p:spPr>
              <a:xfrm>
                <a:off x="4478560" y="3102725"/>
                <a:ext cx="49481" cy="44764"/>
              </a:xfrm>
              <a:custGeom>
                <a:avLst/>
                <a:gdLst/>
                <a:ahLst/>
                <a:cxnLst/>
                <a:rect l="l" t="t" r="r" b="b"/>
                <a:pathLst>
                  <a:path w="1500" h="1357" extrusionOk="0">
                    <a:moveTo>
                      <a:pt x="1" y="179"/>
                    </a:moveTo>
                    <a:lnTo>
                      <a:pt x="152" y="1"/>
                    </a:lnTo>
                    <a:lnTo>
                      <a:pt x="1499" y="1170"/>
                    </a:lnTo>
                    <a:lnTo>
                      <a:pt x="1339" y="135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8"/>
              <p:cNvSpPr/>
              <p:nvPr/>
            </p:nvSpPr>
            <p:spPr>
              <a:xfrm>
                <a:off x="4452071" y="3131886"/>
                <a:ext cx="48591" cy="45919"/>
              </a:xfrm>
              <a:custGeom>
                <a:avLst/>
                <a:gdLst/>
                <a:ahLst/>
                <a:cxnLst/>
                <a:rect l="l" t="t" r="r" b="b"/>
                <a:pathLst>
                  <a:path w="1473" h="1392" extrusionOk="0">
                    <a:moveTo>
                      <a:pt x="1" y="170"/>
                    </a:moveTo>
                    <a:lnTo>
                      <a:pt x="170" y="0"/>
                    </a:lnTo>
                    <a:lnTo>
                      <a:pt x="1473" y="1213"/>
                    </a:lnTo>
                    <a:lnTo>
                      <a:pt x="1294" y="139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8"/>
              <p:cNvSpPr/>
              <p:nvPr/>
            </p:nvSpPr>
            <p:spPr>
              <a:xfrm>
                <a:off x="4425022" y="3159826"/>
                <a:ext cx="47106" cy="47403"/>
              </a:xfrm>
              <a:custGeom>
                <a:avLst/>
                <a:gdLst/>
                <a:ahLst/>
                <a:cxnLst/>
                <a:rect l="l" t="t" r="r" b="b"/>
                <a:pathLst>
                  <a:path w="1428" h="1437" extrusionOk="0">
                    <a:moveTo>
                      <a:pt x="0" y="170"/>
                    </a:moveTo>
                    <a:lnTo>
                      <a:pt x="170" y="1"/>
                    </a:lnTo>
                    <a:lnTo>
                      <a:pt x="1427" y="1267"/>
                    </a:lnTo>
                    <a:lnTo>
                      <a:pt x="1249" y="143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8"/>
              <p:cNvSpPr/>
              <p:nvPr/>
            </p:nvSpPr>
            <p:spPr>
              <a:xfrm>
                <a:off x="4396454" y="3186909"/>
                <a:ext cx="45655" cy="48887"/>
              </a:xfrm>
              <a:custGeom>
                <a:avLst/>
                <a:gdLst/>
                <a:ahLst/>
                <a:cxnLst/>
                <a:rect l="l" t="t" r="r" b="b"/>
                <a:pathLst>
                  <a:path w="1384" h="1482" extrusionOk="0">
                    <a:moveTo>
                      <a:pt x="1" y="161"/>
                    </a:moveTo>
                    <a:lnTo>
                      <a:pt x="179" y="0"/>
                    </a:lnTo>
                    <a:lnTo>
                      <a:pt x="1383" y="1312"/>
                    </a:lnTo>
                    <a:lnTo>
                      <a:pt x="1205" y="14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8"/>
              <p:cNvSpPr/>
              <p:nvPr/>
            </p:nvSpPr>
            <p:spPr>
              <a:xfrm>
                <a:off x="4367030" y="3212804"/>
                <a:ext cx="44467" cy="50042"/>
              </a:xfrm>
              <a:custGeom>
                <a:avLst/>
                <a:gdLst/>
                <a:ahLst/>
                <a:cxnLst/>
                <a:rect l="l" t="t" r="r" b="b"/>
                <a:pathLst>
                  <a:path w="1348" h="1517" extrusionOk="0">
                    <a:moveTo>
                      <a:pt x="1" y="161"/>
                    </a:moveTo>
                    <a:lnTo>
                      <a:pt x="179" y="0"/>
                    </a:lnTo>
                    <a:lnTo>
                      <a:pt x="1348" y="1356"/>
                    </a:lnTo>
                    <a:lnTo>
                      <a:pt x="1160" y="151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8"/>
              <p:cNvSpPr/>
              <p:nvPr/>
            </p:nvSpPr>
            <p:spPr>
              <a:xfrm>
                <a:off x="4337011" y="3237809"/>
                <a:ext cx="42719" cy="51230"/>
              </a:xfrm>
              <a:custGeom>
                <a:avLst/>
                <a:gdLst/>
                <a:ahLst/>
                <a:cxnLst/>
                <a:rect l="l" t="t" r="r" b="b"/>
                <a:pathLst>
                  <a:path w="1295" h="1553" extrusionOk="0">
                    <a:moveTo>
                      <a:pt x="1" y="152"/>
                    </a:moveTo>
                    <a:lnTo>
                      <a:pt x="179" y="1"/>
                    </a:lnTo>
                    <a:lnTo>
                      <a:pt x="1294" y="1392"/>
                    </a:lnTo>
                    <a:lnTo>
                      <a:pt x="1098" y="155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8"/>
              <p:cNvSpPr/>
              <p:nvPr/>
            </p:nvSpPr>
            <p:spPr>
              <a:xfrm>
                <a:off x="4305805" y="3261956"/>
                <a:ext cx="41531" cy="52120"/>
              </a:xfrm>
              <a:custGeom>
                <a:avLst/>
                <a:gdLst/>
                <a:ahLst/>
                <a:cxnLst/>
                <a:rect l="l" t="t" r="r" b="b"/>
                <a:pathLst>
                  <a:path w="1259" h="1580" extrusionOk="0">
                    <a:moveTo>
                      <a:pt x="1" y="143"/>
                    </a:moveTo>
                    <a:lnTo>
                      <a:pt x="197" y="0"/>
                    </a:lnTo>
                    <a:lnTo>
                      <a:pt x="1259" y="1428"/>
                    </a:lnTo>
                    <a:lnTo>
                      <a:pt x="1054" y="157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8"/>
              <p:cNvSpPr/>
              <p:nvPr/>
            </p:nvSpPr>
            <p:spPr>
              <a:xfrm>
                <a:off x="4274038" y="3284618"/>
                <a:ext cx="39750" cy="53275"/>
              </a:xfrm>
              <a:custGeom>
                <a:avLst/>
                <a:gdLst/>
                <a:ahLst/>
                <a:cxnLst/>
                <a:rect l="l" t="t" r="r" b="b"/>
                <a:pathLst>
                  <a:path w="1205" h="1615" extrusionOk="0">
                    <a:moveTo>
                      <a:pt x="1" y="143"/>
                    </a:moveTo>
                    <a:lnTo>
                      <a:pt x="197" y="0"/>
                    </a:lnTo>
                    <a:lnTo>
                      <a:pt x="1205" y="1472"/>
                    </a:lnTo>
                    <a:lnTo>
                      <a:pt x="1000" y="161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8"/>
              <p:cNvSpPr/>
              <p:nvPr/>
            </p:nvSpPr>
            <p:spPr>
              <a:xfrm>
                <a:off x="4241083" y="3306093"/>
                <a:ext cx="38298" cy="54165"/>
              </a:xfrm>
              <a:custGeom>
                <a:avLst/>
                <a:gdLst/>
                <a:ahLst/>
                <a:cxnLst/>
                <a:rect l="l" t="t" r="r" b="b"/>
                <a:pathLst>
                  <a:path w="1161" h="1642" extrusionOk="0">
                    <a:moveTo>
                      <a:pt x="0" y="134"/>
                    </a:moveTo>
                    <a:lnTo>
                      <a:pt x="206" y="0"/>
                    </a:lnTo>
                    <a:lnTo>
                      <a:pt x="1160" y="1508"/>
                    </a:lnTo>
                    <a:lnTo>
                      <a:pt x="946" y="16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8"/>
              <p:cNvSpPr/>
              <p:nvPr/>
            </p:nvSpPr>
            <p:spPr>
              <a:xfrm>
                <a:off x="4207535" y="3326677"/>
                <a:ext cx="36814" cy="54792"/>
              </a:xfrm>
              <a:custGeom>
                <a:avLst/>
                <a:gdLst/>
                <a:ahLst/>
                <a:cxnLst/>
                <a:rect l="l" t="t" r="r" b="b"/>
                <a:pathLst>
                  <a:path w="1116" h="1661" extrusionOk="0">
                    <a:moveTo>
                      <a:pt x="0" y="117"/>
                    </a:moveTo>
                    <a:lnTo>
                      <a:pt x="206" y="1"/>
                    </a:lnTo>
                    <a:lnTo>
                      <a:pt x="1115" y="1535"/>
                    </a:lnTo>
                    <a:lnTo>
                      <a:pt x="892" y="16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8"/>
              <p:cNvSpPr/>
              <p:nvPr/>
            </p:nvSpPr>
            <p:spPr>
              <a:xfrm>
                <a:off x="4173690" y="3346107"/>
                <a:ext cx="34769" cy="55353"/>
              </a:xfrm>
              <a:custGeom>
                <a:avLst/>
                <a:gdLst/>
                <a:ahLst/>
                <a:cxnLst/>
                <a:rect l="l" t="t" r="r" b="b"/>
                <a:pathLst>
                  <a:path w="1054" h="1678" extrusionOk="0">
                    <a:moveTo>
                      <a:pt x="0" y="108"/>
                    </a:moveTo>
                    <a:lnTo>
                      <a:pt x="206" y="1"/>
                    </a:lnTo>
                    <a:lnTo>
                      <a:pt x="1053" y="1562"/>
                    </a:lnTo>
                    <a:lnTo>
                      <a:pt x="830" y="16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8"/>
              <p:cNvSpPr/>
              <p:nvPr/>
            </p:nvSpPr>
            <p:spPr>
              <a:xfrm>
                <a:off x="4138657" y="3363755"/>
                <a:ext cx="32988" cy="56541"/>
              </a:xfrm>
              <a:custGeom>
                <a:avLst/>
                <a:gdLst/>
                <a:ahLst/>
                <a:cxnLst/>
                <a:rect l="l" t="t" r="r" b="b"/>
                <a:pathLst>
                  <a:path w="1000" h="1714" extrusionOk="0">
                    <a:moveTo>
                      <a:pt x="1" y="108"/>
                    </a:moveTo>
                    <a:lnTo>
                      <a:pt x="215" y="1"/>
                    </a:lnTo>
                    <a:lnTo>
                      <a:pt x="1000" y="1598"/>
                    </a:lnTo>
                    <a:lnTo>
                      <a:pt x="786" y="171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8"/>
              <p:cNvSpPr/>
              <p:nvPr/>
            </p:nvSpPr>
            <p:spPr>
              <a:xfrm>
                <a:off x="4103361" y="3380546"/>
                <a:ext cx="31206" cy="56837"/>
              </a:xfrm>
              <a:custGeom>
                <a:avLst/>
                <a:gdLst/>
                <a:ahLst/>
                <a:cxnLst/>
                <a:rect l="l" t="t" r="r" b="b"/>
                <a:pathLst>
                  <a:path w="946" h="1723" extrusionOk="0">
                    <a:moveTo>
                      <a:pt x="0" y="98"/>
                    </a:moveTo>
                    <a:lnTo>
                      <a:pt x="214" y="0"/>
                    </a:lnTo>
                    <a:lnTo>
                      <a:pt x="946" y="1624"/>
                    </a:lnTo>
                    <a:lnTo>
                      <a:pt x="714" y="172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8"/>
              <p:cNvSpPr/>
              <p:nvPr/>
            </p:nvSpPr>
            <p:spPr>
              <a:xfrm>
                <a:off x="4067173" y="3395852"/>
                <a:ext cx="29458" cy="57398"/>
              </a:xfrm>
              <a:custGeom>
                <a:avLst/>
                <a:gdLst/>
                <a:ahLst/>
                <a:cxnLst/>
                <a:rect l="l" t="t" r="r" b="b"/>
                <a:pathLst>
                  <a:path w="893" h="1740" extrusionOk="0">
                    <a:moveTo>
                      <a:pt x="0" y="89"/>
                    </a:moveTo>
                    <a:lnTo>
                      <a:pt x="223" y="0"/>
                    </a:lnTo>
                    <a:lnTo>
                      <a:pt x="892" y="1651"/>
                    </a:lnTo>
                    <a:lnTo>
                      <a:pt x="660" y="174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8"/>
              <p:cNvSpPr/>
              <p:nvPr/>
            </p:nvSpPr>
            <p:spPr>
              <a:xfrm>
                <a:off x="4030656" y="3410267"/>
                <a:ext cx="27710" cy="57695"/>
              </a:xfrm>
              <a:custGeom>
                <a:avLst/>
                <a:gdLst/>
                <a:ahLst/>
                <a:cxnLst/>
                <a:rect l="l" t="t" r="r" b="b"/>
                <a:pathLst>
                  <a:path w="840" h="1749" extrusionOk="0">
                    <a:moveTo>
                      <a:pt x="1" y="72"/>
                    </a:moveTo>
                    <a:lnTo>
                      <a:pt x="224" y="0"/>
                    </a:lnTo>
                    <a:lnTo>
                      <a:pt x="839" y="1669"/>
                    </a:lnTo>
                    <a:lnTo>
                      <a:pt x="599" y="17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8"/>
              <p:cNvSpPr/>
              <p:nvPr/>
            </p:nvSpPr>
            <p:spPr>
              <a:xfrm>
                <a:off x="3993578" y="3422638"/>
                <a:ext cx="25631" cy="58586"/>
              </a:xfrm>
              <a:custGeom>
                <a:avLst/>
                <a:gdLst/>
                <a:ahLst/>
                <a:cxnLst/>
                <a:rect l="l" t="t" r="r" b="b"/>
                <a:pathLst>
                  <a:path w="777" h="1776" extrusionOk="0">
                    <a:moveTo>
                      <a:pt x="1" y="80"/>
                    </a:moveTo>
                    <a:lnTo>
                      <a:pt x="224" y="0"/>
                    </a:lnTo>
                    <a:lnTo>
                      <a:pt x="777" y="1695"/>
                    </a:lnTo>
                    <a:lnTo>
                      <a:pt x="536" y="177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8"/>
              <p:cNvSpPr/>
              <p:nvPr/>
            </p:nvSpPr>
            <p:spPr>
              <a:xfrm>
                <a:off x="3956203" y="3434084"/>
                <a:ext cx="23586" cy="58619"/>
              </a:xfrm>
              <a:custGeom>
                <a:avLst/>
                <a:gdLst/>
                <a:ahLst/>
                <a:cxnLst/>
                <a:rect l="l" t="t" r="r" b="b"/>
                <a:pathLst>
                  <a:path w="715" h="1777" extrusionOk="0">
                    <a:moveTo>
                      <a:pt x="1" y="63"/>
                    </a:moveTo>
                    <a:lnTo>
                      <a:pt x="224" y="1"/>
                    </a:lnTo>
                    <a:lnTo>
                      <a:pt x="714" y="1714"/>
                    </a:lnTo>
                    <a:lnTo>
                      <a:pt x="474" y="17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8"/>
              <p:cNvSpPr/>
              <p:nvPr/>
            </p:nvSpPr>
            <p:spPr>
              <a:xfrm>
                <a:off x="3918235" y="3444113"/>
                <a:ext cx="21838" cy="58883"/>
              </a:xfrm>
              <a:custGeom>
                <a:avLst/>
                <a:gdLst/>
                <a:ahLst/>
                <a:cxnLst/>
                <a:rect l="l" t="t" r="r" b="b"/>
                <a:pathLst>
                  <a:path w="662" h="1785" extrusionOk="0">
                    <a:moveTo>
                      <a:pt x="1" y="54"/>
                    </a:moveTo>
                    <a:lnTo>
                      <a:pt x="233" y="0"/>
                    </a:lnTo>
                    <a:lnTo>
                      <a:pt x="661" y="1731"/>
                    </a:lnTo>
                    <a:lnTo>
                      <a:pt x="411" y="178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8"/>
              <p:cNvSpPr/>
              <p:nvPr/>
            </p:nvSpPr>
            <p:spPr>
              <a:xfrm>
                <a:off x="3880299" y="3452920"/>
                <a:ext cx="19430" cy="59180"/>
              </a:xfrm>
              <a:custGeom>
                <a:avLst/>
                <a:gdLst/>
                <a:ahLst/>
                <a:cxnLst/>
                <a:rect l="l" t="t" r="r" b="b"/>
                <a:pathLst>
                  <a:path w="589" h="1794" extrusionOk="0">
                    <a:moveTo>
                      <a:pt x="0" y="45"/>
                    </a:moveTo>
                    <a:cubicBezTo>
                      <a:pt x="72" y="37"/>
                      <a:pt x="152" y="19"/>
                      <a:pt x="232" y="1"/>
                    </a:cubicBezTo>
                    <a:lnTo>
                      <a:pt x="589" y="1749"/>
                    </a:lnTo>
                    <a:cubicBezTo>
                      <a:pt x="509" y="1767"/>
                      <a:pt x="428" y="1776"/>
                      <a:pt x="348" y="17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8"/>
              <p:cNvSpPr/>
              <p:nvPr/>
            </p:nvSpPr>
            <p:spPr>
              <a:xfrm>
                <a:off x="3841737" y="3459980"/>
                <a:ext cx="17384" cy="59509"/>
              </a:xfrm>
              <a:custGeom>
                <a:avLst/>
                <a:gdLst/>
                <a:ahLst/>
                <a:cxnLst/>
                <a:rect l="l" t="t" r="r" b="b"/>
                <a:pathLst>
                  <a:path w="527" h="1804" extrusionOk="0">
                    <a:moveTo>
                      <a:pt x="0" y="46"/>
                    </a:moveTo>
                    <a:lnTo>
                      <a:pt x="232" y="1"/>
                    </a:lnTo>
                    <a:lnTo>
                      <a:pt x="527" y="1758"/>
                    </a:lnTo>
                    <a:lnTo>
                      <a:pt x="286" y="18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8"/>
              <p:cNvSpPr/>
              <p:nvPr/>
            </p:nvSpPr>
            <p:spPr>
              <a:xfrm>
                <a:off x="3802877" y="3465884"/>
                <a:ext cx="15636" cy="59180"/>
              </a:xfrm>
              <a:custGeom>
                <a:avLst/>
                <a:gdLst/>
                <a:ahLst/>
                <a:cxnLst/>
                <a:rect l="l" t="t" r="r" b="b"/>
                <a:pathLst>
                  <a:path w="474" h="1794" extrusionOk="0">
                    <a:moveTo>
                      <a:pt x="1" y="27"/>
                    </a:moveTo>
                    <a:lnTo>
                      <a:pt x="242" y="0"/>
                    </a:lnTo>
                    <a:lnTo>
                      <a:pt x="474" y="1767"/>
                    </a:lnTo>
                    <a:lnTo>
                      <a:pt x="224" y="179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8"/>
              <p:cNvSpPr/>
              <p:nvPr/>
            </p:nvSpPr>
            <p:spPr>
              <a:xfrm>
                <a:off x="3764051" y="3470602"/>
                <a:ext cx="13558" cy="58883"/>
              </a:xfrm>
              <a:custGeom>
                <a:avLst/>
                <a:gdLst/>
                <a:ahLst/>
                <a:cxnLst/>
                <a:rect l="l" t="t" r="r" b="b"/>
                <a:pathLst>
                  <a:path w="411" h="1785" extrusionOk="0">
                    <a:moveTo>
                      <a:pt x="0" y="18"/>
                    </a:moveTo>
                    <a:lnTo>
                      <a:pt x="241" y="0"/>
                    </a:lnTo>
                    <a:lnTo>
                      <a:pt x="411" y="1766"/>
                    </a:lnTo>
                    <a:lnTo>
                      <a:pt x="161" y="178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8"/>
              <p:cNvSpPr/>
              <p:nvPr/>
            </p:nvSpPr>
            <p:spPr>
              <a:xfrm>
                <a:off x="3725192" y="3473538"/>
                <a:ext cx="11216" cy="59180"/>
              </a:xfrm>
              <a:custGeom>
                <a:avLst/>
                <a:gdLst/>
                <a:ahLst/>
                <a:cxnLst/>
                <a:rect l="l" t="t" r="r" b="b"/>
                <a:pathLst>
                  <a:path w="340" h="1794" extrusionOk="0">
                    <a:moveTo>
                      <a:pt x="1" y="18"/>
                    </a:moveTo>
                    <a:lnTo>
                      <a:pt x="233" y="0"/>
                    </a:lnTo>
                    <a:lnTo>
                      <a:pt x="340" y="1776"/>
                    </a:lnTo>
                    <a:lnTo>
                      <a:pt x="90" y="179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8"/>
              <p:cNvSpPr/>
              <p:nvPr/>
            </p:nvSpPr>
            <p:spPr>
              <a:xfrm>
                <a:off x="3686069" y="3474989"/>
                <a:ext cx="9434" cy="58916"/>
              </a:xfrm>
              <a:custGeom>
                <a:avLst/>
                <a:gdLst/>
                <a:ahLst/>
                <a:cxnLst/>
                <a:rect l="l" t="t" r="r" b="b"/>
                <a:pathLst>
                  <a:path w="286" h="1786" extrusionOk="0">
                    <a:moveTo>
                      <a:pt x="0" y="10"/>
                    </a:moveTo>
                    <a:lnTo>
                      <a:pt x="241" y="1"/>
                    </a:lnTo>
                    <a:lnTo>
                      <a:pt x="286" y="1776"/>
                    </a:lnTo>
                    <a:lnTo>
                      <a:pt x="36" y="178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8"/>
              <p:cNvSpPr/>
              <p:nvPr/>
            </p:nvSpPr>
            <p:spPr>
              <a:xfrm>
                <a:off x="3646022" y="3475286"/>
                <a:ext cx="8874" cy="58916"/>
              </a:xfrm>
              <a:custGeom>
                <a:avLst/>
                <a:gdLst/>
                <a:ahLst/>
                <a:cxnLst/>
                <a:rect l="l" t="t" r="r" b="b"/>
                <a:pathLst>
                  <a:path w="269" h="1786" extrusionOk="0">
                    <a:moveTo>
                      <a:pt x="28" y="1"/>
                    </a:moveTo>
                    <a:lnTo>
                      <a:pt x="269" y="1"/>
                    </a:lnTo>
                    <a:lnTo>
                      <a:pt x="251" y="1785"/>
                    </a:lnTo>
                    <a:lnTo>
                      <a:pt x="1" y="17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8"/>
              <p:cNvSpPr/>
              <p:nvPr/>
            </p:nvSpPr>
            <p:spPr>
              <a:xfrm>
                <a:off x="3604853" y="3474131"/>
                <a:ext cx="10919" cy="58883"/>
              </a:xfrm>
              <a:custGeom>
                <a:avLst/>
                <a:gdLst/>
                <a:ahLst/>
                <a:cxnLst/>
                <a:rect l="l" t="t" r="r" b="b"/>
                <a:pathLst>
                  <a:path w="331" h="1785" extrusionOk="0">
                    <a:moveTo>
                      <a:pt x="89" y="0"/>
                    </a:moveTo>
                    <a:cubicBezTo>
                      <a:pt x="170" y="9"/>
                      <a:pt x="250" y="9"/>
                      <a:pt x="330" y="9"/>
                    </a:cubicBezTo>
                    <a:lnTo>
                      <a:pt x="250" y="1784"/>
                    </a:lnTo>
                    <a:cubicBezTo>
                      <a:pt x="161" y="1784"/>
                      <a:pt x="80" y="1784"/>
                      <a:pt x="0" y="17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8"/>
              <p:cNvSpPr/>
              <p:nvPr/>
            </p:nvSpPr>
            <p:spPr>
              <a:xfrm>
                <a:off x="3563652" y="3471162"/>
                <a:ext cx="12964" cy="59213"/>
              </a:xfrm>
              <a:custGeom>
                <a:avLst/>
                <a:gdLst/>
                <a:ahLst/>
                <a:cxnLst/>
                <a:rect l="l" t="t" r="r" b="b"/>
                <a:pathLst>
                  <a:path w="393" h="1795" extrusionOk="0">
                    <a:moveTo>
                      <a:pt x="161" y="1"/>
                    </a:moveTo>
                    <a:lnTo>
                      <a:pt x="393" y="19"/>
                    </a:lnTo>
                    <a:lnTo>
                      <a:pt x="250" y="1794"/>
                    </a:lnTo>
                    <a:lnTo>
                      <a:pt x="0" y="1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8"/>
              <p:cNvSpPr/>
              <p:nvPr/>
            </p:nvSpPr>
            <p:spPr>
              <a:xfrm>
                <a:off x="3522748" y="3466775"/>
                <a:ext cx="15042" cy="59476"/>
              </a:xfrm>
              <a:custGeom>
                <a:avLst/>
                <a:gdLst/>
                <a:ahLst/>
                <a:cxnLst/>
                <a:rect l="l" t="t" r="r" b="b"/>
                <a:pathLst>
                  <a:path w="456" h="1803" extrusionOk="0">
                    <a:moveTo>
                      <a:pt x="223" y="0"/>
                    </a:moveTo>
                    <a:lnTo>
                      <a:pt x="455" y="27"/>
                    </a:lnTo>
                    <a:lnTo>
                      <a:pt x="250" y="1802"/>
                    </a:lnTo>
                    <a:lnTo>
                      <a:pt x="0" y="1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8"/>
              <p:cNvSpPr/>
              <p:nvPr/>
            </p:nvSpPr>
            <p:spPr>
              <a:xfrm>
                <a:off x="3481843" y="3461464"/>
                <a:ext cx="17088" cy="59476"/>
              </a:xfrm>
              <a:custGeom>
                <a:avLst/>
                <a:gdLst/>
                <a:ahLst/>
                <a:cxnLst/>
                <a:rect l="l" t="t" r="r" b="b"/>
                <a:pathLst>
                  <a:path w="518" h="1803" extrusionOk="0">
                    <a:moveTo>
                      <a:pt x="286" y="1"/>
                    </a:moveTo>
                    <a:lnTo>
                      <a:pt x="517" y="36"/>
                    </a:lnTo>
                    <a:lnTo>
                      <a:pt x="250" y="1803"/>
                    </a:lnTo>
                    <a:lnTo>
                      <a:pt x="0" y="17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8"/>
              <p:cNvSpPr/>
              <p:nvPr/>
            </p:nvSpPr>
            <p:spPr>
              <a:xfrm>
                <a:off x="3441202" y="3454405"/>
                <a:ext cx="19463" cy="59180"/>
              </a:xfrm>
              <a:custGeom>
                <a:avLst/>
                <a:gdLst/>
                <a:ahLst/>
                <a:cxnLst/>
                <a:rect l="l" t="t" r="r" b="b"/>
                <a:pathLst>
                  <a:path w="590" h="1794" extrusionOk="0">
                    <a:moveTo>
                      <a:pt x="358" y="0"/>
                    </a:moveTo>
                    <a:lnTo>
                      <a:pt x="590" y="45"/>
                    </a:lnTo>
                    <a:lnTo>
                      <a:pt x="251" y="1794"/>
                    </a:lnTo>
                    <a:lnTo>
                      <a:pt x="1" y="17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8"/>
              <p:cNvSpPr/>
              <p:nvPr/>
            </p:nvSpPr>
            <p:spPr>
              <a:xfrm>
                <a:off x="3401189" y="3445861"/>
                <a:ext cx="21211" cy="59180"/>
              </a:xfrm>
              <a:custGeom>
                <a:avLst/>
                <a:gdLst/>
                <a:ahLst/>
                <a:cxnLst/>
                <a:rect l="l" t="t" r="r" b="b"/>
                <a:pathLst>
                  <a:path w="643" h="1794" extrusionOk="0">
                    <a:moveTo>
                      <a:pt x="411" y="1"/>
                    </a:moveTo>
                    <a:lnTo>
                      <a:pt x="643" y="54"/>
                    </a:lnTo>
                    <a:lnTo>
                      <a:pt x="242" y="1794"/>
                    </a:lnTo>
                    <a:lnTo>
                      <a:pt x="1" y="17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8"/>
              <p:cNvSpPr/>
              <p:nvPr/>
            </p:nvSpPr>
            <p:spPr>
              <a:xfrm>
                <a:off x="3361175" y="3436163"/>
                <a:ext cx="23289" cy="58883"/>
              </a:xfrm>
              <a:custGeom>
                <a:avLst/>
                <a:gdLst/>
                <a:ahLst/>
                <a:cxnLst/>
                <a:rect l="l" t="t" r="r" b="b"/>
                <a:pathLst>
                  <a:path w="706" h="1785" extrusionOk="0">
                    <a:moveTo>
                      <a:pt x="473" y="0"/>
                    </a:moveTo>
                    <a:lnTo>
                      <a:pt x="705" y="63"/>
                    </a:lnTo>
                    <a:lnTo>
                      <a:pt x="241" y="1785"/>
                    </a:lnTo>
                    <a:lnTo>
                      <a:pt x="0" y="171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8"/>
              <p:cNvSpPr/>
              <p:nvPr/>
            </p:nvSpPr>
            <p:spPr>
              <a:xfrm>
                <a:off x="3321755" y="3425277"/>
                <a:ext cx="25038" cy="58586"/>
              </a:xfrm>
              <a:custGeom>
                <a:avLst/>
                <a:gdLst/>
                <a:ahLst/>
                <a:cxnLst/>
                <a:rect l="l" t="t" r="r" b="b"/>
                <a:pathLst>
                  <a:path w="759" h="1776" extrusionOk="0">
                    <a:moveTo>
                      <a:pt x="535" y="0"/>
                    </a:moveTo>
                    <a:cubicBezTo>
                      <a:pt x="607" y="27"/>
                      <a:pt x="687" y="54"/>
                      <a:pt x="758" y="72"/>
                    </a:cubicBezTo>
                    <a:lnTo>
                      <a:pt x="232" y="1776"/>
                    </a:lnTo>
                    <a:cubicBezTo>
                      <a:pt x="152" y="1749"/>
                      <a:pt x="80" y="1722"/>
                      <a:pt x="0" y="169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8"/>
              <p:cNvSpPr/>
              <p:nvPr/>
            </p:nvSpPr>
            <p:spPr>
              <a:xfrm>
                <a:off x="3282599" y="3412610"/>
                <a:ext cx="27116" cy="58025"/>
              </a:xfrm>
              <a:custGeom>
                <a:avLst/>
                <a:gdLst/>
                <a:ahLst/>
                <a:cxnLst/>
                <a:rect l="l" t="t" r="r" b="b"/>
                <a:pathLst>
                  <a:path w="822" h="1759" extrusionOk="0">
                    <a:moveTo>
                      <a:pt x="598" y="1"/>
                    </a:moveTo>
                    <a:lnTo>
                      <a:pt x="821" y="81"/>
                    </a:lnTo>
                    <a:lnTo>
                      <a:pt x="241" y="1758"/>
                    </a:lnTo>
                    <a:lnTo>
                      <a:pt x="1" y="16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8"/>
              <p:cNvSpPr/>
              <p:nvPr/>
            </p:nvSpPr>
            <p:spPr>
              <a:xfrm>
                <a:off x="3244036" y="3398788"/>
                <a:ext cx="29194" cy="57695"/>
              </a:xfrm>
              <a:custGeom>
                <a:avLst/>
                <a:gdLst/>
                <a:ahLst/>
                <a:cxnLst/>
                <a:rect l="l" t="t" r="r" b="b"/>
                <a:pathLst>
                  <a:path w="885" h="1749" extrusionOk="0">
                    <a:moveTo>
                      <a:pt x="661" y="0"/>
                    </a:moveTo>
                    <a:lnTo>
                      <a:pt x="884" y="90"/>
                    </a:lnTo>
                    <a:lnTo>
                      <a:pt x="233" y="1749"/>
                    </a:lnTo>
                    <a:lnTo>
                      <a:pt x="1" y="165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8"/>
              <p:cNvSpPr/>
              <p:nvPr/>
            </p:nvSpPr>
            <p:spPr>
              <a:xfrm>
                <a:off x="3206101" y="3383779"/>
                <a:ext cx="30909" cy="57134"/>
              </a:xfrm>
              <a:custGeom>
                <a:avLst/>
                <a:gdLst/>
                <a:ahLst/>
                <a:cxnLst/>
                <a:rect l="l" t="t" r="r" b="b"/>
                <a:pathLst>
                  <a:path w="937" h="1732" extrusionOk="0">
                    <a:moveTo>
                      <a:pt x="723" y="0"/>
                    </a:moveTo>
                    <a:lnTo>
                      <a:pt x="937" y="99"/>
                    </a:lnTo>
                    <a:lnTo>
                      <a:pt x="232" y="1731"/>
                    </a:lnTo>
                    <a:lnTo>
                      <a:pt x="0" y="16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8"/>
              <p:cNvSpPr/>
              <p:nvPr/>
            </p:nvSpPr>
            <p:spPr>
              <a:xfrm>
                <a:off x="3168726" y="3367285"/>
                <a:ext cx="32691" cy="56541"/>
              </a:xfrm>
              <a:custGeom>
                <a:avLst/>
                <a:gdLst/>
                <a:ahLst/>
                <a:cxnLst/>
                <a:rect l="l" t="t" r="r" b="b"/>
                <a:pathLst>
                  <a:path w="991" h="1714" extrusionOk="0">
                    <a:moveTo>
                      <a:pt x="776" y="1"/>
                    </a:moveTo>
                    <a:cubicBezTo>
                      <a:pt x="848" y="45"/>
                      <a:pt x="919" y="72"/>
                      <a:pt x="990" y="108"/>
                    </a:cubicBezTo>
                    <a:lnTo>
                      <a:pt x="223" y="1714"/>
                    </a:lnTo>
                    <a:cubicBezTo>
                      <a:pt x="143" y="1678"/>
                      <a:pt x="71" y="1642"/>
                      <a:pt x="0"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8"/>
              <p:cNvSpPr/>
              <p:nvPr/>
            </p:nvSpPr>
            <p:spPr>
              <a:xfrm>
                <a:off x="3131912" y="3349636"/>
                <a:ext cx="34472" cy="55650"/>
              </a:xfrm>
              <a:custGeom>
                <a:avLst/>
                <a:gdLst/>
                <a:ahLst/>
                <a:cxnLst/>
                <a:rect l="l" t="t" r="r" b="b"/>
                <a:pathLst>
                  <a:path w="1045" h="1687" extrusionOk="0">
                    <a:moveTo>
                      <a:pt x="840" y="1"/>
                    </a:moveTo>
                    <a:lnTo>
                      <a:pt x="1045" y="108"/>
                    </a:lnTo>
                    <a:lnTo>
                      <a:pt x="224" y="1687"/>
                    </a:lnTo>
                    <a:lnTo>
                      <a:pt x="1" y="15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8"/>
              <p:cNvSpPr/>
              <p:nvPr/>
            </p:nvSpPr>
            <p:spPr>
              <a:xfrm>
                <a:off x="3096021" y="3330504"/>
                <a:ext cx="36220" cy="55056"/>
              </a:xfrm>
              <a:custGeom>
                <a:avLst/>
                <a:gdLst/>
                <a:ahLst/>
                <a:cxnLst/>
                <a:rect l="l" t="t" r="r" b="b"/>
                <a:pathLst>
                  <a:path w="1098" h="1669" extrusionOk="0">
                    <a:moveTo>
                      <a:pt x="893" y="1"/>
                    </a:moveTo>
                    <a:lnTo>
                      <a:pt x="1098" y="117"/>
                    </a:lnTo>
                    <a:lnTo>
                      <a:pt x="215" y="1669"/>
                    </a:lnTo>
                    <a:lnTo>
                      <a:pt x="1" y="15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8"/>
              <p:cNvSpPr/>
              <p:nvPr/>
            </p:nvSpPr>
            <p:spPr>
              <a:xfrm>
                <a:off x="3060725" y="3310513"/>
                <a:ext cx="37672" cy="54165"/>
              </a:xfrm>
              <a:custGeom>
                <a:avLst/>
                <a:gdLst/>
                <a:ahLst/>
                <a:cxnLst/>
                <a:rect l="l" t="t" r="r" b="b"/>
                <a:pathLst>
                  <a:path w="1142" h="1642" extrusionOk="0">
                    <a:moveTo>
                      <a:pt x="946" y="0"/>
                    </a:moveTo>
                    <a:lnTo>
                      <a:pt x="1142" y="125"/>
                    </a:lnTo>
                    <a:lnTo>
                      <a:pt x="205" y="1642"/>
                    </a:lnTo>
                    <a:lnTo>
                      <a:pt x="0" y="150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8"/>
              <p:cNvSpPr/>
              <p:nvPr/>
            </p:nvSpPr>
            <p:spPr>
              <a:xfrm>
                <a:off x="3025989" y="3289302"/>
                <a:ext cx="39453" cy="53011"/>
              </a:xfrm>
              <a:custGeom>
                <a:avLst/>
                <a:gdLst/>
                <a:ahLst/>
                <a:cxnLst/>
                <a:rect l="l" t="t" r="r" b="b"/>
                <a:pathLst>
                  <a:path w="1196" h="1607" extrusionOk="0">
                    <a:moveTo>
                      <a:pt x="1000" y="1"/>
                    </a:moveTo>
                    <a:cubicBezTo>
                      <a:pt x="1062" y="45"/>
                      <a:pt x="1133" y="90"/>
                      <a:pt x="1196" y="126"/>
                    </a:cubicBezTo>
                    <a:lnTo>
                      <a:pt x="206" y="1607"/>
                    </a:lnTo>
                    <a:cubicBezTo>
                      <a:pt x="143" y="1562"/>
                      <a:pt x="72" y="1517"/>
                      <a:pt x="0" y="14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8"/>
              <p:cNvSpPr/>
              <p:nvPr/>
            </p:nvSpPr>
            <p:spPr>
              <a:xfrm>
                <a:off x="2992441" y="3266640"/>
                <a:ext cx="41234" cy="52120"/>
              </a:xfrm>
              <a:custGeom>
                <a:avLst/>
                <a:gdLst/>
                <a:ahLst/>
                <a:cxnLst/>
                <a:rect l="l" t="t" r="r" b="b"/>
                <a:pathLst>
                  <a:path w="1250" h="1580" extrusionOk="0">
                    <a:moveTo>
                      <a:pt x="1053" y="1"/>
                    </a:moveTo>
                    <a:lnTo>
                      <a:pt x="1249" y="135"/>
                    </a:lnTo>
                    <a:lnTo>
                      <a:pt x="206" y="1580"/>
                    </a:lnTo>
                    <a:lnTo>
                      <a:pt x="0" y="143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8"/>
              <p:cNvSpPr/>
              <p:nvPr/>
            </p:nvSpPr>
            <p:spPr>
              <a:xfrm>
                <a:off x="2959783" y="3242823"/>
                <a:ext cx="42686" cy="51230"/>
              </a:xfrm>
              <a:custGeom>
                <a:avLst/>
                <a:gdLst/>
                <a:ahLst/>
                <a:cxnLst/>
                <a:rect l="l" t="t" r="r" b="b"/>
                <a:pathLst>
                  <a:path w="1294" h="1553" extrusionOk="0">
                    <a:moveTo>
                      <a:pt x="1106" y="0"/>
                    </a:moveTo>
                    <a:lnTo>
                      <a:pt x="1294" y="143"/>
                    </a:lnTo>
                    <a:lnTo>
                      <a:pt x="196" y="1553"/>
                    </a:lnTo>
                    <a:lnTo>
                      <a:pt x="0" y="140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8"/>
              <p:cNvSpPr/>
              <p:nvPr/>
            </p:nvSpPr>
            <p:spPr>
              <a:xfrm>
                <a:off x="2927983" y="3218082"/>
                <a:ext cx="43873" cy="50075"/>
              </a:xfrm>
              <a:custGeom>
                <a:avLst/>
                <a:gdLst/>
                <a:ahLst/>
                <a:cxnLst/>
                <a:rect l="l" t="t" r="r" b="b"/>
                <a:pathLst>
                  <a:path w="1330" h="1518" extrusionOk="0">
                    <a:moveTo>
                      <a:pt x="1151" y="1"/>
                    </a:moveTo>
                    <a:lnTo>
                      <a:pt x="1330" y="153"/>
                    </a:lnTo>
                    <a:lnTo>
                      <a:pt x="188" y="1517"/>
                    </a:lnTo>
                    <a:lnTo>
                      <a:pt x="1" y="135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8"/>
              <p:cNvSpPr/>
              <p:nvPr/>
            </p:nvSpPr>
            <p:spPr>
              <a:xfrm>
                <a:off x="2896810" y="3192187"/>
                <a:ext cx="45325" cy="49184"/>
              </a:xfrm>
              <a:custGeom>
                <a:avLst/>
                <a:gdLst/>
                <a:ahLst/>
                <a:cxnLst/>
                <a:rect l="l" t="t" r="r" b="b"/>
                <a:pathLst>
                  <a:path w="1374" h="1491" extrusionOk="0">
                    <a:moveTo>
                      <a:pt x="1204" y="1"/>
                    </a:moveTo>
                    <a:cubicBezTo>
                      <a:pt x="1258" y="63"/>
                      <a:pt x="1320" y="108"/>
                      <a:pt x="1374" y="161"/>
                    </a:cubicBezTo>
                    <a:lnTo>
                      <a:pt x="187" y="1491"/>
                    </a:lnTo>
                    <a:cubicBezTo>
                      <a:pt x="125" y="1428"/>
                      <a:pt x="62" y="1375"/>
                      <a:pt x="0" y="13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8"/>
              <p:cNvSpPr/>
              <p:nvPr/>
            </p:nvSpPr>
            <p:spPr>
              <a:xfrm>
                <a:off x="2867055" y="3165434"/>
                <a:ext cx="46842" cy="47700"/>
              </a:xfrm>
              <a:custGeom>
                <a:avLst/>
                <a:gdLst/>
                <a:ahLst/>
                <a:cxnLst/>
                <a:rect l="l" t="t" r="r" b="b"/>
                <a:pathLst>
                  <a:path w="1420" h="1446" extrusionOk="0">
                    <a:moveTo>
                      <a:pt x="1250" y="0"/>
                    </a:moveTo>
                    <a:lnTo>
                      <a:pt x="1419" y="161"/>
                    </a:lnTo>
                    <a:lnTo>
                      <a:pt x="179" y="1445"/>
                    </a:lnTo>
                    <a:lnTo>
                      <a:pt x="1" y="12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8"/>
              <p:cNvSpPr/>
              <p:nvPr/>
            </p:nvSpPr>
            <p:spPr>
              <a:xfrm>
                <a:off x="2838224" y="3137461"/>
                <a:ext cx="47997" cy="46248"/>
              </a:xfrm>
              <a:custGeom>
                <a:avLst/>
                <a:gdLst/>
                <a:ahLst/>
                <a:cxnLst/>
                <a:rect l="l" t="t" r="r" b="b"/>
                <a:pathLst>
                  <a:path w="1455" h="1402" extrusionOk="0">
                    <a:moveTo>
                      <a:pt x="1294" y="1"/>
                    </a:moveTo>
                    <a:lnTo>
                      <a:pt x="1455" y="170"/>
                    </a:lnTo>
                    <a:lnTo>
                      <a:pt x="170" y="1401"/>
                    </a:lnTo>
                    <a:lnTo>
                      <a:pt x="1" y="122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8"/>
              <p:cNvSpPr/>
              <p:nvPr/>
            </p:nvSpPr>
            <p:spPr>
              <a:xfrm>
                <a:off x="2810284" y="3108630"/>
                <a:ext cx="49184" cy="45061"/>
              </a:xfrm>
              <a:custGeom>
                <a:avLst/>
                <a:gdLst/>
                <a:ahLst/>
                <a:cxnLst/>
                <a:rect l="l" t="t" r="r" b="b"/>
                <a:pathLst>
                  <a:path w="1491" h="1366" extrusionOk="0">
                    <a:moveTo>
                      <a:pt x="1338" y="0"/>
                    </a:moveTo>
                    <a:lnTo>
                      <a:pt x="1490" y="179"/>
                    </a:lnTo>
                    <a:lnTo>
                      <a:pt x="170" y="1365"/>
                    </a:lnTo>
                    <a:lnTo>
                      <a:pt x="0" y="11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8"/>
              <p:cNvSpPr/>
              <p:nvPr/>
            </p:nvSpPr>
            <p:spPr>
              <a:xfrm>
                <a:off x="2783498" y="3078908"/>
                <a:ext cx="50636" cy="43576"/>
              </a:xfrm>
              <a:custGeom>
                <a:avLst/>
                <a:gdLst/>
                <a:ahLst/>
                <a:cxnLst/>
                <a:rect l="l" t="t" r="r" b="b"/>
                <a:pathLst>
                  <a:path w="1535" h="1321" extrusionOk="0">
                    <a:moveTo>
                      <a:pt x="1383" y="0"/>
                    </a:moveTo>
                    <a:cubicBezTo>
                      <a:pt x="1428" y="63"/>
                      <a:pt x="1481" y="125"/>
                      <a:pt x="1535" y="179"/>
                    </a:cubicBezTo>
                    <a:lnTo>
                      <a:pt x="161" y="1321"/>
                    </a:lnTo>
                    <a:cubicBezTo>
                      <a:pt x="107" y="1258"/>
                      <a:pt x="54" y="1196"/>
                      <a:pt x="0" y="11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8"/>
              <p:cNvSpPr/>
              <p:nvPr/>
            </p:nvSpPr>
            <p:spPr>
              <a:xfrm>
                <a:off x="2758196" y="3048296"/>
                <a:ext cx="51526" cy="41828"/>
              </a:xfrm>
              <a:custGeom>
                <a:avLst/>
                <a:gdLst/>
                <a:ahLst/>
                <a:cxnLst/>
                <a:rect l="l" t="t" r="r" b="b"/>
                <a:pathLst>
                  <a:path w="1562" h="1268" extrusionOk="0">
                    <a:moveTo>
                      <a:pt x="1410" y="1"/>
                    </a:moveTo>
                    <a:lnTo>
                      <a:pt x="1561" y="179"/>
                    </a:lnTo>
                    <a:lnTo>
                      <a:pt x="152" y="1267"/>
                    </a:lnTo>
                    <a:lnTo>
                      <a:pt x="0" y="10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8"/>
              <p:cNvSpPr/>
              <p:nvPr/>
            </p:nvSpPr>
            <p:spPr>
              <a:xfrm>
                <a:off x="2733753" y="3016529"/>
                <a:ext cx="52714" cy="40641"/>
              </a:xfrm>
              <a:custGeom>
                <a:avLst/>
                <a:gdLst/>
                <a:ahLst/>
                <a:cxnLst/>
                <a:rect l="l" t="t" r="r" b="b"/>
                <a:pathLst>
                  <a:path w="1598" h="1232" extrusionOk="0">
                    <a:moveTo>
                      <a:pt x="1455" y="0"/>
                    </a:moveTo>
                    <a:lnTo>
                      <a:pt x="1598" y="196"/>
                    </a:lnTo>
                    <a:lnTo>
                      <a:pt x="143" y="1231"/>
                    </a:lnTo>
                    <a:lnTo>
                      <a:pt x="1" y="102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8"/>
              <p:cNvSpPr/>
              <p:nvPr/>
            </p:nvSpPr>
            <p:spPr>
              <a:xfrm>
                <a:off x="2710496" y="2984135"/>
                <a:ext cx="53605" cy="39189"/>
              </a:xfrm>
              <a:custGeom>
                <a:avLst/>
                <a:gdLst/>
                <a:ahLst/>
                <a:cxnLst/>
                <a:rect l="l" t="t" r="r" b="b"/>
                <a:pathLst>
                  <a:path w="1625" h="1188" extrusionOk="0">
                    <a:moveTo>
                      <a:pt x="1500" y="1"/>
                    </a:moveTo>
                    <a:lnTo>
                      <a:pt x="1625" y="206"/>
                    </a:lnTo>
                    <a:lnTo>
                      <a:pt x="144" y="1187"/>
                    </a:lnTo>
                    <a:lnTo>
                      <a:pt x="1" y="98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8"/>
              <p:cNvSpPr/>
              <p:nvPr/>
            </p:nvSpPr>
            <p:spPr>
              <a:xfrm>
                <a:off x="2688428" y="2951180"/>
                <a:ext cx="54495" cy="37408"/>
              </a:xfrm>
              <a:custGeom>
                <a:avLst/>
                <a:gdLst/>
                <a:ahLst/>
                <a:cxnLst/>
                <a:rect l="l" t="t" r="r" b="b"/>
                <a:pathLst>
                  <a:path w="1652" h="1134" extrusionOk="0">
                    <a:moveTo>
                      <a:pt x="1526" y="1"/>
                    </a:moveTo>
                    <a:cubicBezTo>
                      <a:pt x="1571" y="72"/>
                      <a:pt x="1607" y="143"/>
                      <a:pt x="1651" y="206"/>
                    </a:cubicBezTo>
                    <a:lnTo>
                      <a:pt x="135" y="1134"/>
                    </a:lnTo>
                    <a:cubicBezTo>
                      <a:pt x="90" y="1062"/>
                      <a:pt x="46" y="1000"/>
                      <a:pt x="1" y="9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8"/>
              <p:cNvSpPr/>
              <p:nvPr/>
            </p:nvSpPr>
            <p:spPr>
              <a:xfrm>
                <a:off x="2668140" y="2917335"/>
                <a:ext cx="55056" cy="35659"/>
              </a:xfrm>
              <a:custGeom>
                <a:avLst/>
                <a:gdLst/>
                <a:ahLst/>
                <a:cxnLst/>
                <a:rect l="l" t="t" r="r" b="b"/>
                <a:pathLst>
                  <a:path w="1669" h="1081" extrusionOk="0">
                    <a:moveTo>
                      <a:pt x="1553" y="1"/>
                    </a:moveTo>
                    <a:lnTo>
                      <a:pt x="1669" y="206"/>
                    </a:lnTo>
                    <a:lnTo>
                      <a:pt x="125" y="1080"/>
                    </a:lnTo>
                    <a:lnTo>
                      <a:pt x="0" y="86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8"/>
              <p:cNvSpPr/>
              <p:nvPr/>
            </p:nvSpPr>
            <p:spPr>
              <a:xfrm>
                <a:off x="2648711" y="2882896"/>
                <a:ext cx="55947" cy="33878"/>
              </a:xfrm>
              <a:custGeom>
                <a:avLst/>
                <a:gdLst/>
                <a:ahLst/>
                <a:cxnLst/>
                <a:rect l="l" t="t" r="r" b="b"/>
                <a:pathLst>
                  <a:path w="1696" h="1027" extrusionOk="0">
                    <a:moveTo>
                      <a:pt x="1589" y="1"/>
                    </a:moveTo>
                    <a:lnTo>
                      <a:pt x="1696" y="206"/>
                    </a:lnTo>
                    <a:lnTo>
                      <a:pt x="117" y="1027"/>
                    </a:lnTo>
                    <a:lnTo>
                      <a:pt x="1" y="80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8"/>
              <p:cNvSpPr/>
              <p:nvPr/>
            </p:nvSpPr>
            <p:spPr>
              <a:xfrm>
                <a:off x="2630766" y="2847600"/>
                <a:ext cx="56541" cy="32394"/>
              </a:xfrm>
              <a:custGeom>
                <a:avLst/>
                <a:gdLst/>
                <a:ahLst/>
                <a:cxnLst/>
                <a:rect l="l" t="t" r="r" b="b"/>
                <a:pathLst>
                  <a:path w="1714" h="982" extrusionOk="0">
                    <a:moveTo>
                      <a:pt x="1615" y="0"/>
                    </a:moveTo>
                    <a:lnTo>
                      <a:pt x="1713" y="214"/>
                    </a:lnTo>
                    <a:lnTo>
                      <a:pt x="107" y="982"/>
                    </a:lnTo>
                    <a:lnTo>
                      <a:pt x="0" y="7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8"/>
              <p:cNvSpPr/>
              <p:nvPr/>
            </p:nvSpPr>
            <p:spPr>
              <a:xfrm>
                <a:off x="2613975" y="2811973"/>
                <a:ext cx="57134" cy="30349"/>
              </a:xfrm>
              <a:custGeom>
                <a:avLst/>
                <a:gdLst/>
                <a:ahLst/>
                <a:cxnLst/>
                <a:rect l="l" t="t" r="r" b="b"/>
                <a:pathLst>
                  <a:path w="1732" h="920" extrusionOk="0">
                    <a:moveTo>
                      <a:pt x="1642" y="1"/>
                    </a:moveTo>
                    <a:cubicBezTo>
                      <a:pt x="1669" y="72"/>
                      <a:pt x="1705" y="144"/>
                      <a:pt x="1732" y="215"/>
                    </a:cubicBezTo>
                    <a:lnTo>
                      <a:pt x="99" y="920"/>
                    </a:lnTo>
                    <a:cubicBezTo>
                      <a:pt x="63" y="848"/>
                      <a:pt x="28" y="768"/>
                      <a:pt x="1" y="6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8"/>
              <p:cNvSpPr/>
              <p:nvPr/>
            </p:nvSpPr>
            <p:spPr>
              <a:xfrm>
                <a:off x="2598669" y="2775489"/>
                <a:ext cx="58025" cy="28600"/>
              </a:xfrm>
              <a:custGeom>
                <a:avLst/>
                <a:gdLst/>
                <a:ahLst/>
                <a:cxnLst/>
                <a:rect l="l" t="t" r="r" b="b"/>
                <a:pathLst>
                  <a:path w="1759" h="867" extrusionOk="0">
                    <a:moveTo>
                      <a:pt x="1669" y="1"/>
                    </a:moveTo>
                    <a:lnTo>
                      <a:pt x="1758" y="224"/>
                    </a:lnTo>
                    <a:lnTo>
                      <a:pt x="99" y="866"/>
                    </a:lnTo>
                    <a:lnTo>
                      <a:pt x="1" y="6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8"/>
              <p:cNvSpPr/>
              <p:nvPr/>
            </p:nvSpPr>
            <p:spPr>
              <a:xfrm>
                <a:off x="2585144" y="2738708"/>
                <a:ext cx="58025" cy="26819"/>
              </a:xfrm>
              <a:custGeom>
                <a:avLst/>
                <a:gdLst/>
                <a:ahLst/>
                <a:cxnLst/>
                <a:rect l="l" t="t" r="r" b="b"/>
                <a:pathLst>
                  <a:path w="1759" h="813" extrusionOk="0">
                    <a:moveTo>
                      <a:pt x="1687" y="1"/>
                    </a:moveTo>
                    <a:lnTo>
                      <a:pt x="1758" y="224"/>
                    </a:lnTo>
                    <a:lnTo>
                      <a:pt x="81" y="812"/>
                    </a:lnTo>
                    <a:lnTo>
                      <a:pt x="1" y="57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8"/>
              <p:cNvSpPr/>
              <p:nvPr/>
            </p:nvSpPr>
            <p:spPr>
              <a:xfrm>
                <a:off x="2572510" y="2701630"/>
                <a:ext cx="58586" cy="24741"/>
              </a:xfrm>
              <a:custGeom>
                <a:avLst/>
                <a:gdLst/>
                <a:ahLst/>
                <a:cxnLst/>
                <a:rect l="l" t="t" r="r" b="b"/>
                <a:pathLst>
                  <a:path w="1776" h="750" extrusionOk="0">
                    <a:moveTo>
                      <a:pt x="1713" y="1"/>
                    </a:moveTo>
                    <a:lnTo>
                      <a:pt x="1775" y="224"/>
                    </a:lnTo>
                    <a:lnTo>
                      <a:pt x="71" y="750"/>
                    </a:lnTo>
                    <a:lnTo>
                      <a:pt x="0" y="50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8"/>
              <p:cNvSpPr/>
              <p:nvPr/>
            </p:nvSpPr>
            <p:spPr>
              <a:xfrm>
                <a:off x="2561327" y="2663958"/>
                <a:ext cx="58883" cy="22695"/>
              </a:xfrm>
              <a:custGeom>
                <a:avLst/>
                <a:gdLst/>
                <a:ahLst/>
                <a:cxnLst/>
                <a:rect l="l" t="t" r="r" b="b"/>
                <a:pathLst>
                  <a:path w="1785" h="688" extrusionOk="0">
                    <a:moveTo>
                      <a:pt x="1722" y="1"/>
                    </a:moveTo>
                    <a:lnTo>
                      <a:pt x="1784" y="233"/>
                    </a:lnTo>
                    <a:lnTo>
                      <a:pt x="62" y="688"/>
                    </a:lnTo>
                    <a:lnTo>
                      <a:pt x="0" y="4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8"/>
              <p:cNvSpPr/>
              <p:nvPr/>
            </p:nvSpPr>
            <p:spPr>
              <a:xfrm>
                <a:off x="2551892" y="2625990"/>
                <a:ext cx="59180" cy="20650"/>
              </a:xfrm>
              <a:custGeom>
                <a:avLst/>
                <a:gdLst/>
                <a:ahLst/>
                <a:cxnLst/>
                <a:rect l="l" t="t" r="r" b="b"/>
                <a:pathLst>
                  <a:path w="1794" h="626" extrusionOk="0">
                    <a:moveTo>
                      <a:pt x="1740" y="1"/>
                    </a:moveTo>
                    <a:lnTo>
                      <a:pt x="1794" y="233"/>
                    </a:lnTo>
                    <a:lnTo>
                      <a:pt x="63" y="625"/>
                    </a:lnTo>
                    <a:lnTo>
                      <a:pt x="1" y="3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8"/>
              <p:cNvSpPr/>
              <p:nvPr/>
            </p:nvSpPr>
            <p:spPr>
              <a:xfrm>
                <a:off x="2543942" y="2587460"/>
                <a:ext cx="59180" cy="18869"/>
              </a:xfrm>
              <a:custGeom>
                <a:avLst/>
                <a:gdLst/>
                <a:ahLst/>
                <a:cxnLst/>
                <a:rect l="l" t="t" r="r" b="b"/>
                <a:pathLst>
                  <a:path w="1794" h="572" extrusionOk="0">
                    <a:moveTo>
                      <a:pt x="1749" y="0"/>
                    </a:moveTo>
                    <a:lnTo>
                      <a:pt x="1794" y="241"/>
                    </a:lnTo>
                    <a:lnTo>
                      <a:pt x="45" y="571"/>
                    </a:lnTo>
                    <a:lnTo>
                      <a:pt x="1" y="32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8"/>
              <p:cNvSpPr/>
              <p:nvPr/>
            </p:nvSpPr>
            <p:spPr>
              <a:xfrm>
                <a:off x="2537180" y="2548898"/>
                <a:ext cx="59180" cy="16824"/>
              </a:xfrm>
              <a:custGeom>
                <a:avLst/>
                <a:gdLst/>
                <a:ahLst/>
                <a:cxnLst/>
                <a:rect l="l" t="t" r="r" b="b"/>
                <a:pathLst>
                  <a:path w="1794" h="510" extrusionOk="0">
                    <a:moveTo>
                      <a:pt x="1767" y="1"/>
                    </a:moveTo>
                    <a:lnTo>
                      <a:pt x="1794" y="241"/>
                    </a:lnTo>
                    <a:lnTo>
                      <a:pt x="36" y="509"/>
                    </a:lnTo>
                    <a:lnTo>
                      <a:pt x="0" y="25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8"/>
              <p:cNvSpPr/>
              <p:nvPr/>
            </p:nvSpPr>
            <p:spPr>
              <a:xfrm>
                <a:off x="2531869" y="2510335"/>
                <a:ext cx="59476" cy="14482"/>
              </a:xfrm>
              <a:custGeom>
                <a:avLst/>
                <a:gdLst/>
                <a:ahLst/>
                <a:cxnLst/>
                <a:rect l="l" t="t" r="r" b="b"/>
                <a:pathLst>
                  <a:path w="1803" h="439" extrusionOk="0">
                    <a:moveTo>
                      <a:pt x="1776" y="1"/>
                    </a:moveTo>
                    <a:lnTo>
                      <a:pt x="1803" y="233"/>
                    </a:lnTo>
                    <a:lnTo>
                      <a:pt x="37" y="438"/>
                    </a:lnTo>
                    <a:lnTo>
                      <a:pt x="1"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8"/>
              <p:cNvSpPr/>
              <p:nvPr/>
            </p:nvSpPr>
            <p:spPr>
              <a:xfrm>
                <a:off x="2528636" y="2471212"/>
                <a:ext cx="59180" cy="12403"/>
              </a:xfrm>
              <a:custGeom>
                <a:avLst/>
                <a:gdLst/>
                <a:ahLst/>
                <a:cxnLst/>
                <a:rect l="l" t="t" r="r" b="b"/>
                <a:pathLst>
                  <a:path w="1794" h="376" extrusionOk="0">
                    <a:moveTo>
                      <a:pt x="1776" y="0"/>
                    </a:moveTo>
                    <a:lnTo>
                      <a:pt x="1794" y="241"/>
                    </a:lnTo>
                    <a:lnTo>
                      <a:pt x="19" y="375"/>
                    </a:lnTo>
                    <a:lnTo>
                      <a:pt x="1" y="1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8"/>
              <p:cNvSpPr/>
              <p:nvPr/>
            </p:nvSpPr>
            <p:spPr>
              <a:xfrm>
                <a:off x="2526294" y="2432353"/>
                <a:ext cx="58883" cy="10358"/>
              </a:xfrm>
              <a:custGeom>
                <a:avLst/>
                <a:gdLst/>
                <a:ahLst/>
                <a:cxnLst/>
                <a:rect l="l" t="t" r="r" b="b"/>
                <a:pathLst>
                  <a:path w="1785" h="314" extrusionOk="0">
                    <a:moveTo>
                      <a:pt x="1785" y="1"/>
                    </a:moveTo>
                    <a:lnTo>
                      <a:pt x="1785" y="233"/>
                    </a:lnTo>
                    <a:lnTo>
                      <a:pt x="9" y="313"/>
                    </a:lnTo>
                    <a:lnTo>
                      <a:pt x="0" y="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8"/>
              <p:cNvSpPr/>
              <p:nvPr/>
            </p:nvSpPr>
            <p:spPr>
              <a:xfrm>
                <a:off x="2525403" y="2393230"/>
                <a:ext cx="58883" cy="8280"/>
              </a:xfrm>
              <a:custGeom>
                <a:avLst/>
                <a:gdLst/>
                <a:ahLst/>
                <a:cxnLst/>
                <a:rect l="l" t="t" r="r" b="b"/>
                <a:pathLst>
                  <a:path w="1785" h="251" extrusionOk="0">
                    <a:moveTo>
                      <a:pt x="1776" y="0"/>
                    </a:moveTo>
                    <a:lnTo>
                      <a:pt x="1785" y="232"/>
                    </a:lnTo>
                    <a:lnTo>
                      <a:pt x="1" y="25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 name="Google Shape;888;p8"/>
            <p:cNvSpPr/>
            <p:nvPr/>
          </p:nvSpPr>
          <p:spPr>
            <a:xfrm>
              <a:off x="1377500" y="-621000"/>
              <a:ext cx="6389120" cy="6389775"/>
            </a:xfrm>
            <a:custGeom>
              <a:avLst/>
              <a:gdLst/>
              <a:ahLst/>
              <a:cxnLst/>
              <a:rect l="l" t="t" r="r" b="b"/>
              <a:pathLst>
                <a:path w="78016" h="78024" extrusionOk="0">
                  <a:moveTo>
                    <a:pt x="39012" y="233"/>
                  </a:moveTo>
                  <a:cubicBezTo>
                    <a:pt x="17629" y="233"/>
                    <a:pt x="233" y="17629"/>
                    <a:pt x="233" y="39012"/>
                  </a:cubicBezTo>
                  <a:cubicBezTo>
                    <a:pt x="233" y="60387"/>
                    <a:pt x="17629" y="77783"/>
                    <a:pt x="39012" y="77783"/>
                  </a:cubicBezTo>
                  <a:cubicBezTo>
                    <a:pt x="60387" y="77783"/>
                    <a:pt x="77783" y="60387"/>
                    <a:pt x="77783" y="39012"/>
                  </a:cubicBezTo>
                  <a:cubicBezTo>
                    <a:pt x="77783" y="17629"/>
                    <a:pt x="60387" y="233"/>
                    <a:pt x="39012" y="233"/>
                  </a:cubicBezTo>
                  <a:close/>
                  <a:moveTo>
                    <a:pt x="39012" y="78024"/>
                  </a:moveTo>
                  <a:cubicBezTo>
                    <a:pt x="17495" y="78024"/>
                    <a:pt x="1" y="60521"/>
                    <a:pt x="1" y="39012"/>
                  </a:cubicBezTo>
                  <a:cubicBezTo>
                    <a:pt x="1" y="17504"/>
                    <a:pt x="17495" y="1"/>
                    <a:pt x="39012" y="1"/>
                  </a:cubicBezTo>
                  <a:cubicBezTo>
                    <a:pt x="60521" y="1"/>
                    <a:pt x="78015" y="17504"/>
                    <a:pt x="78015" y="39012"/>
                  </a:cubicBezTo>
                  <a:cubicBezTo>
                    <a:pt x="78015" y="60521"/>
                    <a:pt x="60521" y="78024"/>
                    <a:pt x="39012" y="7802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8"/>
            <p:cNvGrpSpPr/>
            <p:nvPr/>
          </p:nvGrpSpPr>
          <p:grpSpPr>
            <a:xfrm>
              <a:off x="1603418" y="-395416"/>
              <a:ext cx="5940009" cy="5937576"/>
              <a:chOff x="1603418" y="-395416"/>
              <a:chExt cx="5940009" cy="5937576"/>
            </a:xfrm>
          </p:grpSpPr>
          <p:sp>
            <p:nvSpPr>
              <p:cNvPr id="890" name="Google Shape;890;p8"/>
              <p:cNvSpPr/>
              <p:nvPr/>
            </p:nvSpPr>
            <p:spPr>
              <a:xfrm>
                <a:off x="1607001" y="2383673"/>
                <a:ext cx="49554" cy="48878"/>
              </a:xfrm>
              <a:custGeom>
                <a:avLst/>
                <a:gdLst/>
                <a:ahLst/>
                <a:cxnLst/>
                <a:rect l="l" t="t" r="r" b="b"/>
                <a:pathLst>
                  <a:path w="733" h="723" extrusionOk="0">
                    <a:moveTo>
                      <a:pt x="349" y="714"/>
                    </a:moveTo>
                    <a:cubicBezTo>
                      <a:pt x="153" y="705"/>
                      <a:pt x="1" y="536"/>
                      <a:pt x="19" y="348"/>
                    </a:cubicBezTo>
                    <a:cubicBezTo>
                      <a:pt x="37" y="152"/>
                      <a:pt x="197" y="0"/>
                      <a:pt x="393" y="18"/>
                    </a:cubicBezTo>
                    <a:cubicBezTo>
                      <a:pt x="581" y="27"/>
                      <a:pt x="732" y="197"/>
                      <a:pt x="715" y="384"/>
                    </a:cubicBezTo>
                    <a:cubicBezTo>
                      <a:pt x="697" y="571"/>
                      <a:pt x="536" y="723"/>
                      <a:pt x="349"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8"/>
              <p:cNvSpPr/>
              <p:nvPr/>
            </p:nvSpPr>
            <p:spPr>
              <a:xfrm>
                <a:off x="1623902" y="2194854"/>
                <a:ext cx="49554" cy="50163"/>
              </a:xfrm>
              <a:custGeom>
                <a:avLst/>
                <a:gdLst/>
                <a:ahLst/>
                <a:cxnLst/>
                <a:rect l="l" t="t" r="r" b="b"/>
                <a:pathLst>
                  <a:path w="733" h="742" extrusionOk="0">
                    <a:moveTo>
                      <a:pt x="322" y="724"/>
                    </a:moveTo>
                    <a:cubicBezTo>
                      <a:pt x="134" y="697"/>
                      <a:pt x="1" y="527"/>
                      <a:pt x="18" y="331"/>
                    </a:cubicBezTo>
                    <a:cubicBezTo>
                      <a:pt x="45" y="144"/>
                      <a:pt x="224" y="1"/>
                      <a:pt x="411" y="28"/>
                    </a:cubicBezTo>
                    <a:cubicBezTo>
                      <a:pt x="598" y="55"/>
                      <a:pt x="732" y="224"/>
                      <a:pt x="714" y="420"/>
                    </a:cubicBezTo>
                    <a:cubicBezTo>
                      <a:pt x="688" y="608"/>
                      <a:pt x="518" y="741"/>
                      <a:pt x="322" y="7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8"/>
              <p:cNvSpPr/>
              <p:nvPr/>
            </p:nvSpPr>
            <p:spPr>
              <a:xfrm>
                <a:off x="1651687" y="2007927"/>
                <a:ext cx="50704" cy="51312"/>
              </a:xfrm>
              <a:custGeom>
                <a:avLst/>
                <a:gdLst/>
                <a:ahLst/>
                <a:cxnLst/>
                <a:rect l="l" t="t" r="r" b="b"/>
                <a:pathLst>
                  <a:path w="750" h="759" extrusionOk="0">
                    <a:moveTo>
                      <a:pt x="312" y="723"/>
                    </a:moveTo>
                    <a:cubicBezTo>
                      <a:pt x="125" y="687"/>
                      <a:pt x="0" y="509"/>
                      <a:pt x="36" y="313"/>
                    </a:cubicBezTo>
                    <a:cubicBezTo>
                      <a:pt x="71" y="125"/>
                      <a:pt x="250" y="0"/>
                      <a:pt x="437" y="36"/>
                    </a:cubicBezTo>
                    <a:cubicBezTo>
                      <a:pt x="624" y="72"/>
                      <a:pt x="749" y="250"/>
                      <a:pt x="723" y="438"/>
                    </a:cubicBezTo>
                    <a:cubicBezTo>
                      <a:pt x="687" y="634"/>
                      <a:pt x="509" y="759"/>
                      <a:pt x="312"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8"/>
              <p:cNvSpPr/>
              <p:nvPr/>
            </p:nvSpPr>
            <p:spPr>
              <a:xfrm>
                <a:off x="1690830" y="1822758"/>
                <a:ext cx="51380" cy="51921"/>
              </a:xfrm>
              <a:custGeom>
                <a:avLst/>
                <a:gdLst/>
                <a:ahLst/>
                <a:cxnLst/>
                <a:rect l="l" t="t" r="r" b="b"/>
                <a:pathLst>
                  <a:path w="760" h="768" extrusionOk="0">
                    <a:moveTo>
                      <a:pt x="304" y="723"/>
                    </a:moveTo>
                    <a:cubicBezTo>
                      <a:pt x="117" y="679"/>
                      <a:pt x="1" y="491"/>
                      <a:pt x="45" y="304"/>
                    </a:cubicBezTo>
                    <a:cubicBezTo>
                      <a:pt x="90" y="108"/>
                      <a:pt x="286" y="1"/>
                      <a:pt x="474" y="45"/>
                    </a:cubicBezTo>
                    <a:cubicBezTo>
                      <a:pt x="661" y="99"/>
                      <a:pt x="759" y="286"/>
                      <a:pt x="723" y="474"/>
                    </a:cubicBezTo>
                    <a:cubicBezTo>
                      <a:pt x="679" y="661"/>
                      <a:pt x="492" y="768"/>
                      <a:pt x="304"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8"/>
              <p:cNvSpPr/>
              <p:nvPr/>
            </p:nvSpPr>
            <p:spPr>
              <a:xfrm>
                <a:off x="1742751" y="1640631"/>
                <a:ext cx="53138" cy="53138"/>
              </a:xfrm>
              <a:custGeom>
                <a:avLst/>
                <a:gdLst/>
                <a:ahLst/>
                <a:cxnLst/>
                <a:rect l="l" t="t" r="r" b="b"/>
                <a:pathLst>
                  <a:path w="786" h="786" extrusionOk="0">
                    <a:moveTo>
                      <a:pt x="286" y="723"/>
                    </a:moveTo>
                    <a:cubicBezTo>
                      <a:pt x="98" y="670"/>
                      <a:pt x="0" y="473"/>
                      <a:pt x="63" y="286"/>
                    </a:cubicBezTo>
                    <a:cubicBezTo>
                      <a:pt x="125" y="108"/>
                      <a:pt x="321" y="1"/>
                      <a:pt x="509" y="63"/>
                    </a:cubicBezTo>
                    <a:cubicBezTo>
                      <a:pt x="687" y="125"/>
                      <a:pt x="785" y="322"/>
                      <a:pt x="723" y="500"/>
                    </a:cubicBezTo>
                    <a:cubicBezTo>
                      <a:pt x="669" y="688"/>
                      <a:pt x="464" y="786"/>
                      <a:pt x="286"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8"/>
              <p:cNvSpPr/>
              <p:nvPr/>
            </p:nvSpPr>
            <p:spPr>
              <a:xfrm>
                <a:off x="1806637" y="1462696"/>
                <a:ext cx="53746" cy="53746"/>
              </a:xfrm>
              <a:custGeom>
                <a:avLst/>
                <a:gdLst/>
                <a:ahLst/>
                <a:cxnLst/>
                <a:rect l="l" t="t" r="r" b="b"/>
                <a:pathLst>
                  <a:path w="795" h="795" extrusionOk="0">
                    <a:moveTo>
                      <a:pt x="268" y="723"/>
                    </a:moveTo>
                    <a:cubicBezTo>
                      <a:pt x="90" y="652"/>
                      <a:pt x="1" y="456"/>
                      <a:pt x="72" y="269"/>
                    </a:cubicBezTo>
                    <a:cubicBezTo>
                      <a:pt x="143" y="90"/>
                      <a:pt x="349" y="1"/>
                      <a:pt x="527" y="72"/>
                    </a:cubicBezTo>
                    <a:cubicBezTo>
                      <a:pt x="705" y="144"/>
                      <a:pt x="795" y="349"/>
                      <a:pt x="723" y="527"/>
                    </a:cubicBezTo>
                    <a:cubicBezTo>
                      <a:pt x="652" y="706"/>
                      <a:pt x="447" y="795"/>
                      <a:pt x="268"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8"/>
              <p:cNvSpPr/>
              <p:nvPr/>
            </p:nvSpPr>
            <p:spPr>
              <a:xfrm>
                <a:off x="1881408" y="1289020"/>
                <a:ext cx="53746" cy="54354"/>
              </a:xfrm>
              <a:custGeom>
                <a:avLst/>
                <a:gdLst/>
                <a:ahLst/>
                <a:cxnLst/>
                <a:rect l="l" t="t" r="r" b="b"/>
                <a:pathLst>
                  <a:path w="795" h="804" extrusionOk="0">
                    <a:moveTo>
                      <a:pt x="251" y="723"/>
                    </a:moveTo>
                    <a:cubicBezTo>
                      <a:pt x="81" y="643"/>
                      <a:pt x="1" y="429"/>
                      <a:pt x="81" y="259"/>
                    </a:cubicBezTo>
                    <a:cubicBezTo>
                      <a:pt x="162" y="81"/>
                      <a:pt x="367" y="1"/>
                      <a:pt x="545" y="90"/>
                    </a:cubicBezTo>
                    <a:cubicBezTo>
                      <a:pt x="715" y="170"/>
                      <a:pt x="795" y="375"/>
                      <a:pt x="715" y="554"/>
                    </a:cubicBezTo>
                    <a:cubicBezTo>
                      <a:pt x="634" y="723"/>
                      <a:pt x="429" y="804"/>
                      <a:pt x="251"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
              <p:cNvSpPr/>
              <p:nvPr/>
            </p:nvSpPr>
            <p:spPr>
              <a:xfrm>
                <a:off x="1967063" y="1121361"/>
                <a:ext cx="54354" cy="53746"/>
              </a:xfrm>
              <a:custGeom>
                <a:avLst/>
                <a:gdLst/>
                <a:ahLst/>
                <a:cxnLst/>
                <a:rect l="l" t="t" r="r" b="b"/>
                <a:pathLst>
                  <a:path w="804" h="795" extrusionOk="0">
                    <a:moveTo>
                      <a:pt x="233" y="696"/>
                    </a:moveTo>
                    <a:cubicBezTo>
                      <a:pt x="63" y="607"/>
                      <a:pt x="1" y="402"/>
                      <a:pt x="99" y="233"/>
                    </a:cubicBezTo>
                    <a:cubicBezTo>
                      <a:pt x="197" y="63"/>
                      <a:pt x="411" y="1"/>
                      <a:pt x="581" y="99"/>
                    </a:cubicBezTo>
                    <a:cubicBezTo>
                      <a:pt x="750" y="188"/>
                      <a:pt x="804" y="402"/>
                      <a:pt x="705" y="563"/>
                    </a:cubicBezTo>
                    <a:cubicBezTo>
                      <a:pt x="616" y="732"/>
                      <a:pt x="402" y="795"/>
                      <a:pt x="233" y="6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8"/>
              <p:cNvSpPr/>
              <p:nvPr/>
            </p:nvSpPr>
            <p:spPr>
              <a:xfrm>
                <a:off x="2064751" y="959110"/>
                <a:ext cx="53746" cy="53746"/>
              </a:xfrm>
              <a:custGeom>
                <a:avLst/>
                <a:gdLst/>
                <a:ahLst/>
                <a:cxnLst/>
                <a:rect l="l" t="t" r="r" b="b"/>
                <a:pathLst>
                  <a:path w="795" h="795" extrusionOk="0">
                    <a:moveTo>
                      <a:pt x="206" y="697"/>
                    </a:moveTo>
                    <a:cubicBezTo>
                      <a:pt x="46" y="590"/>
                      <a:pt x="1" y="376"/>
                      <a:pt x="99" y="215"/>
                    </a:cubicBezTo>
                    <a:cubicBezTo>
                      <a:pt x="206" y="45"/>
                      <a:pt x="420" y="1"/>
                      <a:pt x="581" y="108"/>
                    </a:cubicBezTo>
                    <a:cubicBezTo>
                      <a:pt x="741" y="215"/>
                      <a:pt x="795" y="429"/>
                      <a:pt x="688" y="590"/>
                    </a:cubicBezTo>
                    <a:cubicBezTo>
                      <a:pt x="590" y="750"/>
                      <a:pt x="367" y="795"/>
                      <a:pt x="206" y="69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8"/>
              <p:cNvSpPr/>
              <p:nvPr/>
            </p:nvSpPr>
            <p:spPr>
              <a:xfrm>
                <a:off x="2171499" y="803552"/>
                <a:ext cx="53138" cy="53746"/>
              </a:xfrm>
              <a:custGeom>
                <a:avLst/>
                <a:gdLst/>
                <a:ahLst/>
                <a:cxnLst/>
                <a:rect l="l" t="t" r="r" b="b"/>
                <a:pathLst>
                  <a:path w="786" h="795" extrusionOk="0">
                    <a:moveTo>
                      <a:pt x="188" y="678"/>
                    </a:moveTo>
                    <a:cubicBezTo>
                      <a:pt x="37" y="571"/>
                      <a:pt x="1" y="348"/>
                      <a:pt x="117" y="188"/>
                    </a:cubicBezTo>
                    <a:cubicBezTo>
                      <a:pt x="224" y="27"/>
                      <a:pt x="447" y="0"/>
                      <a:pt x="599" y="107"/>
                    </a:cubicBezTo>
                    <a:cubicBezTo>
                      <a:pt x="750" y="223"/>
                      <a:pt x="786" y="446"/>
                      <a:pt x="679" y="607"/>
                    </a:cubicBezTo>
                    <a:cubicBezTo>
                      <a:pt x="563" y="759"/>
                      <a:pt x="349" y="794"/>
                      <a:pt x="188" y="6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8"/>
              <p:cNvSpPr/>
              <p:nvPr/>
            </p:nvSpPr>
            <p:spPr>
              <a:xfrm>
                <a:off x="2287914" y="655159"/>
                <a:ext cx="53138" cy="52529"/>
              </a:xfrm>
              <a:custGeom>
                <a:avLst/>
                <a:gdLst/>
                <a:ahLst/>
                <a:cxnLst/>
                <a:rect l="l" t="t" r="r" b="b"/>
                <a:pathLst>
                  <a:path w="786" h="777" extrusionOk="0">
                    <a:moveTo>
                      <a:pt x="170" y="661"/>
                    </a:moveTo>
                    <a:cubicBezTo>
                      <a:pt x="19" y="536"/>
                      <a:pt x="1" y="322"/>
                      <a:pt x="135" y="170"/>
                    </a:cubicBezTo>
                    <a:cubicBezTo>
                      <a:pt x="259" y="27"/>
                      <a:pt x="482" y="1"/>
                      <a:pt x="625" y="134"/>
                    </a:cubicBezTo>
                    <a:cubicBezTo>
                      <a:pt x="777" y="259"/>
                      <a:pt x="786" y="473"/>
                      <a:pt x="661" y="616"/>
                    </a:cubicBezTo>
                    <a:cubicBezTo>
                      <a:pt x="536" y="759"/>
                      <a:pt x="322" y="777"/>
                      <a:pt x="170" y="6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8"/>
              <p:cNvSpPr/>
              <p:nvPr/>
            </p:nvSpPr>
            <p:spPr>
              <a:xfrm>
                <a:off x="2414605" y="515286"/>
                <a:ext cx="52529" cy="51921"/>
              </a:xfrm>
              <a:custGeom>
                <a:avLst/>
                <a:gdLst/>
                <a:ahLst/>
                <a:cxnLst/>
                <a:rect l="l" t="t" r="r" b="b"/>
                <a:pathLst>
                  <a:path w="777" h="768" extrusionOk="0">
                    <a:moveTo>
                      <a:pt x="152" y="633"/>
                    </a:moveTo>
                    <a:cubicBezTo>
                      <a:pt x="9" y="509"/>
                      <a:pt x="0" y="285"/>
                      <a:pt x="143" y="143"/>
                    </a:cubicBezTo>
                    <a:cubicBezTo>
                      <a:pt x="277" y="0"/>
                      <a:pt x="491" y="0"/>
                      <a:pt x="634" y="134"/>
                    </a:cubicBezTo>
                    <a:cubicBezTo>
                      <a:pt x="767" y="268"/>
                      <a:pt x="776" y="482"/>
                      <a:pt x="642" y="624"/>
                    </a:cubicBezTo>
                    <a:cubicBezTo>
                      <a:pt x="509" y="758"/>
                      <a:pt x="295" y="767"/>
                      <a:pt x="152" y="6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8"/>
              <p:cNvSpPr/>
              <p:nvPr/>
            </p:nvSpPr>
            <p:spPr>
              <a:xfrm>
                <a:off x="2549070" y="381969"/>
                <a:ext cx="51921" cy="52529"/>
              </a:xfrm>
              <a:custGeom>
                <a:avLst/>
                <a:gdLst/>
                <a:ahLst/>
                <a:cxnLst/>
                <a:rect l="l" t="t" r="r" b="b"/>
                <a:pathLst>
                  <a:path w="768" h="777" extrusionOk="0">
                    <a:moveTo>
                      <a:pt x="134" y="634"/>
                    </a:moveTo>
                    <a:cubicBezTo>
                      <a:pt x="1" y="491"/>
                      <a:pt x="9" y="268"/>
                      <a:pt x="152" y="134"/>
                    </a:cubicBezTo>
                    <a:cubicBezTo>
                      <a:pt x="295" y="0"/>
                      <a:pt x="509" y="9"/>
                      <a:pt x="643" y="152"/>
                    </a:cubicBezTo>
                    <a:cubicBezTo>
                      <a:pt x="768" y="295"/>
                      <a:pt x="768" y="518"/>
                      <a:pt x="625" y="652"/>
                    </a:cubicBezTo>
                    <a:cubicBezTo>
                      <a:pt x="491" y="777"/>
                      <a:pt x="268" y="777"/>
                      <a:pt x="134" y="6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8"/>
              <p:cNvSpPr/>
              <p:nvPr/>
            </p:nvSpPr>
            <p:spPr>
              <a:xfrm>
                <a:off x="2691378" y="258321"/>
                <a:ext cx="53746" cy="52529"/>
              </a:xfrm>
              <a:custGeom>
                <a:avLst/>
                <a:gdLst/>
                <a:ahLst/>
                <a:cxnLst/>
                <a:rect l="l" t="t" r="r" b="b"/>
                <a:pathLst>
                  <a:path w="795" h="777" extrusionOk="0">
                    <a:moveTo>
                      <a:pt x="126" y="607"/>
                    </a:moveTo>
                    <a:cubicBezTo>
                      <a:pt x="1" y="465"/>
                      <a:pt x="28" y="242"/>
                      <a:pt x="179" y="126"/>
                    </a:cubicBezTo>
                    <a:cubicBezTo>
                      <a:pt x="331" y="1"/>
                      <a:pt x="554" y="27"/>
                      <a:pt x="670" y="179"/>
                    </a:cubicBezTo>
                    <a:cubicBezTo>
                      <a:pt x="795" y="331"/>
                      <a:pt x="768" y="545"/>
                      <a:pt x="616" y="661"/>
                    </a:cubicBezTo>
                    <a:cubicBezTo>
                      <a:pt x="465" y="777"/>
                      <a:pt x="242" y="759"/>
                      <a:pt x="126"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8"/>
              <p:cNvSpPr/>
              <p:nvPr/>
            </p:nvSpPr>
            <p:spPr>
              <a:xfrm>
                <a:off x="2841595" y="143731"/>
                <a:ext cx="53746" cy="53746"/>
              </a:xfrm>
              <a:custGeom>
                <a:avLst/>
                <a:gdLst/>
                <a:ahLst/>
                <a:cxnLst/>
                <a:rect l="l" t="t" r="r" b="b"/>
                <a:pathLst>
                  <a:path w="795" h="795" extrusionOk="0">
                    <a:moveTo>
                      <a:pt x="116" y="607"/>
                    </a:moveTo>
                    <a:cubicBezTo>
                      <a:pt x="0" y="447"/>
                      <a:pt x="45" y="233"/>
                      <a:pt x="196" y="117"/>
                    </a:cubicBezTo>
                    <a:cubicBezTo>
                      <a:pt x="357" y="1"/>
                      <a:pt x="580" y="45"/>
                      <a:pt x="687" y="197"/>
                    </a:cubicBezTo>
                    <a:cubicBezTo>
                      <a:pt x="794" y="358"/>
                      <a:pt x="759" y="572"/>
                      <a:pt x="607" y="688"/>
                    </a:cubicBezTo>
                    <a:cubicBezTo>
                      <a:pt x="446" y="795"/>
                      <a:pt x="232" y="759"/>
                      <a:pt x="116"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8"/>
              <p:cNvSpPr/>
              <p:nvPr/>
            </p:nvSpPr>
            <p:spPr>
              <a:xfrm>
                <a:off x="2998979" y="38809"/>
                <a:ext cx="53746" cy="54354"/>
              </a:xfrm>
              <a:custGeom>
                <a:avLst/>
                <a:gdLst/>
                <a:ahLst/>
                <a:cxnLst/>
                <a:rect l="l" t="t" r="r" b="b"/>
                <a:pathLst>
                  <a:path w="795" h="804" extrusionOk="0">
                    <a:moveTo>
                      <a:pt x="108" y="589"/>
                    </a:moveTo>
                    <a:cubicBezTo>
                      <a:pt x="1" y="429"/>
                      <a:pt x="54" y="215"/>
                      <a:pt x="215" y="107"/>
                    </a:cubicBezTo>
                    <a:cubicBezTo>
                      <a:pt x="375" y="0"/>
                      <a:pt x="589" y="54"/>
                      <a:pt x="696" y="215"/>
                    </a:cubicBezTo>
                    <a:cubicBezTo>
                      <a:pt x="795" y="384"/>
                      <a:pt x="741" y="598"/>
                      <a:pt x="580" y="696"/>
                    </a:cubicBezTo>
                    <a:cubicBezTo>
                      <a:pt x="420" y="803"/>
                      <a:pt x="206" y="759"/>
                      <a:pt x="108" y="5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8"/>
              <p:cNvSpPr/>
              <p:nvPr/>
            </p:nvSpPr>
            <p:spPr>
              <a:xfrm>
                <a:off x="3162447" y="-54689"/>
                <a:ext cx="54354" cy="53138"/>
              </a:xfrm>
              <a:custGeom>
                <a:avLst/>
                <a:gdLst/>
                <a:ahLst/>
                <a:cxnLst/>
                <a:rect l="l" t="t" r="r" b="b"/>
                <a:pathLst>
                  <a:path w="804" h="786" extrusionOk="0">
                    <a:moveTo>
                      <a:pt x="89" y="554"/>
                    </a:moveTo>
                    <a:cubicBezTo>
                      <a:pt x="0" y="384"/>
                      <a:pt x="63" y="179"/>
                      <a:pt x="241" y="90"/>
                    </a:cubicBezTo>
                    <a:cubicBezTo>
                      <a:pt x="411" y="1"/>
                      <a:pt x="625" y="63"/>
                      <a:pt x="714" y="233"/>
                    </a:cubicBezTo>
                    <a:cubicBezTo>
                      <a:pt x="803" y="402"/>
                      <a:pt x="741" y="616"/>
                      <a:pt x="562" y="705"/>
                    </a:cubicBezTo>
                    <a:cubicBezTo>
                      <a:pt x="393" y="786"/>
                      <a:pt x="188" y="723"/>
                      <a:pt x="89" y="5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8"/>
              <p:cNvSpPr/>
              <p:nvPr/>
            </p:nvSpPr>
            <p:spPr>
              <a:xfrm>
                <a:off x="3332472" y="-137910"/>
                <a:ext cx="53746" cy="53746"/>
              </a:xfrm>
              <a:custGeom>
                <a:avLst/>
                <a:gdLst/>
                <a:ahLst/>
                <a:cxnLst/>
                <a:rect l="l" t="t" r="r" b="b"/>
                <a:pathLst>
                  <a:path w="795" h="795" extrusionOk="0">
                    <a:moveTo>
                      <a:pt x="81" y="545"/>
                    </a:moveTo>
                    <a:cubicBezTo>
                      <a:pt x="1" y="366"/>
                      <a:pt x="72" y="161"/>
                      <a:pt x="251" y="81"/>
                    </a:cubicBezTo>
                    <a:cubicBezTo>
                      <a:pt x="429" y="1"/>
                      <a:pt x="634" y="81"/>
                      <a:pt x="715" y="250"/>
                    </a:cubicBezTo>
                    <a:cubicBezTo>
                      <a:pt x="795" y="429"/>
                      <a:pt x="715" y="634"/>
                      <a:pt x="536" y="714"/>
                    </a:cubicBezTo>
                    <a:cubicBezTo>
                      <a:pt x="367" y="795"/>
                      <a:pt x="162" y="714"/>
                      <a:pt x="81" y="5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8"/>
              <p:cNvSpPr/>
              <p:nvPr/>
            </p:nvSpPr>
            <p:spPr>
              <a:xfrm>
                <a:off x="3506825" y="-210855"/>
                <a:ext cx="53138" cy="53746"/>
              </a:xfrm>
              <a:custGeom>
                <a:avLst/>
                <a:gdLst/>
                <a:ahLst/>
                <a:cxnLst/>
                <a:rect l="l" t="t" r="r" b="b"/>
                <a:pathLst>
                  <a:path w="786" h="795" extrusionOk="0">
                    <a:moveTo>
                      <a:pt x="72" y="526"/>
                    </a:moveTo>
                    <a:cubicBezTo>
                      <a:pt x="0" y="348"/>
                      <a:pt x="89" y="143"/>
                      <a:pt x="277" y="71"/>
                    </a:cubicBezTo>
                    <a:cubicBezTo>
                      <a:pt x="455" y="0"/>
                      <a:pt x="651" y="89"/>
                      <a:pt x="723" y="277"/>
                    </a:cubicBezTo>
                    <a:cubicBezTo>
                      <a:pt x="785" y="455"/>
                      <a:pt x="696" y="660"/>
                      <a:pt x="518" y="723"/>
                    </a:cubicBezTo>
                    <a:cubicBezTo>
                      <a:pt x="339" y="794"/>
                      <a:pt x="143" y="705"/>
                      <a:pt x="72" y="5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
              <p:cNvSpPr/>
              <p:nvPr/>
            </p:nvSpPr>
            <p:spPr>
              <a:xfrm>
                <a:off x="3685909" y="-271158"/>
                <a:ext cx="53138" cy="51921"/>
              </a:xfrm>
              <a:custGeom>
                <a:avLst/>
                <a:gdLst/>
                <a:ahLst/>
                <a:cxnLst/>
                <a:rect l="l" t="t" r="r" b="b"/>
                <a:pathLst>
                  <a:path w="786" h="768" extrusionOk="0">
                    <a:moveTo>
                      <a:pt x="54" y="491"/>
                    </a:moveTo>
                    <a:cubicBezTo>
                      <a:pt x="1" y="303"/>
                      <a:pt x="99" y="107"/>
                      <a:pt x="286" y="54"/>
                    </a:cubicBezTo>
                    <a:cubicBezTo>
                      <a:pt x="474" y="0"/>
                      <a:pt x="670" y="107"/>
                      <a:pt x="723" y="294"/>
                    </a:cubicBezTo>
                    <a:cubicBezTo>
                      <a:pt x="786" y="482"/>
                      <a:pt x="679" y="669"/>
                      <a:pt x="491" y="723"/>
                    </a:cubicBezTo>
                    <a:cubicBezTo>
                      <a:pt x="304" y="767"/>
                      <a:pt x="117" y="669"/>
                      <a:pt x="54" y="4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8"/>
              <p:cNvSpPr/>
              <p:nvPr/>
            </p:nvSpPr>
            <p:spPr>
              <a:xfrm>
                <a:off x="3868644" y="-319428"/>
                <a:ext cx="51921" cy="51921"/>
              </a:xfrm>
              <a:custGeom>
                <a:avLst/>
                <a:gdLst/>
                <a:ahLst/>
                <a:cxnLst/>
                <a:rect l="l" t="t" r="r" b="b"/>
                <a:pathLst>
                  <a:path w="768" h="768" extrusionOk="0">
                    <a:moveTo>
                      <a:pt x="45" y="464"/>
                    </a:moveTo>
                    <a:cubicBezTo>
                      <a:pt x="1" y="277"/>
                      <a:pt x="117" y="90"/>
                      <a:pt x="304" y="45"/>
                    </a:cubicBezTo>
                    <a:cubicBezTo>
                      <a:pt x="500" y="0"/>
                      <a:pt x="688" y="116"/>
                      <a:pt x="723" y="304"/>
                    </a:cubicBezTo>
                    <a:cubicBezTo>
                      <a:pt x="768" y="491"/>
                      <a:pt x="652" y="678"/>
                      <a:pt x="465" y="723"/>
                    </a:cubicBezTo>
                    <a:cubicBezTo>
                      <a:pt x="277" y="768"/>
                      <a:pt x="90" y="652"/>
                      <a:pt x="45" y="4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8"/>
              <p:cNvSpPr/>
              <p:nvPr/>
            </p:nvSpPr>
            <p:spPr>
              <a:xfrm>
                <a:off x="4054422" y="-356814"/>
                <a:ext cx="50704" cy="51312"/>
              </a:xfrm>
              <a:custGeom>
                <a:avLst/>
                <a:gdLst/>
                <a:ahLst/>
                <a:cxnLst/>
                <a:rect l="l" t="t" r="r" b="b"/>
                <a:pathLst>
                  <a:path w="750" h="759" extrusionOk="0">
                    <a:moveTo>
                      <a:pt x="36" y="437"/>
                    </a:moveTo>
                    <a:cubicBezTo>
                      <a:pt x="0" y="250"/>
                      <a:pt x="125" y="72"/>
                      <a:pt x="322" y="36"/>
                    </a:cubicBezTo>
                    <a:cubicBezTo>
                      <a:pt x="509" y="0"/>
                      <a:pt x="687" y="125"/>
                      <a:pt x="723" y="321"/>
                    </a:cubicBezTo>
                    <a:cubicBezTo>
                      <a:pt x="750" y="509"/>
                      <a:pt x="625" y="687"/>
                      <a:pt x="438" y="723"/>
                    </a:cubicBezTo>
                    <a:cubicBezTo>
                      <a:pt x="250" y="759"/>
                      <a:pt x="63" y="634"/>
                      <a:pt x="36" y="4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8"/>
              <p:cNvSpPr/>
              <p:nvPr/>
            </p:nvSpPr>
            <p:spPr>
              <a:xfrm>
                <a:off x="4241957" y="-382165"/>
                <a:ext cx="49554" cy="50163"/>
              </a:xfrm>
              <a:custGeom>
                <a:avLst/>
                <a:gdLst/>
                <a:ahLst/>
                <a:cxnLst/>
                <a:rect l="l" t="t" r="r" b="b"/>
                <a:pathLst>
                  <a:path w="733" h="742" extrusionOk="0">
                    <a:moveTo>
                      <a:pt x="28" y="411"/>
                    </a:moveTo>
                    <a:cubicBezTo>
                      <a:pt x="1" y="224"/>
                      <a:pt x="144" y="45"/>
                      <a:pt x="331" y="27"/>
                    </a:cubicBezTo>
                    <a:cubicBezTo>
                      <a:pt x="527" y="1"/>
                      <a:pt x="697" y="152"/>
                      <a:pt x="715" y="340"/>
                    </a:cubicBezTo>
                    <a:cubicBezTo>
                      <a:pt x="732" y="536"/>
                      <a:pt x="599" y="696"/>
                      <a:pt x="402" y="714"/>
                    </a:cubicBezTo>
                    <a:cubicBezTo>
                      <a:pt x="215" y="741"/>
                      <a:pt x="45" y="607"/>
                      <a:pt x="28" y="4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8"/>
              <p:cNvSpPr/>
              <p:nvPr/>
            </p:nvSpPr>
            <p:spPr>
              <a:xfrm>
                <a:off x="4431385" y="-394199"/>
                <a:ext cx="48270" cy="48270"/>
              </a:xfrm>
              <a:custGeom>
                <a:avLst/>
                <a:gdLst/>
                <a:ahLst/>
                <a:cxnLst/>
                <a:rect l="l" t="t" r="r" b="b"/>
                <a:pathLst>
                  <a:path w="714" h="714" extrusionOk="0">
                    <a:moveTo>
                      <a:pt x="9" y="366"/>
                    </a:moveTo>
                    <a:cubicBezTo>
                      <a:pt x="0" y="170"/>
                      <a:pt x="152" y="18"/>
                      <a:pt x="339" y="9"/>
                    </a:cubicBezTo>
                    <a:cubicBezTo>
                      <a:pt x="535" y="0"/>
                      <a:pt x="696" y="152"/>
                      <a:pt x="705" y="348"/>
                    </a:cubicBezTo>
                    <a:cubicBezTo>
                      <a:pt x="714" y="544"/>
                      <a:pt x="562" y="696"/>
                      <a:pt x="366" y="705"/>
                    </a:cubicBezTo>
                    <a:cubicBezTo>
                      <a:pt x="179" y="714"/>
                      <a:pt x="18" y="562"/>
                      <a:pt x="9" y="3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8"/>
              <p:cNvSpPr/>
              <p:nvPr/>
            </p:nvSpPr>
            <p:spPr>
              <a:xfrm>
                <a:off x="4620745" y="-395416"/>
                <a:ext cx="47729" cy="48270"/>
              </a:xfrm>
              <a:custGeom>
                <a:avLst/>
                <a:gdLst/>
                <a:ahLst/>
                <a:cxnLst/>
                <a:rect l="l" t="t" r="r" b="b"/>
                <a:pathLst>
                  <a:path w="706" h="714" extrusionOk="0">
                    <a:moveTo>
                      <a:pt x="0" y="348"/>
                    </a:moveTo>
                    <a:cubicBezTo>
                      <a:pt x="0" y="152"/>
                      <a:pt x="161" y="0"/>
                      <a:pt x="357" y="9"/>
                    </a:cubicBezTo>
                    <a:cubicBezTo>
                      <a:pt x="553" y="18"/>
                      <a:pt x="705" y="170"/>
                      <a:pt x="696" y="366"/>
                    </a:cubicBezTo>
                    <a:cubicBezTo>
                      <a:pt x="687" y="562"/>
                      <a:pt x="536" y="714"/>
                      <a:pt x="339" y="705"/>
                    </a:cubicBezTo>
                    <a:cubicBezTo>
                      <a:pt x="152" y="696"/>
                      <a:pt x="0" y="544"/>
                      <a:pt x="0" y="34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8"/>
              <p:cNvSpPr/>
              <p:nvPr/>
            </p:nvSpPr>
            <p:spPr>
              <a:xfrm>
                <a:off x="4808280" y="-385748"/>
                <a:ext cx="49554" cy="48878"/>
              </a:xfrm>
              <a:custGeom>
                <a:avLst/>
                <a:gdLst/>
                <a:ahLst/>
                <a:cxnLst/>
                <a:rect l="l" t="t" r="r" b="b"/>
                <a:pathLst>
                  <a:path w="733" h="723" extrusionOk="0">
                    <a:moveTo>
                      <a:pt x="19" y="339"/>
                    </a:moveTo>
                    <a:cubicBezTo>
                      <a:pt x="28" y="152"/>
                      <a:pt x="197" y="0"/>
                      <a:pt x="393" y="18"/>
                    </a:cubicBezTo>
                    <a:cubicBezTo>
                      <a:pt x="590" y="36"/>
                      <a:pt x="732" y="205"/>
                      <a:pt x="714" y="393"/>
                    </a:cubicBezTo>
                    <a:cubicBezTo>
                      <a:pt x="697" y="580"/>
                      <a:pt x="527" y="723"/>
                      <a:pt x="331" y="714"/>
                    </a:cubicBezTo>
                    <a:cubicBezTo>
                      <a:pt x="143" y="696"/>
                      <a:pt x="1" y="535"/>
                      <a:pt x="19" y="3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8"/>
              <p:cNvSpPr/>
              <p:nvPr/>
            </p:nvSpPr>
            <p:spPr>
              <a:xfrm>
                <a:off x="4995275" y="-364047"/>
                <a:ext cx="50704" cy="50095"/>
              </a:xfrm>
              <a:custGeom>
                <a:avLst/>
                <a:gdLst/>
                <a:ahLst/>
                <a:cxnLst/>
                <a:rect l="l" t="t" r="r" b="b"/>
                <a:pathLst>
                  <a:path w="750" h="741" extrusionOk="0">
                    <a:moveTo>
                      <a:pt x="27" y="321"/>
                    </a:moveTo>
                    <a:cubicBezTo>
                      <a:pt x="54" y="134"/>
                      <a:pt x="232" y="0"/>
                      <a:pt x="428" y="18"/>
                    </a:cubicBezTo>
                    <a:cubicBezTo>
                      <a:pt x="616" y="54"/>
                      <a:pt x="750" y="241"/>
                      <a:pt x="714" y="428"/>
                    </a:cubicBezTo>
                    <a:cubicBezTo>
                      <a:pt x="687" y="616"/>
                      <a:pt x="509" y="741"/>
                      <a:pt x="321" y="714"/>
                    </a:cubicBezTo>
                    <a:cubicBezTo>
                      <a:pt x="134" y="687"/>
                      <a:pt x="0" y="509"/>
                      <a:pt x="27" y="3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8"/>
              <p:cNvSpPr/>
              <p:nvPr/>
            </p:nvSpPr>
            <p:spPr>
              <a:xfrm>
                <a:off x="5180444" y="-330313"/>
                <a:ext cx="51921" cy="51921"/>
              </a:xfrm>
              <a:custGeom>
                <a:avLst/>
                <a:gdLst/>
                <a:ahLst/>
                <a:cxnLst/>
                <a:rect l="l" t="t" r="r" b="b"/>
                <a:pathLst>
                  <a:path w="768" h="768" extrusionOk="0">
                    <a:moveTo>
                      <a:pt x="36" y="304"/>
                    </a:moveTo>
                    <a:cubicBezTo>
                      <a:pt x="80" y="117"/>
                      <a:pt x="268" y="1"/>
                      <a:pt x="455" y="45"/>
                    </a:cubicBezTo>
                    <a:cubicBezTo>
                      <a:pt x="642" y="90"/>
                      <a:pt x="767" y="277"/>
                      <a:pt x="723" y="465"/>
                    </a:cubicBezTo>
                    <a:cubicBezTo>
                      <a:pt x="678" y="652"/>
                      <a:pt x="491" y="768"/>
                      <a:pt x="303" y="723"/>
                    </a:cubicBezTo>
                    <a:cubicBezTo>
                      <a:pt x="116" y="679"/>
                      <a:pt x="0" y="491"/>
                      <a:pt x="36" y="30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8"/>
              <p:cNvSpPr/>
              <p:nvPr/>
            </p:nvSpPr>
            <p:spPr>
              <a:xfrm>
                <a:off x="5363179" y="-283868"/>
                <a:ext cx="52529" cy="52529"/>
              </a:xfrm>
              <a:custGeom>
                <a:avLst/>
                <a:gdLst/>
                <a:ahLst/>
                <a:cxnLst/>
                <a:rect l="l" t="t" r="r" b="b"/>
                <a:pathLst>
                  <a:path w="777" h="777" extrusionOk="0">
                    <a:moveTo>
                      <a:pt x="45" y="295"/>
                    </a:moveTo>
                    <a:cubicBezTo>
                      <a:pt x="98" y="108"/>
                      <a:pt x="295" y="1"/>
                      <a:pt x="482" y="54"/>
                    </a:cubicBezTo>
                    <a:cubicBezTo>
                      <a:pt x="669" y="108"/>
                      <a:pt x="776" y="295"/>
                      <a:pt x="723" y="482"/>
                    </a:cubicBezTo>
                    <a:cubicBezTo>
                      <a:pt x="669" y="670"/>
                      <a:pt x="473" y="777"/>
                      <a:pt x="286" y="723"/>
                    </a:cubicBezTo>
                    <a:cubicBezTo>
                      <a:pt x="107" y="670"/>
                      <a:pt x="0" y="474"/>
                      <a:pt x="45" y="29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8"/>
              <p:cNvSpPr/>
              <p:nvPr/>
            </p:nvSpPr>
            <p:spPr>
              <a:xfrm>
                <a:off x="5542263" y="-226539"/>
                <a:ext cx="53746" cy="52529"/>
              </a:xfrm>
              <a:custGeom>
                <a:avLst/>
                <a:gdLst/>
                <a:ahLst/>
                <a:cxnLst/>
                <a:rect l="l" t="t" r="r" b="b"/>
                <a:pathLst>
                  <a:path w="795" h="777" extrusionOk="0">
                    <a:moveTo>
                      <a:pt x="63" y="277"/>
                    </a:moveTo>
                    <a:cubicBezTo>
                      <a:pt x="126" y="98"/>
                      <a:pt x="331" y="0"/>
                      <a:pt x="518" y="63"/>
                    </a:cubicBezTo>
                    <a:cubicBezTo>
                      <a:pt x="697" y="125"/>
                      <a:pt x="795" y="321"/>
                      <a:pt x="723" y="509"/>
                    </a:cubicBezTo>
                    <a:cubicBezTo>
                      <a:pt x="661" y="687"/>
                      <a:pt x="465" y="776"/>
                      <a:pt x="277" y="714"/>
                    </a:cubicBezTo>
                    <a:cubicBezTo>
                      <a:pt x="99" y="660"/>
                      <a:pt x="1" y="455"/>
                      <a:pt x="63" y="2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8"/>
              <p:cNvSpPr/>
              <p:nvPr/>
            </p:nvSpPr>
            <p:spPr>
              <a:xfrm>
                <a:off x="5717765" y="-157786"/>
                <a:ext cx="53746" cy="54354"/>
              </a:xfrm>
              <a:custGeom>
                <a:avLst/>
                <a:gdLst/>
                <a:ahLst/>
                <a:cxnLst/>
                <a:rect l="l" t="t" r="r" b="b"/>
                <a:pathLst>
                  <a:path w="795" h="804" extrusionOk="0">
                    <a:moveTo>
                      <a:pt x="81" y="259"/>
                    </a:moveTo>
                    <a:cubicBezTo>
                      <a:pt x="152" y="80"/>
                      <a:pt x="358" y="0"/>
                      <a:pt x="536" y="80"/>
                    </a:cubicBezTo>
                    <a:cubicBezTo>
                      <a:pt x="714" y="161"/>
                      <a:pt x="795" y="375"/>
                      <a:pt x="714" y="544"/>
                    </a:cubicBezTo>
                    <a:cubicBezTo>
                      <a:pt x="634" y="723"/>
                      <a:pt x="429" y="803"/>
                      <a:pt x="259" y="723"/>
                    </a:cubicBezTo>
                    <a:cubicBezTo>
                      <a:pt x="81" y="642"/>
                      <a:pt x="1" y="437"/>
                      <a:pt x="81" y="2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
              <p:cNvSpPr/>
              <p:nvPr/>
            </p:nvSpPr>
            <p:spPr>
              <a:xfrm>
                <a:off x="5888466" y="-76390"/>
                <a:ext cx="53746" cy="53746"/>
              </a:xfrm>
              <a:custGeom>
                <a:avLst/>
                <a:gdLst/>
                <a:ahLst/>
                <a:cxnLst/>
                <a:rect l="l" t="t" r="r" b="b"/>
                <a:pathLst>
                  <a:path w="795" h="795" extrusionOk="0">
                    <a:moveTo>
                      <a:pt x="90" y="241"/>
                    </a:moveTo>
                    <a:cubicBezTo>
                      <a:pt x="170" y="63"/>
                      <a:pt x="384" y="1"/>
                      <a:pt x="553" y="90"/>
                    </a:cubicBezTo>
                    <a:cubicBezTo>
                      <a:pt x="732" y="179"/>
                      <a:pt x="794" y="384"/>
                      <a:pt x="705" y="554"/>
                    </a:cubicBezTo>
                    <a:cubicBezTo>
                      <a:pt x="616" y="723"/>
                      <a:pt x="411" y="794"/>
                      <a:pt x="241" y="705"/>
                    </a:cubicBezTo>
                    <a:cubicBezTo>
                      <a:pt x="72" y="616"/>
                      <a:pt x="0" y="411"/>
                      <a:pt x="90" y="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8"/>
              <p:cNvSpPr/>
              <p:nvPr/>
            </p:nvSpPr>
            <p:spPr>
              <a:xfrm>
                <a:off x="6053692" y="14674"/>
                <a:ext cx="54354" cy="53746"/>
              </a:xfrm>
              <a:custGeom>
                <a:avLst/>
                <a:gdLst/>
                <a:ahLst/>
                <a:cxnLst/>
                <a:rect l="l" t="t" r="r" b="b"/>
                <a:pathLst>
                  <a:path w="804" h="795" extrusionOk="0">
                    <a:moveTo>
                      <a:pt x="99" y="224"/>
                    </a:moveTo>
                    <a:cubicBezTo>
                      <a:pt x="197" y="54"/>
                      <a:pt x="411" y="1"/>
                      <a:pt x="581" y="99"/>
                    </a:cubicBezTo>
                    <a:cubicBezTo>
                      <a:pt x="750" y="197"/>
                      <a:pt x="804" y="411"/>
                      <a:pt x="705" y="572"/>
                    </a:cubicBezTo>
                    <a:cubicBezTo>
                      <a:pt x="598" y="741"/>
                      <a:pt x="384" y="795"/>
                      <a:pt x="224" y="696"/>
                    </a:cubicBezTo>
                    <a:cubicBezTo>
                      <a:pt x="54" y="598"/>
                      <a:pt x="1" y="393"/>
                      <a:pt x="99" y="2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
              <p:cNvSpPr/>
              <p:nvPr/>
            </p:nvSpPr>
            <p:spPr>
              <a:xfrm>
                <a:off x="6212901" y="116621"/>
                <a:ext cx="53746" cy="53746"/>
              </a:xfrm>
              <a:custGeom>
                <a:avLst/>
                <a:gdLst/>
                <a:ahLst/>
                <a:cxnLst/>
                <a:rect l="l" t="t" r="r" b="b"/>
                <a:pathLst>
                  <a:path w="795" h="795" extrusionOk="0">
                    <a:moveTo>
                      <a:pt x="108" y="196"/>
                    </a:moveTo>
                    <a:cubicBezTo>
                      <a:pt x="224" y="36"/>
                      <a:pt x="438" y="0"/>
                      <a:pt x="590" y="107"/>
                    </a:cubicBezTo>
                    <a:cubicBezTo>
                      <a:pt x="750" y="223"/>
                      <a:pt x="795" y="446"/>
                      <a:pt x="679" y="598"/>
                    </a:cubicBezTo>
                    <a:cubicBezTo>
                      <a:pt x="572" y="759"/>
                      <a:pt x="358" y="794"/>
                      <a:pt x="197" y="687"/>
                    </a:cubicBezTo>
                    <a:cubicBezTo>
                      <a:pt x="45" y="571"/>
                      <a:pt x="1" y="357"/>
                      <a:pt x="108" y="1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8"/>
              <p:cNvSpPr/>
              <p:nvPr/>
            </p:nvSpPr>
            <p:spPr>
              <a:xfrm>
                <a:off x="6364876" y="228777"/>
                <a:ext cx="53746" cy="53138"/>
              </a:xfrm>
              <a:custGeom>
                <a:avLst/>
                <a:gdLst/>
                <a:ahLst/>
                <a:cxnLst/>
                <a:rect l="l" t="t" r="r" b="b"/>
                <a:pathLst>
                  <a:path w="795" h="786" extrusionOk="0">
                    <a:moveTo>
                      <a:pt x="126" y="179"/>
                    </a:moveTo>
                    <a:cubicBezTo>
                      <a:pt x="242" y="27"/>
                      <a:pt x="456" y="1"/>
                      <a:pt x="608" y="125"/>
                    </a:cubicBezTo>
                    <a:cubicBezTo>
                      <a:pt x="768" y="241"/>
                      <a:pt x="795" y="464"/>
                      <a:pt x="670" y="616"/>
                    </a:cubicBezTo>
                    <a:cubicBezTo>
                      <a:pt x="554" y="768"/>
                      <a:pt x="331" y="786"/>
                      <a:pt x="179" y="670"/>
                    </a:cubicBezTo>
                    <a:cubicBezTo>
                      <a:pt x="28" y="554"/>
                      <a:pt x="1" y="331"/>
                      <a:pt x="126" y="1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8"/>
              <p:cNvSpPr/>
              <p:nvPr/>
            </p:nvSpPr>
            <p:spPr>
              <a:xfrm>
                <a:off x="6510226" y="350601"/>
                <a:ext cx="53138" cy="51921"/>
              </a:xfrm>
              <a:custGeom>
                <a:avLst/>
                <a:gdLst/>
                <a:ahLst/>
                <a:cxnLst/>
                <a:rect l="l" t="t" r="r" b="b"/>
                <a:pathLst>
                  <a:path w="786" h="768" extrusionOk="0">
                    <a:moveTo>
                      <a:pt x="126" y="161"/>
                    </a:moveTo>
                    <a:cubicBezTo>
                      <a:pt x="251" y="9"/>
                      <a:pt x="474" y="1"/>
                      <a:pt x="625" y="125"/>
                    </a:cubicBezTo>
                    <a:cubicBezTo>
                      <a:pt x="768" y="259"/>
                      <a:pt x="786" y="473"/>
                      <a:pt x="652" y="616"/>
                    </a:cubicBezTo>
                    <a:cubicBezTo>
                      <a:pt x="527" y="759"/>
                      <a:pt x="304" y="768"/>
                      <a:pt x="162" y="643"/>
                    </a:cubicBezTo>
                    <a:cubicBezTo>
                      <a:pt x="10" y="518"/>
                      <a:pt x="1" y="304"/>
                      <a:pt x="126" y="1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8"/>
              <p:cNvSpPr/>
              <p:nvPr/>
            </p:nvSpPr>
            <p:spPr>
              <a:xfrm>
                <a:off x="6775033" y="619599"/>
                <a:ext cx="52529" cy="52529"/>
              </a:xfrm>
              <a:custGeom>
                <a:avLst/>
                <a:gdLst/>
                <a:ahLst/>
                <a:cxnLst/>
                <a:rect l="l" t="t" r="r" b="b"/>
                <a:pathLst>
                  <a:path w="777" h="777" extrusionOk="0">
                    <a:moveTo>
                      <a:pt x="161" y="125"/>
                    </a:moveTo>
                    <a:cubicBezTo>
                      <a:pt x="304" y="0"/>
                      <a:pt x="527" y="18"/>
                      <a:pt x="652" y="161"/>
                    </a:cubicBezTo>
                    <a:cubicBezTo>
                      <a:pt x="776" y="313"/>
                      <a:pt x="759" y="536"/>
                      <a:pt x="616" y="660"/>
                    </a:cubicBezTo>
                    <a:cubicBezTo>
                      <a:pt x="473" y="776"/>
                      <a:pt x="250" y="768"/>
                      <a:pt x="125" y="616"/>
                    </a:cubicBezTo>
                    <a:cubicBezTo>
                      <a:pt x="0" y="473"/>
                      <a:pt x="18" y="259"/>
                      <a:pt x="161" y="1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8"/>
              <p:cNvSpPr/>
              <p:nvPr/>
            </p:nvSpPr>
            <p:spPr>
              <a:xfrm>
                <a:off x="6893814" y="766166"/>
                <a:ext cx="53746" cy="52529"/>
              </a:xfrm>
              <a:custGeom>
                <a:avLst/>
                <a:gdLst/>
                <a:ahLst/>
                <a:cxnLst/>
                <a:rect l="l" t="t" r="r" b="b"/>
                <a:pathLst>
                  <a:path w="795" h="777" extrusionOk="0">
                    <a:moveTo>
                      <a:pt x="179" y="116"/>
                    </a:moveTo>
                    <a:cubicBezTo>
                      <a:pt x="331" y="0"/>
                      <a:pt x="554" y="27"/>
                      <a:pt x="670" y="179"/>
                    </a:cubicBezTo>
                    <a:cubicBezTo>
                      <a:pt x="795" y="330"/>
                      <a:pt x="768" y="553"/>
                      <a:pt x="607" y="660"/>
                    </a:cubicBezTo>
                    <a:cubicBezTo>
                      <a:pt x="456" y="776"/>
                      <a:pt x="233" y="750"/>
                      <a:pt x="117" y="598"/>
                    </a:cubicBezTo>
                    <a:cubicBezTo>
                      <a:pt x="1" y="446"/>
                      <a:pt x="27" y="232"/>
                      <a:pt x="179" y="1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8"/>
              <p:cNvSpPr/>
              <p:nvPr/>
            </p:nvSpPr>
            <p:spPr>
              <a:xfrm>
                <a:off x="7003604" y="919358"/>
                <a:ext cx="53138" cy="54287"/>
              </a:xfrm>
              <a:custGeom>
                <a:avLst/>
                <a:gdLst/>
                <a:ahLst/>
                <a:cxnLst/>
                <a:rect l="l" t="t" r="r" b="b"/>
                <a:pathLst>
                  <a:path w="786" h="803" extrusionOk="0">
                    <a:moveTo>
                      <a:pt x="197" y="107"/>
                    </a:moveTo>
                    <a:cubicBezTo>
                      <a:pt x="357" y="0"/>
                      <a:pt x="571" y="45"/>
                      <a:pt x="678" y="205"/>
                    </a:cubicBezTo>
                    <a:cubicBezTo>
                      <a:pt x="785" y="375"/>
                      <a:pt x="741" y="589"/>
                      <a:pt x="580" y="696"/>
                    </a:cubicBezTo>
                    <a:cubicBezTo>
                      <a:pt x="420" y="803"/>
                      <a:pt x="206" y="758"/>
                      <a:pt x="98" y="598"/>
                    </a:cubicBezTo>
                    <a:cubicBezTo>
                      <a:pt x="0" y="428"/>
                      <a:pt x="45" y="214"/>
                      <a:pt x="197" y="1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8"/>
              <p:cNvSpPr/>
              <p:nvPr/>
            </p:nvSpPr>
            <p:spPr>
              <a:xfrm>
                <a:off x="7101901" y="1080325"/>
                <a:ext cx="54354" cy="53746"/>
              </a:xfrm>
              <a:custGeom>
                <a:avLst/>
                <a:gdLst/>
                <a:ahLst/>
                <a:cxnLst/>
                <a:rect l="l" t="t" r="r" b="b"/>
                <a:pathLst>
                  <a:path w="804" h="795" extrusionOk="0">
                    <a:moveTo>
                      <a:pt x="224" y="99"/>
                    </a:moveTo>
                    <a:cubicBezTo>
                      <a:pt x="393" y="1"/>
                      <a:pt x="607" y="55"/>
                      <a:pt x="705" y="224"/>
                    </a:cubicBezTo>
                    <a:cubicBezTo>
                      <a:pt x="803" y="394"/>
                      <a:pt x="741" y="608"/>
                      <a:pt x="571" y="706"/>
                    </a:cubicBezTo>
                    <a:cubicBezTo>
                      <a:pt x="411" y="795"/>
                      <a:pt x="197" y="741"/>
                      <a:pt x="99" y="572"/>
                    </a:cubicBezTo>
                    <a:cubicBezTo>
                      <a:pt x="0" y="402"/>
                      <a:pt x="63" y="197"/>
                      <a:pt x="224" y="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8"/>
              <p:cNvSpPr/>
              <p:nvPr/>
            </p:nvSpPr>
            <p:spPr>
              <a:xfrm>
                <a:off x="7191139" y="1246835"/>
                <a:ext cx="54354" cy="53746"/>
              </a:xfrm>
              <a:custGeom>
                <a:avLst/>
                <a:gdLst/>
                <a:ahLst/>
                <a:cxnLst/>
                <a:rect l="l" t="t" r="r" b="b"/>
                <a:pathLst>
                  <a:path w="804" h="795" extrusionOk="0">
                    <a:moveTo>
                      <a:pt x="242" y="89"/>
                    </a:moveTo>
                    <a:cubicBezTo>
                      <a:pt x="411" y="0"/>
                      <a:pt x="625" y="72"/>
                      <a:pt x="714" y="241"/>
                    </a:cubicBezTo>
                    <a:cubicBezTo>
                      <a:pt x="804" y="419"/>
                      <a:pt x="732" y="625"/>
                      <a:pt x="563" y="714"/>
                    </a:cubicBezTo>
                    <a:cubicBezTo>
                      <a:pt x="384" y="794"/>
                      <a:pt x="170" y="723"/>
                      <a:pt x="90" y="553"/>
                    </a:cubicBezTo>
                    <a:cubicBezTo>
                      <a:pt x="1" y="384"/>
                      <a:pt x="72" y="179"/>
                      <a:pt x="242" y="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8"/>
              <p:cNvSpPr/>
              <p:nvPr/>
            </p:nvSpPr>
            <p:spPr>
              <a:xfrm>
                <a:off x="7269560" y="1418686"/>
                <a:ext cx="53138" cy="53746"/>
              </a:xfrm>
              <a:custGeom>
                <a:avLst/>
                <a:gdLst/>
                <a:ahLst/>
                <a:cxnLst/>
                <a:rect l="l" t="t" r="r" b="b"/>
                <a:pathLst>
                  <a:path w="786" h="795" extrusionOk="0">
                    <a:moveTo>
                      <a:pt x="259" y="81"/>
                    </a:moveTo>
                    <a:cubicBezTo>
                      <a:pt x="438" y="1"/>
                      <a:pt x="643" y="90"/>
                      <a:pt x="714" y="268"/>
                    </a:cubicBezTo>
                    <a:cubicBezTo>
                      <a:pt x="786" y="447"/>
                      <a:pt x="696" y="652"/>
                      <a:pt x="518" y="723"/>
                    </a:cubicBezTo>
                    <a:cubicBezTo>
                      <a:pt x="340" y="795"/>
                      <a:pt x="143" y="714"/>
                      <a:pt x="72" y="536"/>
                    </a:cubicBezTo>
                    <a:cubicBezTo>
                      <a:pt x="1" y="357"/>
                      <a:pt x="90" y="152"/>
                      <a:pt x="259" y="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8"/>
              <p:cNvSpPr/>
              <p:nvPr/>
            </p:nvSpPr>
            <p:spPr>
              <a:xfrm>
                <a:off x="7335880" y="1596012"/>
                <a:ext cx="53138" cy="53138"/>
              </a:xfrm>
              <a:custGeom>
                <a:avLst/>
                <a:gdLst/>
                <a:ahLst/>
                <a:cxnLst/>
                <a:rect l="l" t="t" r="r" b="b"/>
                <a:pathLst>
                  <a:path w="786" h="786" extrusionOk="0">
                    <a:moveTo>
                      <a:pt x="277" y="63"/>
                    </a:moveTo>
                    <a:cubicBezTo>
                      <a:pt x="465" y="0"/>
                      <a:pt x="661" y="99"/>
                      <a:pt x="723" y="286"/>
                    </a:cubicBezTo>
                    <a:cubicBezTo>
                      <a:pt x="786" y="464"/>
                      <a:pt x="688" y="670"/>
                      <a:pt x="500" y="723"/>
                    </a:cubicBezTo>
                    <a:cubicBezTo>
                      <a:pt x="322" y="785"/>
                      <a:pt x="126" y="687"/>
                      <a:pt x="63" y="509"/>
                    </a:cubicBezTo>
                    <a:cubicBezTo>
                      <a:pt x="1" y="322"/>
                      <a:pt x="99" y="125"/>
                      <a:pt x="277" y="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8"/>
              <p:cNvSpPr/>
              <p:nvPr/>
            </p:nvSpPr>
            <p:spPr>
              <a:xfrm>
                <a:off x="7391384" y="1776922"/>
                <a:ext cx="52529" cy="52529"/>
              </a:xfrm>
              <a:custGeom>
                <a:avLst/>
                <a:gdLst/>
                <a:ahLst/>
                <a:cxnLst/>
                <a:rect l="l" t="t" r="r" b="b"/>
                <a:pathLst>
                  <a:path w="777" h="777" extrusionOk="0">
                    <a:moveTo>
                      <a:pt x="295" y="54"/>
                    </a:moveTo>
                    <a:cubicBezTo>
                      <a:pt x="482" y="1"/>
                      <a:pt x="670" y="108"/>
                      <a:pt x="723" y="295"/>
                    </a:cubicBezTo>
                    <a:cubicBezTo>
                      <a:pt x="777" y="482"/>
                      <a:pt x="670" y="679"/>
                      <a:pt x="482" y="723"/>
                    </a:cubicBezTo>
                    <a:cubicBezTo>
                      <a:pt x="295" y="777"/>
                      <a:pt x="108" y="661"/>
                      <a:pt x="54" y="482"/>
                    </a:cubicBezTo>
                    <a:cubicBezTo>
                      <a:pt x="1" y="295"/>
                      <a:pt x="108" y="108"/>
                      <a:pt x="295"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8"/>
              <p:cNvSpPr/>
              <p:nvPr/>
            </p:nvSpPr>
            <p:spPr>
              <a:xfrm>
                <a:off x="7436003" y="1961483"/>
                <a:ext cx="50771" cy="51312"/>
              </a:xfrm>
              <a:custGeom>
                <a:avLst/>
                <a:gdLst/>
                <a:ahLst/>
                <a:cxnLst/>
                <a:rect l="l" t="t" r="r" b="b"/>
                <a:pathLst>
                  <a:path w="751" h="759" extrusionOk="0">
                    <a:moveTo>
                      <a:pt x="304" y="36"/>
                    </a:moveTo>
                    <a:cubicBezTo>
                      <a:pt x="491" y="1"/>
                      <a:pt x="688" y="117"/>
                      <a:pt x="714" y="313"/>
                    </a:cubicBezTo>
                    <a:cubicBezTo>
                      <a:pt x="750" y="500"/>
                      <a:pt x="625" y="687"/>
                      <a:pt x="438" y="723"/>
                    </a:cubicBezTo>
                    <a:cubicBezTo>
                      <a:pt x="251" y="759"/>
                      <a:pt x="72" y="634"/>
                      <a:pt x="36" y="447"/>
                    </a:cubicBezTo>
                    <a:cubicBezTo>
                      <a:pt x="1" y="259"/>
                      <a:pt x="117" y="72"/>
                      <a:pt x="304" y="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8"/>
              <p:cNvSpPr/>
              <p:nvPr/>
            </p:nvSpPr>
            <p:spPr>
              <a:xfrm>
                <a:off x="7467371" y="2147869"/>
                <a:ext cx="50163" cy="50704"/>
              </a:xfrm>
              <a:custGeom>
                <a:avLst/>
                <a:gdLst/>
                <a:ahLst/>
                <a:cxnLst/>
                <a:rect l="l" t="t" r="r" b="b"/>
                <a:pathLst>
                  <a:path w="742" h="750" extrusionOk="0">
                    <a:moveTo>
                      <a:pt x="322" y="27"/>
                    </a:moveTo>
                    <a:cubicBezTo>
                      <a:pt x="518" y="0"/>
                      <a:pt x="688" y="134"/>
                      <a:pt x="714" y="330"/>
                    </a:cubicBezTo>
                    <a:cubicBezTo>
                      <a:pt x="741" y="526"/>
                      <a:pt x="607" y="696"/>
                      <a:pt x="411" y="723"/>
                    </a:cubicBezTo>
                    <a:cubicBezTo>
                      <a:pt x="224" y="750"/>
                      <a:pt x="45" y="616"/>
                      <a:pt x="27" y="419"/>
                    </a:cubicBezTo>
                    <a:cubicBezTo>
                      <a:pt x="1" y="232"/>
                      <a:pt x="134" y="54"/>
                      <a:pt x="322" y="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8"/>
              <p:cNvSpPr/>
              <p:nvPr/>
            </p:nvSpPr>
            <p:spPr>
              <a:xfrm>
                <a:off x="7487315" y="2336621"/>
                <a:ext cx="48878" cy="48946"/>
              </a:xfrm>
              <a:custGeom>
                <a:avLst/>
                <a:gdLst/>
                <a:ahLst/>
                <a:cxnLst/>
                <a:rect l="l" t="t" r="r" b="b"/>
                <a:pathLst>
                  <a:path w="723" h="724" extrusionOk="0">
                    <a:moveTo>
                      <a:pt x="330" y="18"/>
                    </a:moveTo>
                    <a:cubicBezTo>
                      <a:pt x="526" y="0"/>
                      <a:pt x="696" y="143"/>
                      <a:pt x="705" y="339"/>
                    </a:cubicBezTo>
                    <a:cubicBezTo>
                      <a:pt x="723" y="536"/>
                      <a:pt x="580" y="696"/>
                      <a:pt x="384" y="714"/>
                    </a:cubicBezTo>
                    <a:cubicBezTo>
                      <a:pt x="196" y="723"/>
                      <a:pt x="27" y="580"/>
                      <a:pt x="9" y="393"/>
                    </a:cubicBezTo>
                    <a:cubicBezTo>
                      <a:pt x="0" y="197"/>
                      <a:pt x="143" y="27"/>
                      <a:pt x="330" y="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8"/>
              <p:cNvSpPr/>
              <p:nvPr/>
            </p:nvSpPr>
            <p:spPr>
              <a:xfrm>
                <a:off x="7495698" y="2525981"/>
                <a:ext cx="47729" cy="47729"/>
              </a:xfrm>
              <a:custGeom>
                <a:avLst/>
                <a:gdLst/>
                <a:ahLst/>
                <a:cxnLst/>
                <a:rect l="l" t="t" r="r" b="b"/>
                <a:pathLst>
                  <a:path w="706" h="706" extrusionOk="0">
                    <a:moveTo>
                      <a:pt x="340" y="10"/>
                    </a:moveTo>
                    <a:cubicBezTo>
                      <a:pt x="536" y="1"/>
                      <a:pt x="697" y="161"/>
                      <a:pt x="697" y="349"/>
                    </a:cubicBezTo>
                    <a:cubicBezTo>
                      <a:pt x="706" y="545"/>
                      <a:pt x="554" y="705"/>
                      <a:pt x="358" y="705"/>
                    </a:cubicBezTo>
                    <a:cubicBezTo>
                      <a:pt x="170" y="705"/>
                      <a:pt x="10" y="545"/>
                      <a:pt x="1" y="357"/>
                    </a:cubicBezTo>
                    <a:cubicBezTo>
                      <a:pt x="1" y="170"/>
                      <a:pt x="153" y="10"/>
                      <a:pt x="340"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8"/>
              <p:cNvSpPr/>
              <p:nvPr/>
            </p:nvSpPr>
            <p:spPr>
              <a:xfrm>
                <a:off x="7490898" y="2714733"/>
                <a:ext cx="48946" cy="48338"/>
              </a:xfrm>
              <a:custGeom>
                <a:avLst/>
                <a:gdLst/>
                <a:ahLst/>
                <a:cxnLst/>
                <a:rect l="l" t="t" r="r" b="b"/>
                <a:pathLst>
                  <a:path w="724" h="715" extrusionOk="0">
                    <a:moveTo>
                      <a:pt x="375" y="10"/>
                    </a:moveTo>
                    <a:cubicBezTo>
                      <a:pt x="572" y="19"/>
                      <a:pt x="723" y="179"/>
                      <a:pt x="705" y="376"/>
                    </a:cubicBezTo>
                    <a:cubicBezTo>
                      <a:pt x="696" y="572"/>
                      <a:pt x="527" y="715"/>
                      <a:pt x="331" y="706"/>
                    </a:cubicBezTo>
                    <a:cubicBezTo>
                      <a:pt x="143" y="688"/>
                      <a:pt x="1" y="527"/>
                      <a:pt x="9" y="340"/>
                    </a:cubicBezTo>
                    <a:cubicBezTo>
                      <a:pt x="27" y="144"/>
                      <a:pt x="188" y="1"/>
                      <a:pt x="375"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8"/>
              <p:cNvSpPr/>
              <p:nvPr/>
            </p:nvSpPr>
            <p:spPr>
              <a:xfrm>
                <a:off x="7473388" y="2901727"/>
                <a:ext cx="50163" cy="50095"/>
              </a:xfrm>
              <a:custGeom>
                <a:avLst/>
                <a:gdLst/>
                <a:ahLst/>
                <a:cxnLst/>
                <a:rect l="l" t="t" r="r" b="b"/>
                <a:pathLst>
                  <a:path w="742" h="741" extrusionOk="0">
                    <a:moveTo>
                      <a:pt x="411" y="27"/>
                    </a:moveTo>
                    <a:cubicBezTo>
                      <a:pt x="607" y="45"/>
                      <a:pt x="741" y="223"/>
                      <a:pt x="715" y="411"/>
                    </a:cubicBezTo>
                    <a:cubicBezTo>
                      <a:pt x="688" y="607"/>
                      <a:pt x="518" y="741"/>
                      <a:pt x="322" y="714"/>
                    </a:cubicBezTo>
                    <a:cubicBezTo>
                      <a:pt x="135" y="696"/>
                      <a:pt x="1" y="518"/>
                      <a:pt x="19" y="330"/>
                    </a:cubicBezTo>
                    <a:cubicBezTo>
                      <a:pt x="45" y="143"/>
                      <a:pt x="224" y="0"/>
                      <a:pt x="411" y="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8"/>
              <p:cNvSpPr/>
              <p:nvPr/>
            </p:nvSpPr>
            <p:spPr>
              <a:xfrm>
                <a:off x="7444453" y="3088046"/>
                <a:ext cx="50771" cy="51380"/>
              </a:xfrm>
              <a:custGeom>
                <a:avLst/>
                <a:gdLst/>
                <a:ahLst/>
                <a:cxnLst/>
                <a:rect l="l" t="t" r="r" b="b"/>
                <a:pathLst>
                  <a:path w="751" h="760" extrusionOk="0">
                    <a:moveTo>
                      <a:pt x="438" y="37"/>
                    </a:moveTo>
                    <a:cubicBezTo>
                      <a:pt x="625" y="63"/>
                      <a:pt x="750" y="251"/>
                      <a:pt x="714" y="438"/>
                    </a:cubicBezTo>
                    <a:cubicBezTo>
                      <a:pt x="688" y="634"/>
                      <a:pt x="500" y="759"/>
                      <a:pt x="313" y="724"/>
                    </a:cubicBezTo>
                    <a:cubicBezTo>
                      <a:pt x="126" y="688"/>
                      <a:pt x="1" y="501"/>
                      <a:pt x="36" y="313"/>
                    </a:cubicBezTo>
                    <a:cubicBezTo>
                      <a:pt x="63" y="126"/>
                      <a:pt x="250" y="1"/>
                      <a:pt x="438" y="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8"/>
              <p:cNvSpPr/>
              <p:nvPr/>
            </p:nvSpPr>
            <p:spPr>
              <a:xfrm>
                <a:off x="7404634" y="3271998"/>
                <a:ext cx="51380" cy="52529"/>
              </a:xfrm>
              <a:custGeom>
                <a:avLst/>
                <a:gdLst/>
                <a:ahLst/>
                <a:cxnLst/>
                <a:rect l="l" t="t" r="r" b="b"/>
                <a:pathLst>
                  <a:path w="760" h="777" extrusionOk="0">
                    <a:moveTo>
                      <a:pt x="456" y="45"/>
                    </a:moveTo>
                    <a:cubicBezTo>
                      <a:pt x="643" y="90"/>
                      <a:pt x="759" y="286"/>
                      <a:pt x="715" y="474"/>
                    </a:cubicBezTo>
                    <a:cubicBezTo>
                      <a:pt x="670" y="661"/>
                      <a:pt x="474" y="777"/>
                      <a:pt x="286" y="723"/>
                    </a:cubicBezTo>
                    <a:cubicBezTo>
                      <a:pt x="99" y="679"/>
                      <a:pt x="1" y="492"/>
                      <a:pt x="37" y="304"/>
                    </a:cubicBezTo>
                    <a:cubicBezTo>
                      <a:pt x="81" y="117"/>
                      <a:pt x="268" y="1"/>
                      <a:pt x="456"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8"/>
              <p:cNvSpPr/>
              <p:nvPr/>
            </p:nvSpPr>
            <p:spPr>
              <a:xfrm>
                <a:off x="7350956" y="3453584"/>
                <a:ext cx="53138" cy="52529"/>
              </a:xfrm>
              <a:custGeom>
                <a:avLst/>
                <a:gdLst/>
                <a:ahLst/>
                <a:cxnLst/>
                <a:rect l="l" t="t" r="r" b="b"/>
                <a:pathLst>
                  <a:path w="786" h="777" extrusionOk="0">
                    <a:moveTo>
                      <a:pt x="500" y="54"/>
                    </a:moveTo>
                    <a:cubicBezTo>
                      <a:pt x="688" y="116"/>
                      <a:pt x="786" y="312"/>
                      <a:pt x="723" y="491"/>
                    </a:cubicBezTo>
                    <a:cubicBezTo>
                      <a:pt x="661" y="678"/>
                      <a:pt x="465" y="776"/>
                      <a:pt x="277" y="714"/>
                    </a:cubicBezTo>
                    <a:cubicBezTo>
                      <a:pt x="99" y="651"/>
                      <a:pt x="1" y="464"/>
                      <a:pt x="63" y="277"/>
                    </a:cubicBezTo>
                    <a:cubicBezTo>
                      <a:pt x="126" y="98"/>
                      <a:pt x="322" y="0"/>
                      <a:pt x="500"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8"/>
              <p:cNvSpPr/>
              <p:nvPr/>
            </p:nvSpPr>
            <p:spPr>
              <a:xfrm>
                <a:off x="7287070" y="3630843"/>
                <a:ext cx="53138" cy="53138"/>
              </a:xfrm>
              <a:custGeom>
                <a:avLst/>
                <a:gdLst/>
                <a:ahLst/>
                <a:cxnLst/>
                <a:rect l="l" t="t" r="r" b="b"/>
                <a:pathLst>
                  <a:path w="786" h="786" extrusionOk="0">
                    <a:moveTo>
                      <a:pt x="518" y="63"/>
                    </a:moveTo>
                    <a:cubicBezTo>
                      <a:pt x="696" y="135"/>
                      <a:pt x="785" y="340"/>
                      <a:pt x="714" y="518"/>
                    </a:cubicBezTo>
                    <a:cubicBezTo>
                      <a:pt x="643" y="697"/>
                      <a:pt x="437" y="786"/>
                      <a:pt x="259" y="715"/>
                    </a:cubicBezTo>
                    <a:cubicBezTo>
                      <a:pt x="81" y="643"/>
                      <a:pt x="0" y="438"/>
                      <a:pt x="63" y="260"/>
                    </a:cubicBezTo>
                    <a:cubicBezTo>
                      <a:pt x="134" y="90"/>
                      <a:pt x="339" y="1"/>
                      <a:pt x="518" y="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8"/>
              <p:cNvSpPr/>
              <p:nvPr/>
            </p:nvSpPr>
            <p:spPr>
              <a:xfrm>
                <a:off x="7212299" y="3803978"/>
                <a:ext cx="53138" cy="54354"/>
              </a:xfrm>
              <a:custGeom>
                <a:avLst/>
                <a:gdLst/>
                <a:ahLst/>
                <a:cxnLst/>
                <a:rect l="l" t="t" r="r" b="b"/>
                <a:pathLst>
                  <a:path w="786" h="804" extrusionOk="0">
                    <a:moveTo>
                      <a:pt x="535" y="80"/>
                    </a:moveTo>
                    <a:cubicBezTo>
                      <a:pt x="705" y="161"/>
                      <a:pt x="785" y="366"/>
                      <a:pt x="705" y="544"/>
                    </a:cubicBezTo>
                    <a:cubicBezTo>
                      <a:pt x="625" y="723"/>
                      <a:pt x="419" y="803"/>
                      <a:pt x="250" y="714"/>
                    </a:cubicBezTo>
                    <a:cubicBezTo>
                      <a:pt x="71" y="634"/>
                      <a:pt x="0" y="419"/>
                      <a:pt x="71" y="250"/>
                    </a:cubicBezTo>
                    <a:cubicBezTo>
                      <a:pt x="152" y="72"/>
                      <a:pt x="357" y="0"/>
                      <a:pt x="535"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8"/>
              <p:cNvSpPr/>
              <p:nvPr/>
            </p:nvSpPr>
            <p:spPr>
              <a:xfrm>
                <a:off x="7125427" y="3972246"/>
                <a:ext cx="54354" cy="53746"/>
              </a:xfrm>
              <a:custGeom>
                <a:avLst/>
                <a:gdLst/>
                <a:ahLst/>
                <a:cxnLst/>
                <a:rect l="l" t="t" r="r" b="b"/>
                <a:pathLst>
                  <a:path w="804" h="795" extrusionOk="0">
                    <a:moveTo>
                      <a:pt x="571" y="89"/>
                    </a:moveTo>
                    <a:cubicBezTo>
                      <a:pt x="741" y="179"/>
                      <a:pt x="803" y="393"/>
                      <a:pt x="705" y="562"/>
                    </a:cubicBezTo>
                    <a:cubicBezTo>
                      <a:pt x="607" y="732"/>
                      <a:pt x="393" y="794"/>
                      <a:pt x="223" y="696"/>
                    </a:cubicBezTo>
                    <a:cubicBezTo>
                      <a:pt x="63" y="598"/>
                      <a:pt x="0" y="393"/>
                      <a:pt x="99" y="223"/>
                    </a:cubicBezTo>
                    <a:cubicBezTo>
                      <a:pt x="188" y="63"/>
                      <a:pt x="402" y="0"/>
                      <a:pt x="571" y="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8"/>
              <p:cNvSpPr/>
              <p:nvPr/>
            </p:nvSpPr>
            <p:spPr>
              <a:xfrm>
                <a:off x="7028347" y="4133821"/>
                <a:ext cx="54354" cy="53746"/>
              </a:xfrm>
              <a:custGeom>
                <a:avLst/>
                <a:gdLst/>
                <a:ahLst/>
                <a:cxnLst/>
                <a:rect l="l" t="t" r="r" b="b"/>
                <a:pathLst>
                  <a:path w="804" h="795" extrusionOk="0">
                    <a:moveTo>
                      <a:pt x="589" y="108"/>
                    </a:moveTo>
                    <a:cubicBezTo>
                      <a:pt x="749" y="206"/>
                      <a:pt x="803" y="420"/>
                      <a:pt x="696" y="590"/>
                    </a:cubicBezTo>
                    <a:cubicBezTo>
                      <a:pt x="589" y="750"/>
                      <a:pt x="375" y="795"/>
                      <a:pt x="214" y="697"/>
                    </a:cubicBezTo>
                    <a:cubicBezTo>
                      <a:pt x="54" y="590"/>
                      <a:pt x="0" y="376"/>
                      <a:pt x="107" y="215"/>
                    </a:cubicBezTo>
                    <a:cubicBezTo>
                      <a:pt x="214" y="55"/>
                      <a:pt x="428" y="1"/>
                      <a:pt x="589" y="10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8"/>
              <p:cNvSpPr/>
              <p:nvPr/>
            </p:nvSpPr>
            <p:spPr>
              <a:xfrm>
                <a:off x="6922208" y="4290055"/>
                <a:ext cx="53138" cy="53746"/>
              </a:xfrm>
              <a:custGeom>
                <a:avLst/>
                <a:gdLst/>
                <a:ahLst/>
                <a:cxnLst/>
                <a:rect l="l" t="t" r="r" b="b"/>
                <a:pathLst>
                  <a:path w="786" h="795" extrusionOk="0">
                    <a:moveTo>
                      <a:pt x="598" y="108"/>
                    </a:moveTo>
                    <a:cubicBezTo>
                      <a:pt x="749" y="224"/>
                      <a:pt x="785" y="447"/>
                      <a:pt x="678" y="598"/>
                    </a:cubicBezTo>
                    <a:cubicBezTo>
                      <a:pt x="562" y="759"/>
                      <a:pt x="348" y="794"/>
                      <a:pt x="187" y="679"/>
                    </a:cubicBezTo>
                    <a:cubicBezTo>
                      <a:pt x="36" y="563"/>
                      <a:pt x="0" y="348"/>
                      <a:pt x="116" y="188"/>
                    </a:cubicBezTo>
                    <a:cubicBezTo>
                      <a:pt x="223" y="36"/>
                      <a:pt x="437" y="1"/>
                      <a:pt x="598" y="10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8"/>
              <p:cNvSpPr/>
              <p:nvPr/>
            </p:nvSpPr>
            <p:spPr>
              <a:xfrm>
                <a:off x="6805793" y="4439056"/>
                <a:ext cx="53138" cy="52529"/>
              </a:xfrm>
              <a:custGeom>
                <a:avLst/>
                <a:gdLst/>
                <a:ahLst/>
                <a:cxnLst/>
                <a:rect l="l" t="t" r="r" b="b"/>
                <a:pathLst>
                  <a:path w="786" h="777" extrusionOk="0">
                    <a:moveTo>
                      <a:pt x="616" y="125"/>
                    </a:moveTo>
                    <a:cubicBezTo>
                      <a:pt x="767" y="250"/>
                      <a:pt x="785" y="464"/>
                      <a:pt x="660" y="616"/>
                    </a:cubicBezTo>
                    <a:cubicBezTo>
                      <a:pt x="527" y="758"/>
                      <a:pt x="304" y="776"/>
                      <a:pt x="161" y="651"/>
                    </a:cubicBezTo>
                    <a:cubicBezTo>
                      <a:pt x="18" y="526"/>
                      <a:pt x="0" y="312"/>
                      <a:pt x="125" y="161"/>
                    </a:cubicBezTo>
                    <a:cubicBezTo>
                      <a:pt x="250" y="18"/>
                      <a:pt x="473" y="0"/>
                      <a:pt x="616" y="1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
              <p:cNvSpPr/>
              <p:nvPr/>
            </p:nvSpPr>
            <p:spPr>
              <a:xfrm>
                <a:off x="6679710" y="4579538"/>
                <a:ext cx="52529" cy="52529"/>
              </a:xfrm>
              <a:custGeom>
                <a:avLst/>
                <a:gdLst/>
                <a:ahLst/>
                <a:cxnLst/>
                <a:rect l="l" t="t" r="r" b="b"/>
                <a:pathLst>
                  <a:path w="777" h="777" extrusionOk="0">
                    <a:moveTo>
                      <a:pt x="625" y="134"/>
                    </a:moveTo>
                    <a:cubicBezTo>
                      <a:pt x="768" y="268"/>
                      <a:pt x="777" y="491"/>
                      <a:pt x="643" y="625"/>
                    </a:cubicBezTo>
                    <a:cubicBezTo>
                      <a:pt x="509" y="768"/>
                      <a:pt x="286" y="777"/>
                      <a:pt x="143" y="643"/>
                    </a:cubicBezTo>
                    <a:cubicBezTo>
                      <a:pt x="10" y="509"/>
                      <a:pt x="1" y="286"/>
                      <a:pt x="135" y="152"/>
                    </a:cubicBezTo>
                    <a:cubicBezTo>
                      <a:pt x="268" y="10"/>
                      <a:pt x="491" y="1"/>
                      <a:pt x="625"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8"/>
              <p:cNvSpPr/>
              <p:nvPr/>
            </p:nvSpPr>
            <p:spPr>
              <a:xfrm>
                <a:off x="6545853" y="4712246"/>
                <a:ext cx="51921" cy="52529"/>
              </a:xfrm>
              <a:custGeom>
                <a:avLst/>
                <a:gdLst/>
                <a:ahLst/>
                <a:cxnLst/>
                <a:rect l="l" t="t" r="r" b="b"/>
                <a:pathLst>
                  <a:path w="768" h="777" extrusionOk="0">
                    <a:moveTo>
                      <a:pt x="634" y="152"/>
                    </a:moveTo>
                    <a:cubicBezTo>
                      <a:pt x="768" y="286"/>
                      <a:pt x="759" y="509"/>
                      <a:pt x="616" y="643"/>
                    </a:cubicBezTo>
                    <a:cubicBezTo>
                      <a:pt x="473" y="776"/>
                      <a:pt x="259" y="776"/>
                      <a:pt x="125" y="634"/>
                    </a:cubicBezTo>
                    <a:cubicBezTo>
                      <a:pt x="0" y="491"/>
                      <a:pt x="9" y="268"/>
                      <a:pt x="143" y="134"/>
                    </a:cubicBezTo>
                    <a:cubicBezTo>
                      <a:pt x="286" y="0"/>
                      <a:pt x="500" y="9"/>
                      <a:pt x="634" y="1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
              <p:cNvSpPr/>
              <p:nvPr/>
            </p:nvSpPr>
            <p:spPr>
              <a:xfrm>
                <a:off x="6402329" y="4835894"/>
                <a:ext cx="53138" cy="52529"/>
              </a:xfrm>
              <a:custGeom>
                <a:avLst/>
                <a:gdLst/>
                <a:ahLst/>
                <a:cxnLst/>
                <a:rect l="l" t="t" r="r" b="b"/>
                <a:pathLst>
                  <a:path w="786" h="777" extrusionOk="0">
                    <a:moveTo>
                      <a:pt x="669" y="170"/>
                    </a:moveTo>
                    <a:cubicBezTo>
                      <a:pt x="785" y="321"/>
                      <a:pt x="767" y="535"/>
                      <a:pt x="607" y="660"/>
                    </a:cubicBezTo>
                    <a:cubicBezTo>
                      <a:pt x="455" y="776"/>
                      <a:pt x="241" y="758"/>
                      <a:pt x="116" y="607"/>
                    </a:cubicBezTo>
                    <a:cubicBezTo>
                      <a:pt x="0" y="455"/>
                      <a:pt x="18" y="241"/>
                      <a:pt x="170" y="116"/>
                    </a:cubicBezTo>
                    <a:cubicBezTo>
                      <a:pt x="321" y="0"/>
                      <a:pt x="544" y="27"/>
                      <a:pt x="669" y="1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8"/>
              <p:cNvSpPr/>
              <p:nvPr/>
            </p:nvSpPr>
            <p:spPr>
              <a:xfrm>
                <a:off x="6251503" y="4949267"/>
                <a:ext cx="53746" cy="53746"/>
              </a:xfrm>
              <a:custGeom>
                <a:avLst/>
                <a:gdLst/>
                <a:ahLst/>
                <a:cxnLst/>
                <a:rect l="l" t="t" r="r" b="b"/>
                <a:pathLst>
                  <a:path w="795" h="795" extrusionOk="0">
                    <a:moveTo>
                      <a:pt x="679" y="196"/>
                    </a:moveTo>
                    <a:cubicBezTo>
                      <a:pt x="795" y="348"/>
                      <a:pt x="759" y="571"/>
                      <a:pt x="599" y="678"/>
                    </a:cubicBezTo>
                    <a:cubicBezTo>
                      <a:pt x="438" y="794"/>
                      <a:pt x="224" y="758"/>
                      <a:pt x="108" y="598"/>
                    </a:cubicBezTo>
                    <a:cubicBezTo>
                      <a:pt x="1" y="446"/>
                      <a:pt x="37" y="223"/>
                      <a:pt x="197" y="116"/>
                    </a:cubicBezTo>
                    <a:cubicBezTo>
                      <a:pt x="349" y="0"/>
                      <a:pt x="563" y="45"/>
                      <a:pt x="679" y="1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8"/>
              <p:cNvSpPr/>
              <p:nvPr/>
            </p:nvSpPr>
            <p:spPr>
              <a:xfrm>
                <a:off x="6094120" y="5054190"/>
                <a:ext cx="53746" cy="53746"/>
              </a:xfrm>
              <a:custGeom>
                <a:avLst/>
                <a:gdLst/>
                <a:ahLst/>
                <a:cxnLst/>
                <a:rect l="l" t="t" r="r" b="b"/>
                <a:pathLst>
                  <a:path w="795" h="795" extrusionOk="0">
                    <a:moveTo>
                      <a:pt x="696" y="206"/>
                    </a:moveTo>
                    <a:cubicBezTo>
                      <a:pt x="794" y="366"/>
                      <a:pt x="741" y="589"/>
                      <a:pt x="580" y="696"/>
                    </a:cubicBezTo>
                    <a:cubicBezTo>
                      <a:pt x="420" y="794"/>
                      <a:pt x="206" y="750"/>
                      <a:pt x="107" y="580"/>
                    </a:cubicBezTo>
                    <a:cubicBezTo>
                      <a:pt x="0" y="420"/>
                      <a:pt x="54" y="206"/>
                      <a:pt x="215" y="99"/>
                    </a:cubicBezTo>
                    <a:cubicBezTo>
                      <a:pt x="375" y="0"/>
                      <a:pt x="589" y="45"/>
                      <a:pt x="696" y="2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
              <p:cNvSpPr/>
              <p:nvPr/>
            </p:nvSpPr>
            <p:spPr>
              <a:xfrm>
                <a:off x="5930043" y="5148295"/>
                <a:ext cx="54354" cy="53746"/>
              </a:xfrm>
              <a:custGeom>
                <a:avLst/>
                <a:gdLst/>
                <a:ahLst/>
                <a:cxnLst/>
                <a:rect l="l" t="t" r="r" b="b"/>
                <a:pathLst>
                  <a:path w="804" h="795" extrusionOk="0">
                    <a:moveTo>
                      <a:pt x="715" y="241"/>
                    </a:moveTo>
                    <a:cubicBezTo>
                      <a:pt x="804" y="410"/>
                      <a:pt x="741" y="616"/>
                      <a:pt x="563" y="705"/>
                    </a:cubicBezTo>
                    <a:cubicBezTo>
                      <a:pt x="393" y="794"/>
                      <a:pt x="179" y="723"/>
                      <a:pt x="90" y="553"/>
                    </a:cubicBezTo>
                    <a:cubicBezTo>
                      <a:pt x="1" y="384"/>
                      <a:pt x="72" y="179"/>
                      <a:pt x="242" y="89"/>
                    </a:cubicBezTo>
                    <a:cubicBezTo>
                      <a:pt x="411" y="0"/>
                      <a:pt x="625" y="71"/>
                      <a:pt x="715" y="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8"/>
              <p:cNvSpPr/>
              <p:nvPr/>
            </p:nvSpPr>
            <p:spPr>
              <a:xfrm>
                <a:off x="5760626" y="5231516"/>
                <a:ext cx="54287" cy="53746"/>
              </a:xfrm>
              <a:custGeom>
                <a:avLst/>
                <a:gdLst/>
                <a:ahLst/>
                <a:cxnLst/>
                <a:rect l="l" t="t" r="r" b="b"/>
                <a:pathLst>
                  <a:path w="803" h="795" extrusionOk="0">
                    <a:moveTo>
                      <a:pt x="723" y="250"/>
                    </a:moveTo>
                    <a:cubicBezTo>
                      <a:pt x="803" y="428"/>
                      <a:pt x="723" y="634"/>
                      <a:pt x="544" y="714"/>
                    </a:cubicBezTo>
                    <a:cubicBezTo>
                      <a:pt x="366" y="794"/>
                      <a:pt x="161" y="714"/>
                      <a:pt x="80" y="535"/>
                    </a:cubicBezTo>
                    <a:cubicBezTo>
                      <a:pt x="0" y="366"/>
                      <a:pt x="80" y="152"/>
                      <a:pt x="259" y="80"/>
                    </a:cubicBezTo>
                    <a:cubicBezTo>
                      <a:pt x="428" y="0"/>
                      <a:pt x="633" y="80"/>
                      <a:pt x="723" y="25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8"/>
              <p:cNvSpPr/>
              <p:nvPr/>
            </p:nvSpPr>
            <p:spPr>
              <a:xfrm>
                <a:off x="5586882" y="5303853"/>
                <a:ext cx="53138" cy="53746"/>
              </a:xfrm>
              <a:custGeom>
                <a:avLst/>
                <a:gdLst/>
                <a:ahLst/>
                <a:cxnLst/>
                <a:rect l="l" t="t" r="r" b="b"/>
                <a:pathLst>
                  <a:path w="786" h="795" extrusionOk="0">
                    <a:moveTo>
                      <a:pt x="715" y="268"/>
                    </a:moveTo>
                    <a:cubicBezTo>
                      <a:pt x="786" y="447"/>
                      <a:pt x="697" y="652"/>
                      <a:pt x="518" y="723"/>
                    </a:cubicBezTo>
                    <a:cubicBezTo>
                      <a:pt x="331" y="795"/>
                      <a:pt x="135" y="705"/>
                      <a:pt x="63" y="527"/>
                    </a:cubicBezTo>
                    <a:cubicBezTo>
                      <a:pt x="1" y="349"/>
                      <a:pt x="90" y="143"/>
                      <a:pt x="268" y="72"/>
                    </a:cubicBezTo>
                    <a:cubicBezTo>
                      <a:pt x="447" y="1"/>
                      <a:pt x="643" y="90"/>
                      <a:pt x="715" y="26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
              <p:cNvSpPr/>
              <p:nvPr/>
            </p:nvSpPr>
            <p:spPr>
              <a:xfrm>
                <a:off x="5408406" y="5365982"/>
                <a:ext cx="52529" cy="51921"/>
              </a:xfrm>
              <a:custGeom>
                <a:avLst/>
                <a:gdLst/>
                <a:ahLst/>
                <a:cxnLst/>
                <a:rect l="l" t="t" r="r" b="b"/>
                <a:pathLst>
                  <a:path w="777" h="768" extrusionOk="0">
                    <a:moveTo>
                      <a:pt x="723" y="286"/>
                    </a:moveTo>
                    <a:cubicBezTo>
                      <a:pt x="776" y="464"/>
                      <a:pt x="678" y="670"/>
                      <a:pt x="491" y="714"/>
                    </a:cubicBezTo>
                    <a:cubicBezTo>
                      <a:pt x="304" y="768"/>
                      <a:pt x="107" y="661"/>
                      <a:pt x="54" y="482"/>
                    </a:cubicBezTo>
                    <a:cubicBezTo>
                      <a:pt x="0" y="295"/>
                      <a:pt x="98" y="108"/>
                      <a:pt x="286" y="54"/>
                    </a:cubicBezTo>
                    <a:cubicBezTo>
                      <a:pt x="473" y="1"/>
                      <a:pt x="660" y="99"/>
                      <a:pt x="723" y="2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
              <p:cNvSpPr/>
              <p:nvPr/>
            </p:nvSpPr>
            <p:spPr>
              <a:xfrm>
                <a:off x="5226280" y="5414860"/>
                <a:ext cx="51921" cy="51921"/>
              </a:xfrm>
              <a:custGeom>
                <a:avLst/>
                <a:gdLst/>
                <a:ahLst/>
                <a:cxnLst/>
                <a:rect l="l" t="t" r="r" b="b"/>
                <a:pathLst>
                  <a:path w="768" h="768" extrusionOk="0">
                    <a:moveTo>
                      <a:pt x="723" y="303"/>
                    </a:moveTo>
                    <a:cubicBezTo>
                      <a:pt x="767" y="491"/>
                      <a:pt x="651" y="678"/>
                      <a:pt x="464" y="723"/>
                    </a:cubicBezTo>
                    <a:cubicBezTo>
                      <a:pt x="277" y="767"/>
                      <a:pt x="80" y="651"/>
                      <a:pt x="45" y="464"/>
                    </a:cubicBezTo>
                    <a:cubicBezTo>
                      <a:pt x="0" y="277"/>
                      <a:pt x="116" y="89"/>
                      <a:pt x="303" y="45"/>
                    </a:cubicBezTo>
                    <a:cubicBezTo>
                      <a:pt x="491" y="0"/>
                      <a:pt x="678" y="116"/>
                      <a:pt x="723" y="30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
              <p:cNvSpPr/>
              <p:nvPr/>
            </p:nvSpPr>
            <p:spPr>
              <a:xfrm>
                <a:off x="5041719" y="5452854"/>
                <a:ext cx="50704" cy="50704"/>
              </a:xfrm>
              <a:custGeom>
                <a:avLst/>
                <a:gdLst/>
                <a:ahLst/>
                <a:cxnLst/>
                <a:rect l="l" t="t" r="r" b="b"/>
                <a:pathLst>
                  <a:path w="750" h="750" extrusionOk="0">
                    <a:moveTo>
                      <a:pt x="723" y="312"/>
                    </a:moveTo>
                    <a:cubicBezTo>
                      <a:pt x="750" y="500"/>
                      <a:pt x="625" y="687"/>
                      <a:pt x="428" y="714"/>
                    </a:cubicBezTo>
                    <a:cubicBezTo>
                      <a:pt x="241" y="750"/>
                      <a:pt x="63" y="625"/>
                      <a:pt x="27" y="437"/>
                    </a:cubicBezTo>
                    <a:cubicBezTo>
                      <a:pt x="0" y="250"/>
                      <a:pt x="125" y="63"/>
                      <a:pt x="312" y="36"/>
                    </a:cubicBezTo>
                    <a:cubicBezTo>
                      <a:pt x="509" y="0"/>
                      <a:pt x="687" y="125"/>
                      <a:pt x="723" y="31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8"/>
              <p:cNvSpPr/>
              <p:nvPr/>
            </p:nvSpPr>
            <p:spPr>
              <a:xfrm>
                <a:off x="4855333" y="5479355"/>
                <a:ext cx="49554" cy="50163"/>
              </a:xfrm>
              <a:custGeom>
                <a:avLst/>
                <a:gdLst/>
                <a:ahLst/>
                <a:cxnLst/>
                <a:rect l="l" t="t" r="r" b="b"/>
                <a:pathLst>
                  <a:path w="733" h="742" extrusionOk="0">
                    <a:moveTo>
                      <a:pt x="714" y="322"/>
                    </a:moveTo>
                    <a:cubicBezTo>
                      <a:pt x="732" y="518"/>
                      <a:pt x="589" y="688"/>
                      <a:pt x="402" y="714"/>
                    </a:cubicBezTo>
                    <a:cubicBezTo>
                      <a:pt x="206" y="741"/>
                      <a:pt x="36" y="590"/>
                      <a:pt x="18" y="402"/>
                    </a:cubicBezTo>
                    <a:cubicBezTo>
                      <a:pt x="1" y="206"/>
                      <a:pt x="134" y="45"/>
                      <a:pt x="331" y="19"/>
                    </a:cubicBezTo>
                    <a:cubicBezTo>
                      <a:pt x="518" y="1"/>
                      <a:pt x="688" y="135"/>
                      <a:pt x="714" y="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8"/>
              <p:cNvSpPr/>
              <p:nvPr/>
            </p:nvSpPr>
            <p:spPr>
              <a:xfrm>
                <a:off x="4667798" y="5493214"/>
                <a:ext cx="48270" cy="47729"/>
              </a:xfrm>
              <a:custGeom>
                <a:avLst/>
                <a:gdLst/>
                <a:ahLst/>
                <a:cxnLst/>
                <a:rect l="l" t="t" r="r" b="b"/>
                <a:pathLst>
                  <a:path w="714" h="706" extrusionOk="0">
                    <a:moveTo>
                      <a:pt x="696" y="349"/>
                    </a:moveTo>
                    <a:cubicBezTo>
                      <a:pt x="714" y="536"/>
                      <a:pt x="562" y="697"/>
                      <a:pt x="366" y="706"/>
                    </a:cubicBezTo>
                    <a:cubicBezTo>
                      <a:pt x="170" y="706"/>
                      <a:pt x="9" y="554"/>
                      <a:pt x="0" y="367"/>
                    </a:cubicBezTo>
                    <a:cubicBezTo>
                      <a:pt x="0" y="170"/>
                      <a:pt x="143" y="10"/>
                      <a:pt x="339" y="10"/>
                    </a:cubicBezTo>
                    <a:cubicBezTo>
                      <a:pt x="526" y="1"/>
                      <a:pt x="687" y="153"/>
                      <a:pt x="696" y="3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
              <p:cNvSpPr/>
              <p:nvPr/>
            </p:nvSpPr>
            <p:spPr>
              <a:xfrm>
                <a:off x="4478370" y="5494431"/>
                <a:ext cx="48338" cy="47729"/>
              </a:xfrm>
              <a:custGeom>
                <a:avLst/>
                <a:gdLst/>
                <a:ahLst/>
                <a:cxnLst/>
                <a:rect l="l" t="t" r="r" b="b"/>
                <a:pathLst>
                  <a:path w="715" h="706" extrusionOk="0">
                    <a:moveTo>
                      <a:pt x="706" y="367"/>
                    </a:moveTo>
                    <a:cubicBezTo>
                      <a:pt x="706" y="554"/>
                      <a:pt x="545" y="706"/>
                      <a:pt x="349" y="706"/>
                    </a:cubicBezTo>
                    <a:cubicBezTo>
                      <a:pt x="153" y="697"/>
                      <a:pt x="1" y="536"/>
                      <a:pt x="10" y="349"/>
                    </a:cubicBezTo>
                    <a:cubicBezTo>
                      <a:pt x="19" y="152"/>
                      <a:pt x="179" y="1"/>
                      <a:pt x="367" y="10"/>
                    </a:cubicBezTo>
                    <a:cubicBezTo>
                      <a:pt x="563" y="10"/>
                      <a:pt x="715" y="170"/>
                      <a:pt x="706" y="3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
              <p:cNvSpPr/>
              <p:nvPr/>
            </p:nvSpPr>
            <p:spPr>
              <a:xfrm>
                <a:off x="4289010" y="5483614"/>
                <a:ext cx="49554" cy="48878"/>
              </a:xfrm>
              <a:custGeom>
                <a:avLst/>
                <a:gdLst/>
                <a:ahLst/>
                <a:cxnLst/>
                <a:rect l="l" t="t" r="r" b="b"/>
                <a:pathLst>
                  <a:path w="733" h="723" extrusionOk="0">
                    <a:moveTo>
                      <a:pt x="723" y="393"/>
                    </a:moveTo>
                    <a:cubicBezTo>
                      <a:pt x="705" y="580"/>
                      <a:pt x="536" y="723"/>
                      <a:pt x="340" y="705"/>
                    </a:cubicBezTo>
                    <a:cubicBezTo>
                      <a:pt x="143" y="696"/>
                      <a:pt x="1" y="527"/>
                      <a:pt x="19" y="339"/>
                    </a:cubicBezTo>
                    <a:cubicBezTo>
                      <a:pt x="36" y="143"/>
                      <a:pt x="206" y="0"/>
                      <a:pt x="402" y="18"/>
                    </a:cubicBezTo>
                    <a:cubicBezTo>
                      <a:pt x="590" y="27"/>
                      <a:pt x="732" y="196"/>
                      <a:pt x="723" y="3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
              <p:cNvSpPr/>
              <p:nvPr/>
            </p:nvSpPr>
            <p:spPr>
              <a:xfrm>
                <a:off x="4100866" y="5461304"/>
                <a:ext cx="50704" cy="50095"/>
              </a:xfrm>
              <a:custGeom>
                <a:avLst/>
                <a:gdLst/>
                <a:ahLst/>
                <a:cxnLst/>
                <a:rect l="l" t="t" r="r" b="b"/>
                <a:pathLst>
                  <a:path w="750" h="741" extrusionOk="0">
                    <a:moveTo>
                      <a:pt x="723" y="419"/>
                    </a:moveTo>
                    <a:cubicBezTo>
                      <a:pt x="696" y="607"/>
                      <a:pt x="518" y="741"/>
                      <a:pt x="322" y="714"/>
                    </a:cubicBezTo>
                    <a:cubicBezTo>
                      <a:pt x="134" y="687"/>
                      <a:pt x="0" y="500"/>
                      <a:pt x="36" y="312"/>
                    </a:cubicBezTo>
                    <a:cubicBezTo>
                      <a:pt x="63" y="125"/>
                      <a:pt x="241" y="0"/>
                      <a:pt x="429" y="27"/>
                    </a:cubicBezTo>
                    <a:cubicBezTo>
                      <a:pt x="616" y="54"/>
                      <a:pt x="750" y="223"/>
                      <a:pt x="723" y="41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
              <p:cNvSpPr/>
              <p:nvPr/>
            </p:nvSpPr>
            <p:spPr>
              <a:xfrm>
                <a:off x="3915089" y="5425677"/>
                <a:ext cx="51312" cy="51380"/>
              </a:xfrm>
              <a:custGeom>
                <a:avLst/>
                <a:gdLst/>
                <a:ahLst/>
                <a:cxnLst/>
                <a:rect l="l" t="t" r="r" b="b"/>
                <a:pathLst>
                  <a:path w="759" h="760" extrusionOk="0">
                    <a:moveTo>
                      <a:pt x="723" y="456"/>
                    </a:moveTo>
                    <a:cubicBezTo>
                      <a:pt x="679" y="643"/>
                      <a:pt x="500" y="759"/>
                      <a:pt x="304" y="723"/>
                    </a:cubicBezTo>
                    <a:cubicBezTo>
                      <a:pt x="117" y="679"/>
                      <a:pt x="1" y="491"/>
                      <a:pt x="36" y="304"/>
                    </a:cubicBezTo>
                    <a:cubicBezTo>
                      <a:pt x="81" y="117"/>
                      <a:pt x="268" y="1"/>
                      <a:pt x="456" y="36"/>
                    </a:cubicBezTo>
                    <a:cubicBezTo>
                      <a:pt x="643" y="81"/>
                      <a:pt x="759" y="268"/>
                      <a:pt x="723" y="45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
              <p:cNvSpPr/>
              <p:nvPr/>
            </p:nvSpPr>
            <p:spPr>
              <a:xfrm>
                <a:off x="3731137" y="5378624"/>
                <a:ext cx="53138" cy="52597"/>
              </a:xfrm>
              <a:custGeom>
                <a:avLst/>
                <a:gdLst/>
                <a:ahLst/>
                <a:cxnLst/>
                <a:rect l="l" t="t" r="r" b="b"/>
                <a:pathLst>
                  <a:path w="786" h="778" extrusionOk="0">
                    <a:moveTo>
                      <a:pt x="732" y="483"/>
                    </a:moveTo>
                    <a:cubicBezTo>
                      <a:pt x="679" y="670"/>
                      <a:pt x="483" y="777"/>
                      <a:pt x="295" y="724"/>
                    </a:cubicBezTo>
                    <a:cubicBezTo>
                      <a:pt x="108" y="670"/>
                      <a:pt x="1" y="474"/>
                      <a:pt x="54" y="295"/>
                    </a:cubicBezTo>
                    <a:cubicBezTo>
                      <a:pt x="117" y="108"/>
                      <a:pt x="304" y="1"/>
                      <a:pt x="491" y="54"/>
                    </a:cubicBezTo>
                    <a:cubicBezTo>
                      <a:pt x="670" y="108"/>
                      <a:pt x="786" y="295"/>
                      <a:pt x="732" y="4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
              <p:cNvSpPr/>
              <p:nvPr/>
            </p:nvSpPr>
            <p:spPr>
              <a:xfrm>
                <a:off x="3550835" y="5321363"/>
                <a:ext cx="53746" cy="52529"/>
              </a:xfrm>
              <a:custGeom>
                <a:avLst/>
                <a:gdLst/>
                <a:ahLst/>
                <a:cxnLst/>
                <a:rect l="l" t="t" r="r" b="b"/>
                <a:pathLst>
                  <a:path w="795" h="777" extrusionOk="0">
                    <a:moveTo>
                      <a:pt x="732" y="491"/>
                    </a:moveTo>
                    <a:cubicBezTo>
                      <a:pt x="669" y="678"/>
                      <a:pt x="464" y="777"/>
                      <a:pt x="286" y="714"/>
                    </a:cubicBezTo>
                    <a:cubicBezTo>
                      <a:pt x="99" y="652"/>
                      <a:pt x="0" y="446"/>
                      <a:pt x="72" y="268"/>
                    </a:cubicBezTo>
                    <a:cubicBezTo>
                      <a:pt x="134" y="90"/>
                      <a:pt x="339" y="0"/>
                      <a:pt x="518" y="54"/>
                    </a:cubicBezTo>
                    <a:cubicBezTo>
                      <a:pt x="696" y="116"/>
                      <a:pt x="794" y="313"/>
                      <a:pt x="732" y="4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
              <p:cNvSpPr/>
              <p:nvPr/>
            </p:nvSpPr>
            <p:spPr>
              <a:xfrm>
                <a:off x="3375334" y="5250784"/>
                <a:ext cx="53746" cy="53746"/>
              </a:xfrm>
              <a:custGeom>
                <a:avLst/>
                <a:gdLst/>
                <a:ahLst/>
                <a:cxnLst/>
                <a:rect l="l" t="t" r="r" b="b"/>
                <a:pathLst>
                  <a:path w="795" h="795" extrusionOk="0">
                    <a:moveTo>
                      <a:pt x="714" y="545"/>
                    </a:moveTo>
                    <a:cubicBezTo>
                      <a:pt x="643" y="714"/>
                      <a:pt x="437" y="795"/>
                      <a:pt x="259" y="714"/>
                    </a:cubicBezTo>
                    <a:cubicBezTo>
                      <a:pt x="81" y="634"/>
                      <a:pt x="0" y="429"/>
                      <a:pt x="81" y="250"/>
                    </a:cubicBezTo>
                    <a:cubicBezTo>
                      <a:pt x="161" y="81"/>
                      <a:pt x="366" y="1"/>
                      <a:pt x="536" y="81"/>
                    </a:cubicBezTo>
                    <a:cubicBezTo>
                      <a:pt x="714" y="152"/>
                      <a:pt x="794" y="366"/>
                      <a:pt x="714" y="5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
              <p:cNvSpPr/>
              <p:nvPr/>
            </p:nvSpPr>
            <p:spPr>
              <a:xfrm>
                <a:off x="3204632" y="5169996"/>
                <a:ext cx="53746" cy="53746"/>
              </a:xfrm>
              <a:custGeom>
                <a:avLst/>
                <a:gdLst/>
                <a:ahLst/>
                <a:cxnLst/>
                <a:rect l="l" t="t" r="r" b="b"/>
                <a:pathLst>
                  <a:path w="795" h="795" extrusionOk="0">
                    <a:moveTo>
                      <a:pt x="714" y="553"/>
                    </a:moveTo>
                    <a:cubicBezTo>
                      <a:pt x="625" y="723"/>
                      <a:pt x="411" y="794"/>
                      <a:pt x="242" y="705"/>
                    </a:cubicBezTo>
                    <a:cubicBezTo>
                      <a:pt x="72" y="616"/>
                      <a:pt x="1" y="402"/>
                      <a:pt x="90" y="232"/>
                    </a:cubicBezTo>
                    <a:cubicBezTo>
                      <a:pt x="179" y="63"/>
                      <a:pt x="393" y="0"/>
                      <a:pt x="563" y="81"/>
                    </a:cubicBezTo>
                    <a:cubicBezTo>
                      <a:pt x="732" y="170"/>
                      <a:pt x="795" y="384"/>
                      <a:pt x="714" y="5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
              <p:cNvSpPr/>
              <p:nvPr/>
            </p:nvSpPr>
            <p:spPr>
              <a:xfrm>
                <a:off x="3038798" y="5078933"/>
                <a:ext cx="54354" cy="53138"/>
              </a:xfrm>
              <a:custGeom>
                <a:avLst/>
                <a:gdLst/>
                <a:ahLst/>
                <a:cxnLst/>
                <a:rect l="l" t="t" r="r" b="b"/>
                <a:pathLst>
                  <a:path w="804" h="786" extrusionOk="0">
                    <a:moveTo>
                      <a:pt x="705" y="571"/>
                    </a:moveTo>
                    <a:cubicBezTo>
                      <a:pt x="616" y="732"/>
                      <a:pt x="393" y="785"/>
                      <a:pt x="232" y="687"/>
                    </a:cubicBezTo>
                    <a:cubicBezTo>
                      <a:pt x="63" y="598"/>
                      <a:pt x="0" y="384"/>
                      <a:pt x="107" y="214"/>
                    </a:cubicBezTo>
                    <a:cubicBezTo>
                      <a:pt x="206" y="54"/>
                      <a:pt x="420" y="0"/>
                      <a:pt x="589" y="89"/>
                    </a:cubicBezTo>
                    <a:cubicBezTo>
                      <a:pt x="750" y="188"/>
                      <a:pt x="803" y="402"/>
                      <a:pt x="705" y="5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8"/>
              <p:cNvSpPr/>
              <p:nvPr/>
            </p:nvSpPr>
            <p:spPr>
              <a:xfrm>
                <a:off x="2880806" y="4976377"/>
                <a:ext cx="53138" cy="54354"/>
              </a:xfrm>
              <a:custGeom>
                <a:avLst/>
                <a:gdLst/>
                <a:ahLst/>
                <a:cxnLst/>
                <a:rect l="l" t="t" r="r" b="b"/>
                <a:pathLst>
                  <a:path w="786" h="804" extrusionOk="0">
                    <a:moveTo>
                      <a:pt x="678" y="607"/>
                    </a:moveTo>
                    <a:cubicBezTo>
                      <a:pt x="571" y="768"/>
                      <a:pt x="357" y="804"/>
                      <a:pt x="196" y="688"/>
                    </a:cubicBezTo>
                    <a:cubicBezTo>
                      <a:pt x="36" y="580"/>
                      <a:pt x="0" y="357"/>
                      <a:pt x="107" y="197"/>
                    </a:cubicBezTo>
                    <a:cubicBezTo>
                      <a:pt x="214" y="45"/>
                      <a:pt x="428" y="1"/>
                      <a:pt x="589" y="117"/>
                    </a:cubicBezTo>
                    <a:cubicBezTo>
                      <a:pt x="741" y="224"/>
                      <a:pt x="785" y="447"/>
                      <a:pt x="678"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8"/>
              <p:cNvSpPr/>
              <p:nvPr/>
            </p:nvSpPr>
            <p:spPr>
              <a:xfrm>
                <a:off x="2728763" y="4864829"/>
                <a:ext cx="53205" cy="53138"/>
              </a:xfrm>
              <a:custGeom>
                <a:avLst/>
                <a:gdLst/>
                <a:ahLst/>
                <a:cxnLst/>
                <a:rect l="l" t="t" r="r" b="b"/>
                <a:pathLst>
                  <a:path w="787" h="786" extrusionOk="0">
                    <a:moveTo>
                      <a:pt x="670" y="607"/>
                    </a:moveTo>
                    <a:cubicBezTo>
                      <a:pt x="554" y="759"/>
                      <a:pt x="331" y="785"/>
                      <a:pt x="179" y="669"/>
                    </a:cubicBezTo>
                    <a:cubicBezTo>
                      <a:pt x="28" y="544"/>
                      <a:pt x="1" y="330"/>
                      <a:pt x="117" y="179"/>
                    </a:cubicBezTo>
                    <a:cubicBezTo>
                      <a:pt x="242" y="27"/>
                      <a:pt x="456" y="0"/>
                      <a:pt x="608" y="116"/>
                    </a:cubicBezTo>
                    <a:cubicBezTo>
                      <a:pt x="759" y="241"/>
                      <a:pt x="786" y="455"/>
                      <a:pt x="670"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8"/>
              <p:cNvSpPr/>
              <p:nvPr/>
            </p:nvSpPr>
            <p:spPr>
              <a:xfrm>
                <a:off x="2583481" y="4744223"/>
                <a:ext cx="53138" cy="52529"/>
              </a:xfrm>
              <a:custGeom>
                <a:avLst/>
                <a:gdLst/>
                <a:ahLst/>
                <a:cxnLst/>
                <a:rect l="l" t="t" r="r" b="b"/>
                <a:pathLst>
                  <a:path w="786" h="777" extrusionOk="0">
                    <a:moveTo>
                      <a:pt x="660" y="616"/>
                    </a:moveTo>
                    <a:cubicBezTo>
                      <a:pt x="535" y="758"/>
                      <a:pt x="312" y="776"/>
                      <a:pt x="170" y="642"/>
                    </a:cubicBezTo>
                    <a:cubicBezTo>
                      <a:pt x="18" y="517"/>
                      <a:pt x="0" y="303"/>
                      <a:pt x="134" y="161"/>
                    </a:cubicBezTo>
                    <a:cubicBezTo>
                      <a:pt x="259" y="18"/>
                      <a:pt x="482" y="0"/>
                      <a:pt x="633" y="125"/>
                    </a:cubicBezTo>
                    <a:cubicBezTo>
                      <a:pt x="776" y="250"/>
                      <a:pt x="785" y="473"/>
                      <a:pt x="660" y="6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8"/>
              <p:cNvSpPr/>
              <p:nvPr/>
            </p:nvSpPr>
            <p:spPr>
              <a:xfrm>
                <a:off x="2447731" y="4613949"/>
                <a:ext cx="51380" cy="52529"/>
              </a:xfrm>
              <a:custGeom>
                <a:avLst/>
                <a:gdLst/>
                <a:ahLst/>
                <a:cxnLst/>
                <a:rect l="l" t="t" r="r" b="b"/>
                <a:pathLst>
                  <a:path w="760" h="777" extrusionOk="0">
                    <a:moveTo>
                      <a:pt x="625" y="642"/>
                    </a:moveTo>
                    <a:cubicBezTo>
                      <a:pt x="491" y="776"/>
                      <a:pt x="268" y="767"/>
                      <a:pt x="135" y="633"/>
                    </a:cubicBezTo>
                    <a:cubicBezTo>
                      <a:pt x="1" y="491"/>
                      <a:pt x="1" y="268"/>
                      <a:pt x="144" y="134"/>
                    </a:cubicBezTo>
                    <a:cubicBezTo>
                      <a:pt x="277" y="0"/>
                      <a:pt x="500" y="0"/>
                      <a:pt x="634" y="143"/>
                    </a:cubicBezTo>
                    <a:cubicBezTo>
                      <a:pt x="759" y="277"/>
                      <a:pt x="759" y="500"/>
                      <a:pt x="625" y="6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8"/>
              <p:cNvSpPr/>
              <p:nvPr/>
            </p:nvSpPr>
            <p:spPr>
              <a:xfrm>
                <a:off x="2319282" y="4474616"/>
                <a:ext cx="52529" cy="53138"/>
              </a:xfrm>
              <a:custGeom>
                <a:avLst/>
                <a:gdLst/>
                <a:ahLst/>
                <a:cxnLst/>
                <a:rect l="l" t="t" r="r" b="b"/>
                <a:pathLst>
                  <a:path w="777" h="786" extrusionOk="0">
                    <a:moveTo>
                      <a:pt x="616" y="652"/>
                    </a:moveTo>
                    <a:cubicBezTo>
                      <a:pt x="473" y="785"/>
                      <a:pt x="259" y="768"/>
                      <a:pt x="125" y="616"/>
                    </a:cubicBezTo>
                    <a:cubicBezTo>
                      <a:pt x="1" y="473"/>
                      <a:pt x="18" y="250"/>
                      <a:pt x="161" y="125"/>
                    </a:cubicBezTo>
                    <a:cubicBezTo>
                      <a:pt x="313" y="0"/>
                      <a:pt x="527" y="18"/>
                      <a:pt x="652" y="161"/>
                    </a:cubicBezTo>
                    <a:cubicBezTo>
                      <a:pt x="777" y="304"/>
                      <a:pt x="768" y="527"/>
                      <a:pt x="616" y="6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8"/>
              <p:cNvSpPr/>
              <p:nvPr/>
            </p:nvSpPr>
            <p:spPr>
              <a:xfrm>
                <a:off x="2199284" y="4328049"/>
                <a:ext cx="53746" cy="53138"/>
              </a:xfrm>
              <a:custGeom>
                <a:avLst/>
                <a:gdLst/>
                <a:ahLst/>
                <a:cxnLst/>
                <a:rect l="l" t="t" r="r" b="b"/>
                <a:pathLst>
                  <a:path w="795" h="786" extrusionOk="0">
                    <a:moveTo>
                      <a:pt x="616" y="670"/>
                    </a:moveTo>
                    <a:cubicBezTo>
                      <a:pt x="464" y="786"/>
                      <a:pt x="241" y="759"/>
                      <a:pt x="125" y="607"/>
                    </a:cubicBezTo>
                    <a:cubicBezTo>
                      <a:pt x="0" y="447"/>
                      <a:pt x="27" y="232"/>
                      <a:pt x="188" y="117"/>
                    </a:cubicBezTo>
                    <a:cubicBezTo>
                      <a:pt x="339" y="1"/>
                      <a:pt x="562" y="27"/>
                      <a:pt x="678" y="179"/>
                    </a:cubicBezTo>
                    <a:cubicBezTo>
                      <a:pt x="794" y="331"/>
                      <a:pt x="768" y="554"/>
                      <a:pt x="616" y="6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8"/>
              <p:cNvSpPr/>
              <p:nvPr/>
            </p:nvSpPr>
            <p:spPr>
              <a:xfrm>
                <a:off x="2090103" y="4173640"/>
                <a:ext cx="53746" cy="54354"/>
              </a:xfrm>
              <a:custGeom>
                <a:avLst/>
                <a:gdLst/>
                <a:ahLst/>
                <a:cxnLst/>
                <a:rect l="l" t="t" r="r" b="b"/>
                <a:pathLst>
                  <a:path w="795" h="804" extrusionOk="0">
                    <a:moveTo>
                      <a:pt x="589" y="697"/>
                    </a:moveTo>
                    <a:cubicBezTo>
                      <a:pt x="429" y="804"/>
                      <a:pt x="215" y="759"/>
                      <a:pt x="108" y="590"/>
                    </a:cubicBezTo>
                    <a:cubicBezTo>
                      <a:pt x="1" y="429"/>
                      <a:pt x="45" y="206"/>
                      <a:pt x="206" y="108"/>
                    </a:cubicBezTo>
                    <a:cubicBezTo>
                      <a:pt x="375" y="1"/>
                      <a:pt x="589" y="45"/>
                      <a:pt x="688" y="206"/>
                    </a:cubicBezTo>
                    <a:cubicBezTo>
                      <a:pt x="795" y="367"/>
                      <a:pt x="750" y="590"/>
                      <a:pt x="589" y="69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8"/>
              <p:cNvSpPr/>
              <p:nvPr/>
            </p:nvSpPr>
            <p:spPr>
              <a:xfrm>
                <a:off x="1991197" y="4012606"/>
                <a:ext cx="53746" cy="54354"/>
              </a:xfrm>
              <a:custGeom>
                <a:avLst/>
                <a:gdLst/>
                <a:ahLst/>
                <a:cxnLst/>
                <a:rect l="l" t="t" r="r" b="b"/>
                <a:pathLst>
                  <a:path w="795" h="804" extrusionOk="0">
                    <a:moveTo>
                      <a:pt x="571" y="706"/>
                    </a:moveTo>
                    <a:cubicBezTo>
                      <a:pt x="402" y="804"/>
                      <a:pt x="188" y="741"/>
                      <a:pt x="99" y="572"/>
                    </a:cubicBezTo>
                    <a:cubicBezTo>
                      <a:pt x="1" y="402"/>
                      <a:pt x="54" y="197"/>
                      <a:pt x="224" y="99"/>
                    </a:cubicBezTo>
                    <a:cubicBezTo>
                      <a:pt x="393" y="1"/>
                      <a:pt x="607" y="63"/>
                      <a:pt x="696" y="233"/>
                    </a:cubicBezTo>
                    <a:cubicBezTo>
                      <a:pt x="795" y="393"/>
                      <a:pt x="732" y="607"/>
                      <a:pt x="571" y="7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8"/>
              <p:cNvSpPr/>
              <p:nvPr/>
            </p:nvSpPr>
            <p:spPr>
              <a:xfrm>
                <a:off x="1901959" y="3846772"/>
                <a:ext cx="53746" cy="53138"/>
              </a:xfrm>
              <a:custGeom>
                <a:avLst/>
                <a:gdLst/>
                <a:ahLst/>
                <a:cxnLst/>
                <a:rect l="l" t="t" r="r" b="b"/>
                <a:pathLst>
                  <a:path w="795" h="786" extrusionOk="0">
                    <a:moveTo>
                      <a:pt x="553" y="705"/>
                    </a:moveTo>
                    <a:cubicBezTo>
                      <a:pt x="384" y="786"/>
                      <a:pt x="179" y="723"/>
                      <a:pt x="89" y="545"/>
                    </a:cubicBezTo>
                    <a:cubicBezTo>
                      <a:pt x="0" y="375"/>
                      <a:pt x="63" y="161"/>
                      <a:pt x="241" y="81"/>
                    </a:cubicBezTo>
                    <a:cubicBezTo>
                      <a:pt x="411" y="1"/>
                      <a:pt x="625" y="72"/>
                      <a:pt x="714" y="241"/>
                    </a:cubicBezTo>
                    <a:cubicBezTo>
                      <a:pt x="794" y="411"/>
                      <a:pt x="732" y="616"/>
                      <a:pt x="553" y="7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8"/>
              <p:cNvSpPr/>
              <p:nvPr/>
            </p:nvSpPr>
            <p:spPr>
              <a:xfrm>
                <a:off x="1824146" y="3674313"/>
                <a:ext cx="53138" cy="54354"/>
              </a:xfrm>
              <a:custGeom>
                <a:avLst/>
                <a:gdLst/>
                <a:ahLst/>
                <a:cxnLst/>
                <a:rect l="l" t="t" r="r" b="b"/>
                <a:pathLst>
                  <a:path w="786" h="804" extrusionOk="0">
                    <a:moveTo>
                      <a:pt x="527" y="723"/>
                    </a:moveTo>
                    <a:cubicBezTo>
                      <a:pt x="348" y="803"/>
                      <a:pt x="143" y="714"/>
                      <a:pt x="72" y="535"/>
                    </a:cubicBezTo>
                    <a:cubicBezTo>
                      <a:pt x="0" y="348"/>
                      <a:pt x="90" y="143"/>
                      <a:pt x="268" y="72"/>
                    </a:cubicBezTo>
                    <a:cubicBezTo>
                      <a:pt x="446" y="0"/>
                      <a:pt x="643" y="89"/>
                      <a:pt x="714" y="268"/>
                    </a:cubicBezTo>
                    <a:cubicBezTo>
                      <a:pt x="785" y="446"/>
                      <a:pt x="696" y="651"/>
                      <a:pt x="527"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8"/>
              <p:cNvSpPr/>
              <p:nvPr/>
            </p:nvSpPr>
            <p:spPr>
              <a:xfrm>
                <a:off x="1757826" y="3498203"/>
                <a:ext cx="53138" cy="53138"/>
              </a:xfrm>
              <a:custGeom>
                <a:avLst/>
                <a:gdLst/>
                <a:ahLst/>
                <a:cxnLst/>
                <a:rect l="l" t="t" r="r" b="b"/>
                <a:pathLst>
                  <a:path w="786" h="786" extrusionOk="0">
                    <a:moveTo>
                      <a:pt x="509" y="714"/>
                    </a:moveTo>
                    <a:cubicBezTo>
                      <a:pt x="330" y="785"/>
                      <a:pt x="125" y="687"/>
                      <a:pt x="63" y="500"/>
                    </a:cubicBezTo>
                    <a:cubicBezTo>
                      <a:pt x="0" y="312"/>
                      <a:pt x="98" y="116"/>
                      <a:pt x="286" y="54"/>
                    </a:cubicBezTo>
                    <a:cubicBezTo>
                      <a:pt x="464" y="0"/>
                      <a:pt x="660" y="98"/>
                      <a:pt x="723" y="277"/>
                    </a:cubicBezTo>
                    <a:cubicBezTo>
                      <a:pt x="785" y="455"/>
                      <a:pt x="687" y="651"/>
                      <a:pt x="509"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8"/>
              <p:cNvSpPr/>
              <p:nvPr/>
            </p:nvSpPr>
            <p:spPr>
              <a:xfrm>
                <a:off x="1702931" y="3317834"/>
                <a:ext cx="52529" cy="51988"/>
              </a:xfrm>
              <a:custGeom>
                <a:avLst/>
                <a:gdLst/>
                <a:ahLst/>
                <a:cxnLst/>
                <a:rect l="l" t="t" r="r" b="b"/>
                <a:pathLst>
                  <a:path w="777" h="769" extrusionOk="0">
                    <a:moveTo>
                      <a:pt x="482" y="723"/>
                    </a:moveTo>
                    <a:cubicBezTo>
                      <a:pt x="304" y="768"/>
                      <a:pt x="107" y="661"/>
                      <a:pt x="54" y="474"/>
                    </a:cubicBezTo>
                    <a:cubicBezTo>
                      <a:pt x="0" y="286"/>
                      <a:pt x="107" y="99"/>
                      <a:pt x="295" y="45"/>
                    </a:cubicBezTo>
                    <a:cubicBezTo>
                      <a:pt x="482" y="1"/>
                      <a:pt x="669" y="108"/>
                      <a:pt x="723" y="295"/>
                    </a:cubicBezTo>
                    <a:cubicBezTo>
                      <a:pt x="776" y="474"/>
                      <a:pt x="669" y="670"/>
                      <a:pt x="482"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8"/>
              <p:cNvSpPr/>
              <p:nvPr/>
            </p:nvSpPr>
            <p:spPr>
              <a:xfrm>
                <a:off x="1660070" y="3134490"/>
                <a:ext cx="50771" cy="51380"/>
              </a:xfrm>
              <a:custGeom>
                <a:avLst/>
                <a:gdLst/>
                <a:ahLst/>
                <a:cxnLst/>
                <a:rect l="l" t="t" r="r" b="b"/>
                <a:pathLst>
                  <a:path w="751" h="760" extrusionOk="0">
                    <a:moveTo>
                      <a:pt x="447" y="723"/>
                    </a:moveTo>
                    <a:cubicBezTo>
                      <a:pt x="260" y="759"/>
                      <a:pt x="63" y="643"/>
                      <a:pt x="37" y="447"/>
                    </a:cubicBezTo>
                    <a:cubicBezTo>
                      <a:pt x="1" y="260"/>
                      <a:pt x="126" y="72"/>
                      <a:pt x="313" y="37"/>
                    </a:cubicBezTo>
                    <a:cubicBezTo>
                      <a:pt x="500" y="1"/>
                      <a:pt x="679" y="126"/>
                      <a:pt x="715" y="313"/>
                    </a:cubicBezTo>
                    <a:cubicBezTo>
                      <a:pt x="750" y="500"/>
                      <a:pt x="643" y="679"/>
                      <a:pt x="447"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8"/>
              <p:cNvSpPr/>
              <p:nvPr/>
            </p:nvSpPr>
            <p:spPr>
              <a:xfrm>
                <a:off x="1629919" y="2948780"/>
                <a:ext cx="49554" cy="50095"/>
              </a:xfrm>
              <a:custGeom>
                <a:avLst/>
                <a:gdLst/>
                <a:ahLst/>
                <a:cxnLst/>
                <a:rect l="l" t="t" r="r" b="b"/>
                <a:pathLst>
                  <a:path w="733" h="741" extrusionOk="0">
                    <a:moveTo>
                      <a:pt x="411" y="714"/>
                    </a:moveTo>
                    <a:cubicBezTo>
                      <a:pt x="224" y="741"/>
                      <a:pt x="45" y="607"/>
                      <a:pt x="19" y="420"/>
                    </a:cubicBezTo>
                    <a:cubicBezTo>
                      <a:pt x="1" y="223"/>
                      <a:pt x="135" y="45"/>
                      <a:pt x="322" y="27"/>
                    </a:cubicBezTo>
                    <a:cubicBezTo>
                      <a:pt x="509" y="0"/>
                      <a:pt x="688" y="134"/>
                      <a:pt x="715" y="321"/>
                    </a:cubicBezTo>
                    <a:cubicBezTo>
                      <a:pt x="732" y="509"/>
                      <a:pt x="599" y="687"/>
                      <a:pt x="411"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
              <p:cNvSpPr/>
              <p:nvPr/>
            </p:nvSpPr>
            <p:spPr>
              <a:xfrm>
                <a:off x="1610651" y="2761177"/>
                <a:ext cx="48878" cy="49554"/>
              </a:xfrm>
              <a:custGeom>
                <a:avLst/>
                <a:gdLst/>
                <a:ahLst/>
                <a:cxnLst/>
                <a:rect l="l" t="t" r="r" b="b"/>
                <a:pathLst>
                  <a:path w="723" h="733" extrusionOk="0">
                    <a:moveTo>
                      <a:pt x="393" y="714"/>
                    </a:moveTo>
                    <a:cubicBezTo>
                      <a:pt x="197" y="732"/>
                      <a:pt x="36" y="581"/>
                      <a:pt x="18" y="393"/>
                    </a:cubicBezTo>
                    <a:cubicBezTo>
                      <a:pt x="0" y="197"/>
                      <a:pt x="143" y="28"/>
                      <a:pt x="339" y="19"/>
                    </a:cubicBezTo>
                    <a:cubicBezTo>
                      <a:pt x="527" y="1"/>
                      <a:pt x="696" y="152"/>
                      <a:pt x="714" y="340"/>
                    </a:cubicBezTo>
                    <a:cubicBezTo>
                      <a:pt x="723" y="527"/>
                      <a:pt x="580" y="697"/>
                      <a:pt x="393"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
              <p:cNvSpPr/>
              <p:nvPr/>
            </p:nvSpPr>
            <p:spPr>
              <a:xfrm>
                <a:off x="1603418" y="2573642"/>
                <a:ext cx="47729" cy="47121"/>
              </a:xfrm>
              <a:custGeom>
                <a:avLst/>
                <a:gdLst/>
                <a:ahLst/>
                <a:cxnLst/>
                <a:rect l="l" t="t" r="r" b="b"/>
                <a:pathLst>
                  <a:path w="706" h="697" extrusionOk="0">
                    <a:moveTo>
                      <a:pt x="366" y="696"/>
                    </a:moveTo>
                    <a:cubicBezTo>
                      <a:pt x="170" y="696"/>
                      <a:pt x="9" y="545"/>
                      <a:pt x="9" y="348"/>
                    </a:cubicBezTo>
                    <a:cubicBezTo>
                      <a:pt x="0" y="152"/>
                      <a:pt x="152" y="0"/>
                      <a:pt x="348" y="0"/>
                    </a:cubicBezTo>
                    <a:cubicBezTo>
                      <a:pt x="536" y="0"/>
                      <a:pt x="696" y="152"/>
                      <a:pt x="705" y="348"/>
                    </a:cubicBezTo>
                    <a:cubicBezTo>
                      <a:pt x="705" y="536"/>
                      <a:pt x="553" y="696"/>
                      <a:pt x="366" y="6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
              <p:cNvSpPr/>
              <p:nvPr/>
            </p:nvSpPr>
            <p:spPr>
              <a:xfrm>
                <a:off x="6649576" y="482376"/>
                <a:ext cx="53138" cy="51921"/>
              </a:xfrm>
              <a:custGeom>
                <a:avLst/>
                <a:gdLst/>
                <a:ahLst/>
                <a:cxnLst/>
                <a:rect l="l" t="t" r="r" b="b"/>
                <a:pathLst>
                  <a:path w="786" h="768" extrusionOk="0">
                    <a:moveTo>
                      <a:pt x="126" y="161"/>
                    </a:moveTo>
                    <a:cubicBezTo>
                      <a:pt x="251" y="9"/>
                      <a:pt x="474" y="1"/>
                      <a:pt x="625" y="125"/>
                    </a:cubicBezTo>
                    <a:cubicBezTo>
                      <a:pt x="768" y="259"/>
                      <a:pt x="786" y="473"/>
                      <a:pt x="652" y="616"/>
                    </a:cubicBezTo>
                    <a:cubicBezTo>
                      <a:pt x="527" y="759"/>
                      <a:pt x="304" y="768"/>
                      <a:pt x="162" y="643"/>
                    </a:cubicBezTo>
                    <a:cubicBezTo>
                      <a:pt x="10" y="518"/>
                      <a:pt x="1" y="304"/>
                      <a:pt x="126" y="1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8" name="Google Shape;988;p8"/>
          <p:cNvSpPr/>
          <p:nvPr/>
        </p:nvSpPr>
        <p:spPr>
          <a:xfrm rot="-5400000" flipH="1">
            <a:off x="-55378" y="4338167"/>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
          <p:cNvSpPr/>
          <p:nvPr/>
        </p:nvSpPr>
        <p:spPr>
          <a:xfrm rot="-5400000" flipH="1">
            <a:off x="7229084" y="4338167"/>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
          <p:cNvSpPr/>
          <p:nvPr/>
        </p:nvSpPr>
        <p:spPr>
          <a:xfrm flipH="1">
            <a:off x="-312178" y="212767"/>
            <a:ext cx="1970410" cy="531875"/>
          </a:xfrm>
          <a:custGeom>
            <a:avLst/>
            <a:gdLst/>
            <a:ahLst/>
            <a:cxnLst/>
            <a:rect l="l" t="t" r="r" b="b"/>
            <a:pathLst>
              <a:path w="35712" h="5996" extrusionOk="0">
                <a:moveTo>
                  <a:pt x="35711" y="0"/>
                </a:moveTo>
                <a:lnTo>
                  <a:pt x="5924" y="0"/>
                </a:lnTo>
                <a:lnTo>
                  <a:pt x="0" y="5995"/>
                </a:lnTo>
                <a:lnTo>
                  <a:pt x="35711" y="5995"/>
                </a:lnTo>
                <a:close/>
              </a:path>
            </a:pathLst>
          </a:custGeom>
          <a:gradFill>
            <a:gsLst>
              <a:gs pos="0">
                <a:schemeClr val="accent3"/>
              </a:gs>
              <a:gs pos="43000">
                <a:srgbClr val="DCDCDC">
                  <a:alpha val="41568"/>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
          <p:cNvSpPr txBox="1">
            <a:spLocks noGrp="1"/>
          </p:cNvSpPr>
          <p:nvPr>
            <p:ph type="title"/>
          </p:nvPr>
        </p:nvSpPr>
        <p:spPr>
          <a:xfrm>
            <a:off x="1976000" y="1527375"/>
            <a:ext cx="5192100" cy="1990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5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92"/>
        <p:cNvGrpSpPr/>
        <p:nvPr/>
      </p:nvGrpSpPr>
      <p:grpSpPr>
        <a:xfrm>
          <a:off x="0" y="0"/>
          <a:ext cx="0" cy="0"/>
          <a:chOff x="0" y="0"/>
          <a:chExt cx="0" cy="0"/>
        </a:xfrm>
      </p:grpSpPr>
      <p:sp>
        <p:nvSpPr>
          <p:cNvPr id="993" name="Google Shape;993;p9"/>
          <p:cNvSpPr/>
          <p:nvPr/>
        </p:nvSpPr>
        <p:spPr>
          <a:xfrm rot="5400000">
            <a:off x="285200" y="450200"/>
            <a:ext cx="1336200" cy="26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9"/>
          <p:cNvSpPr/>
          <p:nvPr/>
        </p:nvSpPr>
        <p:spPr>
          <a:xfrm rot="5400000">
            <a:off x="7527625" y="450200"/>
            <a:ext cx="1336200" cy="26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9"/>
          <p:cNvSpPr/>
          <p:nvPr/>
        </p:nvSpPr>
        <p:spPr>
          <a:xfrm rot="-5400000">
            <a:off x="7147200" y="4575050"/>
            <a:ext cx="1336200" cy="26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9"/>
          <p:cNvSpPr/>
          <p:nvPr/>
        </p:nvSpPr>
        <p:spPr>
          <a:xfrm rot="-5400000">
            <a:off x="1225875" y="4575050"/>
            <a:ext cx="1336200" cy="263100"/>
          </a:xfrm>
          <a:prstGeom prst="parallelogram">
            <a:avLst>
              <a:gd name="adj" fmla="val 25000"/>
            </a:avLst>
          </a:prstGeom>
          <a:gradFill>
            <a:gsLst>
              <a:gs pos="0">
                <a:schemeClr val="accent3"/>
              </a:gs>
              <a:gs pos="43000">
                <a:srgbClr val="DCDCDC">
                  <a:alpha val="41568"/>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9"/>
          <p:cNvSpPr txBox="1">
            <a:spLocks noGrp="1"/>
          </p:cNvSpPr>
          <p:nvPr>
            <p:ph type="title"/>
          </p:nvPr>
        </p:nvSpPr>
        <p:spPr>
          <a:xfrm>
            <a:off x="1950100" y="2024575"/>
            <a:ext cx="5243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98" name="Google Shape;998;p9"/>
          <p:cNvSpPr txBox="1">
            <a:spLocks noGrp="1"/>
          </p:cNvSpPr>
          <p:nvPr>
            <p:ph type="subTitle" idx="1"/>
          </p:nvPr>
        </p:nvSpPr>
        <p:spPr>
          <a:xfrm>
            <a:off x="2387650" y="2910475"/>
            <a:ext cx="4368900" cy="1206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9"/>
        <p:cNvGrpSpPr/>
        <p:nvPr/>
      </p:nvGrpSpPr>
      <p:grpSpPr>
        <a:xfrm>
          <a:off x="0" y="0"/>
          <a:ext cx="0" cy="0"/>
          <a:chOff x="0" y="0"/>
          <a:chExt cx="0" cy="0"/>
        </a:xfrm>
      </p:grpSpPr>
      <p:sp>
        <p:nvSpPr>
          <p:cNvPr id="1000" name="Google Shape;1000;p10"/>
          <p:cNvSpPr txBox="1">
            <a:spLocks noGrp="1"/>
          </p:cNvSpPr>
          <p:nvPr>
            <p:ph type="title"/>
          </p:nvPr>
        </p:nvSpPr>
        <p:spPr>
          <a:xfrm>
            <a:off x="4761325" y="1619925"/>
            <a:ext cx="3921900" cy="206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32000">
              <a:schemeClr val="lt1"/>
            </a:gs>
            <a:gs pos="100000">
              <a:srgbClr val="E5E5E5"/>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000"/>
              <a:buFont typeface="Orbitron"/>
              <a:buNone/>
              <a:defRPr sz="3000" b="1">
                <a:solidFill>
                  <a:schemeClr val="dk2"/>
                </a:solidFill>
                <a:latin typeface="Orbitron"/>
                <a:ea typeface="Orbitron"/>
                <a:cs typeface="Orbitron"/>
                <a:sym typeface="Orbitron"/>
              </a:defRPr>
            </a:lvl1pPr>
            <a:lvl2pPr lvl="1" rtl="0">
              <a:spcBef>
                <a:spcPts val="0"/>
              </a:spcBef>
              <a:spcAft>
                <a:spcPts val="0"/>
              </a:spcAft>
              <a:buClr>
                <a:schemeClr val="dk2"/>
              </a:buClr>
              <a:buSzPts val="3000"/>
              <a:buFont typeface="Orbitron"/>
              <a:buNone/>
              <a:defRPr sz="3000" b="1">
                <a:solidFill>
                  <a:schemeClr val="dk2"/>
                </a:solidFill>
                <a:latin typeface="Orbitron"/>
                <a:ea typeface="Orbitron"/>
                <a:cs typeface="Orbitron"/>
                <a:sym typeface="Orbitron"/>
              </a:defRPr>
            </a:lvl2pPr>
            <a:lvl3pPr lvl="2" rtl="0">
              <a:spcBef>
                <a:spcPts val="0"/>
              </a:spcBef>
              <a:spcAft>
                <a:spcPts val="0"/>
              </a:spcAft>
              <a:buClr>
                <a:schemeClr val="dk2"/>
              </a:buClr>
              <a:buSzPts val="3000"/>
              <a:buFont typeface="Orbitron"/>
              <a:buNone/>
              <a:defRPr sz="3000" b="1">
                <a:solidFill>
                  <a:schemeClr val="dk2"/>
                </a:solidFill>
                <a:latin typeface="Orbitron"/>
                <a:ea typeface="Orbitron"/>
                <a:cs typeface="Orbitron"/>
                <a:sym typeface="Orbitron"/>
              </a:defRPr>
            </a:lvl3pPr>
            <a:lvl4pPr lvl="3" rtl="0">
              <a:spcBef>
                <a:spcPts val="0"/>
              </a:spcBef>
              <a:spcAft>
                <a:spcPts val="0"/>
              </a:spcAft>
              <a:buClr>
                <a:schemeClr val="dk2"/>
              </a:buClr>
              <a:buSzPts val="3000"/>
              <a:buFont typeface="Orbitron"/>
              <a:buNone/>
              <a:defRPr sz="3000" b="1">
                <a:solidFill>
                  <a:schemeClr val="dk2"/>
                </a:solidFill>
                <a:latin typeface="Orbitron"/>
                <a:ea typeface="Orbitron"/>
                <a:cs typeface="Orbitron"/>
                <a:sym typeface="Orbitron"/>
              </a:defRPr>
            </a:lvl4pPr>
            <a:lvl5pPr lvl="4" rtl="0">
              <a:spcBef>
                <a:spcPts val="0"/>
              </a:spcBef>
              <a:spcAft>
                <a:spcPts val="0"/>
              </a:spcAft>
              <a:buClr>
                <a:schemeClr val="dk2"/>
              </a:buClr>
              <a:buSzPts val="3000"/>
              <a:buFont typeface="Orbitron"/>
              <a:buNone/>
              <a:defRPr sz="3000" b="1">
                <a:solidFill>
                  <a:schemeClr val="dk2"/>
                </a:solidFill>
                <a:latin typeface="Orbitron"/>
                <a:ea typeface="Orbitron"/>
                <a:cs typeface="Orbitron"/>
                <a:sym typeface="Orbitron"/>
              </a:defRPr>
            </a:lvl5pPr>
            <a:lvl6pPr lvl="5" rtl="0">
              <a:spcBef>
                <a:spcPts val="0"/>
              </a:spcBef>
              <a:spcAft>
                <a:spcPts val="0"/>
              </a:spcAft>
              <a:buClr>
                <a:schemeClr val="dk2"/>
              </a:buClr>
              <a:buSzPts val="3000"/>
              <a:buFont typeface="Orbitron"/>
              <a:buNone/>
              <a:defRPr sz="3000" b="1">
                <a:solidFill>
                  <a:schemeClr val="dk2"/>
                </a:solidFill>
                <a:latin typeface="Orbitron"/>
                <a:ea typeface="Orbitron"/>
                <a:cs typeface="Orbitron"/>
                <a:sym typeface="Orbitron"/>
              </a:defRPr>
            </a:lvl6pPr>
            <a:lvl7pPr lvl="6" rtl="0">
              <a:spcBef>
                <a:spcPts val="0"/>
              </a:spcBef>
              <a:spcAft>
                <a:spcPts val="0"/>
              </a:spcAft>
              <a:buClr>
                <a:schemeClr val="dk2"/>
              </a:buClr>
              <a:buSzPts val="3000"/>
              <a:buFont typeface="Orbitron"/>
              <a:buNone/>
              <a:defRPr sz="3000" b="1">
                <a:solidFill>
                  <a:schemeClr val="dk2"/>
                </a:solidFill>
                <a:latin typeface="Orbitron"/>
                <a:ea typeface="Orbitron"/>
                <a:cs typeface="Orbitron"/>
                <a:sym typeface="Orbitron"/>
              </a:defRPr>
            </a:lvl7pPr>
            <a:lvl8pPr lvl="7" rtl="0">
              <a:spcBef>
                <a:spcPts val="0"/>
              </a:spcBef>
              <a:spcAft>
                <a:spcPts val="0"/>
              </a:spcAft>
              <a:buClr>
                <a:schemeClr val="dk2"/>
              </a:buClr>
              <a:buSzPts val="3000"/>
              <a:buFont typeface="Orbitron"/>
              <a:buNone/>
              <a:defRPr sz="3000" b="1">
                <a:solidFill>
                  <a:schemeClr val="dk2"/>
                </a:solidFill>
                <a:latin typeface="Orbitron"/>
                <a:ea typeface="Orbitron"/>
                <a:cs typeface="Orbitron"/>
                <a:sym typeface="Orbitron"/>
              </a:defRPr>
            </a:lvl8pPr>
            <a:lvl9pPr lvl="8" rtl="0">
              <a:spcBef>
                <a:spcPts val="0"/>
              </a:spcBef>
              <a:spcAft>
                <a:spcPts val="0"/>
              </a:spcAft>
              <a:buClr>
                <a:schemeClr val="dk2"/>
              </a:buClr>
              <a:buSzPts val="3000"/>
              <a:buFont typeface="Orbitron"/>
              <a:buNone/>
              <a:defRPr sz="3000" b="1">
                <a:solidFill>
                  <a:schemeClr val="dk2"/>
                </a:solidFill>
                <a:latin typeface="Orbitron"/>
                <a:ea typeface="Orbitron"/>
                <a:cs typeface="Orbitron"/>
                <a:sym typeface="Orbitron"/>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1pPr>
            <a:lvl2pPr marL="914400" lvl="1" indent="-317500">
              <a:lnSpc>
                <a:spcPct val="100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2pPr>
            <a:lvl3pPr marL="1371600" lvl="2" indent="-317500">
              <a:lnSpc>
                <a:spcPct val="100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3pPr>
            <a:lvl4pPr marL="1828800" lvl="3" indent="-317500">
              <a:lnSpc>
                <a:spcPct val="100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4pPr>
            <a:lvl5pPr marL="2286000" lvl="4" indent="-317500">
              <a:lnSpc>
                <a:spcPct val="100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5pPr>
            <a:lvl6pPr marL="2743200" lvl="5" indent="-317500">
              <a:lnSpc>
                <a:spcPct val="100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6pPr>
            <a:lvl7pPr marL="3200400" lvl="6" indent="-317500">
              <a:lnSpc>
                <a:spcPct val="100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7pPr>
            <a:lvl8pPr marL="3657600" lvl="7" indent="-317500">
              <a:lnSpc>
                <a:spcPct val="100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8pPr>
            <a:lvl9pPr marL="4114800" lvl="8" indent="-317500">
              <a:lnSpc>
                <a:spcPct val="100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81"/>
        <p:cNvGrpSpPr/>
        <p:nvPr/>
      </p:nvGrpSpPr>
      <p:grpSpPr>
        <a:xfrm>
          <a:off x="0" y="0"/>
          <a:ext cx="0" cy="0"/>
          <a:chOff x="0" y="0"/>
          <a:chExt cx="0" cy="0"/>
        </a:xfrm>
      </p:grpSpPr>
      <p:sp>
        <p:nvSpPr>
          <p:cNvPr id="1582" name="Google Shape;1582;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583" name="Google Shape;1583;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5.jpg"/></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hyperlink" Target="https://docs.google.com/spreadsheets/d/1njpVjrPYBPrs-FoZ6tqsCC5B1PUKmeQ5t3aDenkeJAI/copy"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6.xml"/><Relationship Id="rId1" Type="http://schemas.openxmlformats.org/officeDocument/2006/relationships/slideLayout" Target="../slideLayouts/slideLayout15.xml"/><Relationship Id="rId4" Type="http://schemas.openxmlformats.org/officeDocument/2006/relationships/image" Target="../media/image13.jp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8" Type="http://schemas.openxmlformats.org/officeDocument/2006/relationships/hyperlink" Target="https://www.freepik.com/free-vector/realistic-circuit-board-background_4189042.htm/?utm_source=slidesgo_template&amp;utm_medium=referral-link&amp;utm_campaign=sg_resources&amp;utm_content=freepik" TargetMode="External"/><Relationship Id="rId3" Type="http://schemas.openxmlformats.org/officeDocument/2006/relationships/hyperlink" Target="https://www.freepik.com/free-photo/woman-with-phone-doing-face-scan_12810823.htm/?utm_source=slidesgo_template&amp;utm_medium=referral-link&amp;utm_campaign=sg_resources&amp;utm_content=freepik" TargetMode="External"/><Relationship Id="rId7" Type="http://schemas.openxmlformats.org/officeDocument/2006/relationships/hyperlink" Target="https://www.freepik.com/free-photo/young-woman-man-wearing-white-clothes_13327631.htm/?utm_source=slidesgo_template&amp;utm_medium=referral-link&amp;utm_campaign=sg_resources&amp;utm_content=freepik" TargetMode="External"/><Relationship Id="rId2" Type="http://schemas.openxmlformats.org/officeDocument/2006/relationships/notesSlide" Target="../notesSlides/notesSlide45.xml"/><Relationship Id="rId1" Type="http://schemas.openxmlformats.org/officeDocument/2006/relationships/slideLayout" Target="../slideLayouts/slideLayout5.xml"/><Relationship Id="rId6" Type="http://schemas.openxmlformats.org/officeDocument/2006/relationships/hyperlink" Target="https://www.freepik.com/free-photo/side-view-woman-working-digital-monitors_13327620.htm/?utm_source=slidesgo_template&amp;utm_medium=referral-link&amp;utm_campaign=sg_resources&amp;utm_content=freepik" TargetMode="External"/><Relationship Id="rId5" Type="http://schemas.openxmlformats.org/officeDocument/2006/relationships/hyperlink" Target="https://www.freepik.com/free-photo/smart-home-tablet-wall_16275012.htm/?utm_source=slidesgo_template&amp;utm_medium=referral-link&amp;utm_campaign=sg_resources&amp;utm_content=freepik" TargetMode="External"/><Relationship Id="rId4" Type="http://schemas.openxmlformats.org/officeDocument/2006/relationships/hyperlink" Target="https://www.freepik.com/free-photo/descomposition-person-wearing-vr-glasses_18008030.htm/?utm_source=slidesgo_template&amp;utm_medium=referral-link&amp;utm_campaign=sg_resources&amp;utm_content=freepik" TargetMode="External"/><Relationship Id="rId9" Type="http://schemas.openxmlformats.org/officeDocument/2006/relationships/hyperlink" Target="https://www.flaticon.com/packs/technology-186/?utm_source=slidesgo_template&amp;utm_medium=referral-link&amp;utm_campaign=sg_resources&amp;utm_content=flaticon"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2.xml"/></Relationships>
</file>

<file path=ppt/slides/_rels/slide4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7.xml"/><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32000">
              <a:schemeClr val="lt1"/>
            </a:gs>
            <a:gs pos="100000">
              <a:srgbClr val="E5E5E5"/>
            </a:gs>
          </a:gsLst>
          <a:path path="circle">
            <a:fillToRect l="50000" t="50000" r="50000" b="50000"/>
          </a:path>
        </a:gradFill>
        <a:effectLst/>
      </p:bgPr>
    </p:bg>
    <p:spTree>
      <p:nvGrpSpPr>
        <p:cNvPr id="1" name="Shape 1590"/>
        <p:cNvGrpSpPr/>
        <p:nvPr/>
      </p:nvGrpSpPr>
      <p:grpSpPr>
        <a:xfrm>
          <a:off x="0" y="0"/>
          <a:ext cx="0" cy="0"/>
          <a:chOff x="0" y="0"/>
          <a:chExt cx="0" cy="0"/>
        </a:xfrm>
      </p:grpSpPr>
      <p:sp>
        <p:nvSpPr>
          <p:cNvPr id="1591" name="Google Shape;1591;p39"/>
          <p:cNvSpPr/>
          <p:nvPr/>
        </p:nvSpPr>
        <p:spPr>
          <a:xfrm>
            <a:off x="478" y="660025"/>
            <a:ext cx="1199163" cy="577929"/>
          </a:xfrm>
          <a:custGeom>
            <a:avLst/>
            <a:gdLst/>
            <a:ahLst/>
            <a:cxnLst/>
            <a:rect l="l" t="t" r="r" b="b"/>
            <a:pathLst>
              <a:path w="35828" h="10474" extrusionOk="0">
                <a:moveTo>
                  <a:pt x="1" y="10473"/>
                </a:moveTo>
                <a:lnTo>
                  <a:pt x="25470" y="10473"/>
                </a:lnTo>
                <a:lnTo>
                  <a:pt x="35828" y="0"/>
                </a:lnTo>
                <a:lnTo>
                  <a:pt x="1" y="0"/>
                </a:lnTo>
                <a:close/>
              </a:path>
            </a:pathLst>
          </a:custGeom>
          <a:gradFill>
            <a:gsLst>
              <a:gs pos="0">
                <a:schemeClr val="accent3"/>
              </a:gs>
              <a:gs pos="65000">
                <a:srgbClr val="DCDCDC">
                  <a:alpha val="32941"/>
                </a:srgbClr>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39"/>
          <p:cNvGrpSpPr/>
          <p:nvPr/>
        </p:nvGrpSpPr>
        <p:grpSpPr>
          <a:xfrm>
            <a:off x="7345563" y="1604755"/>
            <a:ext cx="1744191" cy="2093710"/>
            <a:chOff x="7345563" y="1604755"/>
            <a:chExt cx="1744191" cy="2093710"/>
          </a:xfrm>
        </p:grpSpPr>
        <p:sp>
          <p:nvSpPr>
            <p:cNvPr id="1593" name="Google Shape;1593;p39"/>
            <p:cNvSpPr/>
            <p:nvPr/>
          </p:nvSpPr>
          <p:spPr>
            <a:xfrm>
              <a:off x="8051463" y="1604755"/>
              <a:ext cx="1038292" cy="2093710"/>
            </a:xfrm>
            <a:custGeom>
              <a:avLst/>
              <a:gdLst/>
              <a:ahLst/>
              <a:cxnLst/>
              <a:rect l="l" t="t" r="r" b="b"/>
              <a:pathLst>
                <a:path w="17763" h="35819" extrusionOk="0">
                  <a:moveTo>
                    <a:pt x="1187" y="1"/>
                  </a:moveTo>
                  <a:lnTo>
                    <a:pt x="0" y="1187"/>
                  </a:lnTo>
                  <a:lnTo>
                    <a:pt x="1187" y="2374"/>
                  </a:lnTo>
                  <a:lnTo>
                    <a:pt x="1187" y="1544"/>
                  </a:lnTo>
                  <a:cubicBezTo>
                    <a:pt x="10117" y="1723"/>
                    <a:pt x="17334" y="9038"/>
                    <a:pt x="17334" y="18012"/>
                  </a:cubicBezTo>
                  <a:cubicBezTo>
                    <a:pt x="17334" y="26987"/>
                    <a:pt x="10117" y="34302"/>
                    <a:pt x="1187" y="34472"/>
                  </a:cubicBezTo>
                  <a:lnTo>
                    <a:pt x="1187" y="33446"/>
                  </a:lnTo>
                  <a:lnTo>
                    <a:pt x="0" y="34632"/>
                  </a:lnTo>
                  <a:lnTo>
                    <a:pt x="1187" y="35819"/>
                  </a:lnTo>
                  <a:lnTo>
                    <a:pt x="1187" y="34900"/>
                  </a:lnTo>
                  <a:cubicBezTo>
                    <a:pt x="10349" y="34721"/>
                    <a:pt x="17762" y="27219"/>
                    <a:pt x="17762" y="18012"/>
                  </a:cubicBezTo>
                  <a:cubicBezTo>
                    <a:pt x="17762" y="8806"/>
                    <a:pt x="10349" y="1294"/>
                    <a:pt x="1187" y="1125"/>
                  </a:cubicBezTo>
                  <a:lnTo>
                    <a:pt x="11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9"/>
            <p:cNvSpPr/>
            <p:nvPr/>
          </p:nvSpPr>
          <p:spPr>
            <a:xfrm>
              <a:off x="7345563" y="1901002"/>
              <a:ext cx="1513400" cy="1513341"/>
            </a:xfrm>
            <a:custGeom>
              <a:avLst/>
              <a:gdLst/>
              <a:ahLst/>
              <a:cxnLst/>
              <a:rect l="l" t="t" r="r" b="b"/>
              <a:pathLst>
                <a:path w="25890" h="25889" extrusionOk="0">
                  <a:moveTo>
                    <a:pt x="0" y="12944"/>
                  </a:moveTo>
                  <a:cubicBezTo>
                    <a:pt x="0" y="20081"/>
                    <a:pt x="5808" y="25889"/>
                    <a:pt x="12945" y="25889"/>
                  </a:cubicBezTo>
                  <a:lnTo>
                    <a:pt x="12945" y="25889"/>
                  </a:lnTo>
                  <a:cubicBezTo>
                    <a:pt x="20082" y="25889"/>
                    <a:pt x="25889" y="20081"/>
                    <a:pt x="25889" y="12944"/>
                  </a:cubicBezTo>
                  <a:lnTo>
                    <a:pt x="25889" y="12944"/>
                  </a:lnTo>
                  <a:cubicBezTo>
                    <a:pt x="25889" y="5808"/>
                    <a:pt x="20082" y="0"/>
                    <a:pt x="12945" y="0"/>
                  </a:cubicBezTo>
                  <a:lnTo>
                    <a:pt x="12945" y="0"/>
                  </a:lnTo>
                  <a:cubicBezTo>
                    <a:pt x="5808" y="0"/>
                    <a:pt x="0" y="5808"/>
                    <a:pt x="0" y="12944"/>
                  </a:cubicBezTo>
                  <a:moveTo>
                    <a:pt x="8672" y="12837"/>
                  </a:moveTo>
                  <a:cubicBezTo>
                    <a:pt x="8672" y="10518"/>
                    <a:pt x="10554" y="8636"/>
                    <a:pt x="12882" y="8636"/>
                  </a:cubicBezTo>
                  <a:lnTo>
                    <a:pt x="12882" y="8636"/>
                  </a:lnTo>
                  <a:cubicBezTo>
                    <a:pt x="15202" y="8636"/>
                    <a:pt x="17084" y="10518"/>
                    <a:pt x="17084" y="12837"/>
                  </a:cubicBezTo>
                  <a:lnTo>
                    <a:pt x="17084" y="12837"/>
                  </a:lnTo>
                  <a:cubicBezTo>
                    <a:pt x="17084" y="15166"/>
                    <a:pt x="15202" y="17048"/>
                    <a:pt x="12882" y="17048"/>
                  </a:cubicBezTo>
                  <a:lnTo>
                    <a:pt x="12882" y="17048"/>
                  </a:lnTo>
                  <a:cubicBezTo>
                    <a:pt x="10554" y="17048"/>
                    <a:pt x="8672" y="15166"/>
                    <a:pt x="8672" y="12837"/>
                  </a:cubicBezTo>
                  <a:close/>
                </a:path>
              </a:pathLst>
            </a:custGeom>
            <a:gradFill>
              <a:gsLst>
                <a:gs pos="0">
                  <a:schemeClr val="lt1"/>
                </a:gs>
                <a:gs pos="50000">
                  <a:schemeClr val="lt1"/>
                </a:gs>
                <a:gs pos="100000">
                  <a:schemeClr val="accent1"/>
                </a:gs>
              </a:gsLst>
              <a:lin ang="5400012"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39"/>
            <p:cNvGrpSpPr/>
            <p:nvPr/>
          </p:nvGrpSpPr>
          <p:grpSpPr>
            <a:xfrm>
              <a:off x="7472832" y="2019845"/>
              <a:ext cx="1264065" cy="1263597"/>
              <a:chOff x="5188979" y="2033303"/>
              <a:chExt cx="713355" cy="713091"/>
            </a:xfrm>
          </p:grpSpPr>
          <p:sp>
            <p:nvSpPr>
              <p:cNvPr id="1596" name="Google Shape;1596;p39"/>
              <p:cNvSpPr/>
              <p:nvPr/>
            </p:nvSpPr>
            <p:spPr>
              <a:xfrm>
                <a:off x="5295199" y="2140744"/>
                <a:ext cx="497946" cy="497946"/>
              </a:xfrm>
              <a:custGeom>
                <a:avLst/>
                <a:gdLst/>
                <a:ahLst/>
                <a:cxnLst/>
                <a:rect l="l" t="t" r="r" b="b"/>
                <a:pathLst>
                  <a:path w="15095" h="15095" extrusionOk="0">
                    <a:moveTo>
                      <a:pt x="7548" y="428"/>
                    </a:moveTo>
                    <a:cubicBezTo>
                      <a:pt x="11473" y="428"/>
                      <a:pt x="14667" y="3622"/>
                      <a:pt x="14667" y="7547"/>
                    </a:cubicBezTo>
                    <a:cubicBezTo>
                      <a:pt x="14667" y="11481"/>
                      <a:pt x="11473" y="14675"/>
                      <a:pt x="7548" y="14675"/>
                    </a:cubicBezTo>
                    <a:cubicBezTo>
                      <a:pt x="3614" y="14675"/>
                      <a:pt x="420" y="11481"/>
                      <a:pt x="420" y="7547"/>
                    </a:cubicBezTo>
                    <a:cubicBezTo>
                      <a:pt x="420" y="3622"/>
                      <a:pt x="3614" y="428"/>
                      <a:pt x="7548" y="428"/>
                    </a:cubicBezTo>
                    <a:close/>
                    <a:moveTo>
                      <a:pt x="7548" y="0"/>
                    </a:moveTo>
                    <a:cubicBezTo>
                      <a:pt x="3382" y="0"/>
                      <a:pt x="1" y="3390"/>
                      <a:pt x="1" y="7547"/>
                    </a:cubicBezTo>
                    <a:cubicBezTo>
                      <a:pt x="1" y="11713"/>
                      <a:pt x="3382" y="15094"/>
                      <a:pt x="7548" y="15094"/>
                    </a:cubicBezTo>
                    <a:cubicBezTo>
                      <a:pt x="11705" y="15094"/>
                      <a:pt x="15095" y="11713"/>
                      <a:pt x="15095" y="7547"/>
                    </a:cubicBezTo>
                    <a:cubicBezTo>
                      <a:pt x="15095" y="3390"/>
                      <a:pt x="11705" y="0"/>
                      <a:pt x="7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9"/>
              <p:cNvSpPr/>
              <p:nvPr/>
            </p:nvSpPr>
            <p:spPr>
              <a:xfrm>
                <a:off x="5190431" y="2352622"/>
                <a:ext cx="51526" cy="11810"/>
              </a:xfrm>
              <a:custGeom>
                <a:avLst/>
                <a:gdLst/>
                <a:ahLst/>
                <a:cxnLst/>
                <a:rect l="l" t="t" r="r" b="b"/>
                <a:pathLst>
                  <a:path w="1562" h="358" extrusionOk="0">
                    <a:moveTo>
                      <a:pt x="1562" y="161"/>
                    </a:moveTo>
                    <a:cubicBezTo>
                      <a:pt x="1553" y="223"/>
                      <a:pt x="1553" y="286"/>
                      <a:pt x="1553" y="357"/>
                    </a:cubicBezTo>
                    <a:lnTo>
                      <a:pt x="1" y="223"/>
                    </a:lnTo>
                    <a:cubicBezTo>
                      <a:pt x="10" y="152"/>
                      <a:pt x="10" y="72"/>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9"/>
              <p:cNvSpPr/>
              <p:nvPr/>
            </p:nvSpPr>
            <p:spPr>
              <a:xfrm>
                <a:off x="5195445" y="2315841"/>
                <a:ext cx="51526" cy="16791"/>
              </a:xfrm>
              <a:custGeom>
                <a:avLst/>
                <a:gdLst/>
                <a:ahLst/>
                <a:cxnLst/>
                <a:rect l="l" t="t" r="r" b="b"/>
                <a:pathLst>
                  <a:path w="1562" h="509" extrusionOk="0">
                    <a:moveTo>
                      <a:pt x="1561" y="321"/>
                    </a:moveTo>
                    <a:cubicBezTo>
                      <a:pt x="1544" y="384"/>
                      <a:pt x="1535" y="446"/>
                      <a:pt x="1526" y="509"/>
                    </a:cubicBezTo>
                    <a:lnTo>
                      <a:pt x="0" y="223"/>
                    </a:lnTo>
                    <a:cubicBezTo>
                      <a:pt x="18" y="143"/>
                      <a:pt x="18" y="72"/>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9"/>
              <p:cNvSpPr/>
              <p:nvPr/>
            </p:nvSpPr>
            <p:spPr>
              <a:xfrm>
                <a:off x="5204252" y="2279621"/>
                <a:ext cx="50966" cy="21838"/>
              </a:xfrm>
              <a:custGeom>
                <a:avLst/>
                <a:gdLst/>
                <a:ahLst/>
                <a:cxnLst/>
                <a:rect l="l" t="t" r="r" b="b"/>
                <a:pathLst>
                  <a:path w="1545" h="662" extrusionOk="0">
                    <a:moveTo>
                      <a:pt x="1544" y="483"/>
                    </a:moveTo>
                    <a:cubicBezTo>
                      <a:pt x="1526" y="545"/>
                      <a:pt x="1500" y="599"/>
                      <a:pt x="1491" y="661"/>
                    </a:cubicBezTo>
                    <a:lnTo>
                      <a:pt x="1" y="215"/>
                    </a:lnTo>
                    <a:cubicBezTo>
                      <a:pt x="19" y="144"/>
                      <a:pt x="46" y="72"/>
                      <a:pt x="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9"/>
              <p:cNvSpPr/>
              <p:nvPr/>
            </p:nvSpPr>
            <p:spPr>
              <a:xfrm>
                <a:off x="5216920" y="2244918"/>
                <a:ext cx="49778" cy="26522"/>
              </a:xfrm>
              <a:custGeom>
                <a:avLst/>
                <a:gdLst/>
                <a:ahLst/>
                <a:cxnLst/>
                <a:rect l="l" t="t" r="r" b="b"/>
                <a:pathLst>
                  <a:path w="1509" h="804" extrusionOk="0">
                    <a:moveTo>
                      <a:pt x="1508" y="634"/>
                    </a:moveTo>
                    <a:cubicBezTo>
                      <a:pt x="1481" y="687"/>
                      <a:pt x="1455" y="750"/>
                      <a:pt x="1428" y="803"/>
                    </a:cubicBezTo>
                    <a:lnTo>
                      <a:pt x="1" y="205"/>
                    </a:lnTo>
                    <a:cubicBezTo>
                      <a:pt x="27" y="134"/>
                      <a:pt x="63" y="63"/>
                      <a:pt x="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9"/>
              <p:cNvSpPr/>
              <p:nvPr/>
            </p:nvSpPr>
            <p:spPr>
              <a:xfrm>
                <a:off x="5233116" y="2211667"/>
                <a:ext cx="48294" cy="31206"/>
              </a:xfrm>
              <a:custGeom>
                <a:avLst/>
                <a:gdLst/>
                <a:ahLst/>
                <a:cxnLst/>
                <a:rect l="l" t="t" r="r" b="b"/>
                <a:pathLst>
                  <a:path w="1464" h="946" extrusionOk="0">
                    <a:moveTo>
                      <a:pt x="1463" y="776"/>
                    </a:moveTo>
                    <a:lnTo>
                      <a:pt x="1365" y="946"/>
                    </a:lnTo>
                    <a:lnTo>
                      <a:pt x="0" y="196"/>
                    </a:lnTo>
                    <a:lnTo>
                      <a:pt x="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9"/>
              <p:cNvSpPr/>
              <p:nvPr/>
            </p:nvSpPr>
            <p:spPr>
              <a:xfrm>
                <a:off x="5253107" y="2180460"/>
                <a:ext cx="45655" cy="35330"/>
              </a:xfrm>
              <a:custGeom>
                <a:avLst/>
                <a:gdLst/>
                <a:ahLst/>
                <a:cxnLst/>
                <a:rect l="l" t="t" r="r" b="b"/>
                <a:pathLst>
                  <a:path w="1384" h="1071" extrusionOk="0">
                    <a:moveTo>
                      <a:pt x="1384" y="910"/>
                    </a:moveTo>
                    <a:lnTo>
                      <a:pt x="1268" y="1071"/>
                    </a:lnTo>
                    <a:lnTo>
                      <a:pt x="1" y="179"/>
                    </a:lnTo>
                    <a:lnTo>
                      <a:pt x="1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9"/>
              <p:cNvSpPr/>
              <p:nvPr/>
            </p:nvSpPr>
            <p:spPr>
              <a:xfrm>
                <a:off x="5275769" y="2151629"/>
                <a:ext cx="43313" cy="38859"/>
              </a:xfrm>
              <a:custGeom>
                <a:avLst/>
                <a:gdLst/>
                <a:ahLst/>
                <a:cxnLst/>
                <a:rect l="l" t="t" r="r" b="b"/>
                <a:pathLst>
                  <a:path w="1313" h="1178" extrusionOk="0">
                    <a:moveTo>
                      <a:pt x="1312" y="1035"/>
                    </a:moveTo>
                    <a:lnTo>
                      <a:pt x="1178" y="1178"/>
                    </a:lnTo>
                    <a:lnTo>
                      <a:pt x="1" y="161"/>
                    </a:lnTo>
                    <a:lnTo>
                      <a:pt x="1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9"/>
              <p:cNvSpPr/>
              <p:nvPr/>
            </p:nvSpPr>
            <p:spPr>
              <a:xfrm>
                <a:off x="5301664" y="2125140"/>
                <a:ext cx="39783" cy="42389"/>
              </a:xfrm>
              <a:custGeom>
                <a:avLst/>
                <a:gdLst/>
                <a:ahLst/>
                <a:cxnLst/>
                <a:rect l="l" t="t" r="r" b="b"/>
                <a:pathLst>
                  <a:path w="1206" h="1285" extrusionOk="0">
                    <a:moveTo>
                      <a:pt x="1205" y="1151"/>
                    </a:moveTo>
                    <a:lnTo>
                      <a:pt x="1062" y="1285"/>
                    </a:lnTo>
                    <a:lnTo>
                      <a:pt x="1" y="152"/>
                    </a:lnTo>
                    <a:lnTo>
                      <a:pt x="1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9"/>
              <p:cNvSpPr/>
              <p:nvPr/>
            </p:nvSpPr>
            <p:spPr>
              <a:xfrm>
                <a:off x="5330232" y="2101587"/>
                <a:ext cx="36220" cy="45358"/>
              </a:xfrm>
              <a:custGeom>
                <a:avLst/>
                <a:gdLst/>
                <a:ahLst/>
                <a:cxnLst/>
                <a:rect l="l" t="t" r="r" b="b"/>
                <a:pathLst>
                  <a:path w="1098" h="1375" extrusionOk="0">
                    <a:moveTo>
                      <a:pt x="1097" y="1259"/>
                    </a:moveTo>
                    <a:lnTo>
                      <a:pt x="937" y="1374"/>
                    </a:lnTo>
                    <a:lnTo>
                      <a:pt x="0" y="134"/>
                    </a:lnTo>
                    <a:lnTo>
                      <a:pt x="1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9"/>
              <p:cNvSpPr/>
              <p:nvPr/>
            </p:nvSpPr>
            <p:spPr>
              <a:xfrm>
                <a:off x="5361108" y="2081300"/>
                <a:ext cx="32130" cy="47700"/>
              </a:xfrm>
              <a:custGeom>
                <a:avLst/>
                <a:gdLst/>
                <a:ahLst/>
                <a:cxnLst/>
                <a:rect l="l" t="t" r="r" b="b"/>
                <a:pathLst>
                  <a:path w="974" h="1446" extrusionOk="0">
                    <a:moveTo>
                      <a:pt x="973" y="1338"/>
                    </a:moveTo>
                    <a:lnTo>
                      <a:pt x="804" y="1445"/>
                    </a:lnTo>
                    <a:lnTo>
                      <a:pt x="1" y="116"/>
                    </a:lnTo>
                    <a:lnTo>
                      <a:pt x="1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9"/>
              <p:cNvSpPr/>
              <p:nvPr/>
            </p:nvSpPr>
            <p:spPr>
              <a:xfrm>
                <a:off x="5393799" y="2064213"/>
                <a:ext cx="27677" cy="49481"/>
              </a:xfrm>
              <a:custGeom>
                <a:avLst/>
                <a:gdLst/>
                <a:ahLst/>
                <a:cxnLst/>
                <a:rect l="l" t="t" r="r" b="b"/>
                <a:pathLst>
                  <a:path w="839" h="1500" extrusionOk="0">
                    <a:moveTo>
                      <a:pt x="839" y="1419"/>
                    </a:moveTo>
                    <a:lnTo>
                      <a:pt x="669" y="1499"/>
                    </a:lnTo>
                    <a:lnTo>
                      <a:pt x="0" y="99"/>
                    </a:lnTo>
                    <a:lnTo>
                      <a:pt x="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9"/>
              <p:cNvSpPr/>
              <p:nvPr/>
            </p:nvSpPr>
            <p:spPr>
              <a:xfrm>
                <a:off x="5428501" y="2050688"/>
                <a:ext cx="22695" cy="50933"/>
              </a:xfrm>
              <a:custGeom>
                <a:avLst/>
                <a:gdLst/>
                <a:ahLst/>
                <a:cxnLst/>
                <a:rect l="l" t="t" r="r" b="b"/>
                <a:pathLst>
                  <a:path w="688" h="1544" extrusionOk="0">
                    <a:moveTo>
                      <a:pt x="688" y="1481"/>
                    </a:moveTo>
                    <a:lnTo>
                      <a:pt x="509" y="1544"/>
                    </a:lnTo>
                    <a:lnTo>
                      <a:pt x="1" y="81"/>
                    </a:lnTo>
                    <a:lnTo>
                      <a:pt x="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9"/>
              <p:cNvSpPr/>
              <p:nvPr/>
            </p:nvSpPr>
            <p:spPr>
              <a:xfrm>
                <a:off x="5464425" y="2040956"/>
                <a:ext cx="17681" cy="51856"/>
              </a:xfrm>
              <a:custGeom>
                <a:avLst/>
                <a:gdLst/>
                <a:ahLst/>
                <a:cxnLst/>
                <a:rect l="l" t="t" r="r" b="b"/>
                <a:pathLst>
                  <a:path w="536" h="1572" extrusionOk="0">
                    <a:moveTo>
                      <a:pt x="535" y="1518"/>
                    </a:moveTo>
                    <a:lnTo>
                      <a:pt x="348" y="1571"/>
                    </a:lnTo>
                    <a:lnTo>
                      <a:pt x="0" y="63"/>
                    </a:lnTo>
                    <a:lnTo>
                      <a:pt x="2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9"/>
              <p:cNvSpPr/>
              <p:nvPr/>
            </p:nvSpPr>
            <p:spPr>
              <a:xfrm>
                <a:off x="5500909" y="2035085"/>
                <a:ext cx="12667" cy="52120"/>
              </a:xfrm>
              <a:custGeom>
                <a:avLst/>
                <a:gdLst/>
                <a:ahLst/>
                <a:cxnLst/>
                <a:rect l="l" t="t" r="r" b="b"/>
                <a:pathLst>
                  <a:path w="384" h="1580" extrusionOk="0">
                    <a:moveTo>
                      <a:pt x="384" y="1544"/>
                    </a:moveTo>
                    <a:lnTo>
                      <a:pt x="197" y="1580"/>
                    </a:lnTo>
                    <a:lnTo>
                      <a:pt x="0" y="36"/>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9"/>
              <p:cNvSpPr/>
              <p:nvPr/>
            </p:nvSpPr>
            <p:spPr>
              <a:xfrm>
                <a:off x="5538284" y="2033303"/>
                <a:ext cx="7389" cy="51559"/>
              </a:xfrm>
              <a:custGeom>
                <a:avLst/>
                <a:gdLst/>
                <a:ahLst/>
                <a:cxnLst/>
                <a:rect l="l" t="t" r="r" b="b"/>
                <a:pathLst>
                  <a:path w="224" h="1563" extrusionOk="0">
                    <a:moveTo>
                      <a:pt x="223" y="1553"/>
                    </a:moveTo>
                    <a:lnTo>
                      <a:pt x="27" y="1562"/>
                    </a:lnTo>
                    <a:lnTo>
                      <a:pt x="0" y="10"/>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9"/>
              <p:cNvSpPr/>
              <p:nvPr/>
            </p:nvSpPr>
            <p:spPr>
              <a:xfrm>
                <a:off x="5571238" y="2034788"/>
                <a:ext cx="11513" cy="51230"/>
              </a:xfrm>
              <a:custGeom>
                <a:avLst/>
                <a:gdLst/>
                <a:ahLst/>
                <a:cxnLst/>
                <a:rect l="l" t="t" r="r" b="b"/>
                <a:pathLst>
                  <a:path w="349" h="1553" extrusionOk="0">
                    <a:moveTo>
                      <a:pt x="197" y="1553"/>
                    </a:moveTo>
                    <a:cubicBezTo>
                      <a:pt x="125" y="1553"/>
                      <a:pt x="63" y="1553"/>
                      <a:pt x="0" y="1544"/>
                    </a:cubicBezTo>
                    <a:lnTo>
                      <a:pt x="125" y="1"/>
                    </a:lnTo>
                    <a:cubicBezTo>
                      <a:pt x="206" y="1"/>
                      <a:pt x="277" y="10"/>
                      <a:pt x="348"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9"/>
              <p:cNvSpPr/>
              <p:nvPr/>
            </p:nvSpPr>
            <p:spPr>
              <a:xfrm>
                <a:off x="5602741" y="2039802"/>
                <a:ext cx="17088" cy="51230"/>
              </a:xfrm>
              <a:custGeom>
                <a:avLst/>
                <a:gdLst/>
                <a:ahLst/>
                <a:cxnLst/>
                <a:rect l="l" t="t" r="r" b="b"/>
                <a:pathLst>
                  <a:path w="518" h="1553" extrusionOk="0">
                    <a:moveTo>
                      <a:pt x="196" y="1553"/>
                    </a:moveTo>
                    <a:cubicBezTo>
                      <a:pt x="134" y="1535"/>
                      <a:pt x="71" y="1535"/>
                      <a:pt x="0" y="1526"/>
                    </a:cubicBezTo>
                    <a:lnTo>
                      <a:pt x="294" y="0"/>
                    </a:lnTo>
                    <a:cubicBezTo>
                      <a:pt x="366" y="9"/>
                      <a:pt x="446" y="18"/>
                      <a:pt x="517" y="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9"/>
              <p:cNvSpPr/>
              <p:nvPr/>
            </p:nvSpPr>
            <p:spPr>
              <a:xfrm>
                <a:off x="5633915" y="2048609"/>
                <a:ext cx="21805" cy="50966"/>
              </a:xfrm>
              <a:custGeom>
                <a:avLst/>
                <a:gdLst/>
                <a:ahLst/>
                <a:cxnLst/>
                <a:rect l="l" t="t" r="r" b="b"/>
                <a:pathLst>
                  <a:path w="661" h="1545" extrusionOk="0">
                    <a:moveTo>
                      <a:pt x="188" y="1544"/>
                    </a:moveTo>
                    <a:cubicBezTo>
                      <a:pt x="126" y="1517"/>
                      <a:pt x="63" y="1500"/>
                      <a:pt x="1" y="1482"/>
                    </a:cubicBezTo>
                    <a:lnTo>
                      <a:pt x="447" y="1"/>
                    </a:lnTo>
                    <a:cubicBezTo>
                      <a:pt x="518" y="19"/>
                      <a:pt x="589" y="37"/>
                      <a:pt x="661" y="6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9"/>
              <p:cNvSpPr/>
              <p:nvPr/>
            </p:nvSpPr>
            <p:spPr>
              <a:xfrm>
                <a:off x="5663933" y="2060980"/>
                <a:ext cx="26819" cy="50075"/>
              </a:xfrm>
              <a:custGeom>
                <a:avLst/>
                <a:gdLst/>
                <a:ahLst/>
                <a:cxnLst/>
                <a:rect l="l" t="t" r="r" b="b"/>
                <a:pathLst>
                  <a:path w="813" h="1518" extrusionOk="0">
                    <a:moveTo>
                      <a:pt x="179" y="1517"/>
                    </a:moveTo>
                    <a:cubicBezTo>
                      <a:pt x="117" y="1490"/>
                      <a:pt x="63" y="1455"/>
                      <a:pt x="1" y="1437"/>
                    </a:cubicBezTo>
                    <a:lnTo>
                      <a:pt x="607" y="1"/>
                    </a:lnTo>
                    <a:cubicBezTo>
                      <a:pt x="670" y="36"/>
                      <a:pt x="741" y="72"/>
                      <a:pt x="812"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9"/>
              <p:cNvSpPr/>
              <p:nvPr/>
            </p:nvSpPr>
            <p:spPr>
              <a:xfrm>
                <a:off x="5692764" y="2077474"/>
                <a:ext cx="30942" cy="47997"/>
              </a:xfrm>
              <a:custGeom>
                <a:avLst/>
                <a:gdLst/>
                <a:ahLst/>
                <a:cxnLst/>
                <a:rect l="l" t="t" r="r" b="b"/>
                <a:pathLst>
                  <a:path w="938" h="1455" extrusionOk="0">
                    <a:moveTo>
                      <a:pt x="161" y="1454"/>
                    </a:moveTo>
                    <a:lnTo>
                      <a:pt x="1" y="1356"/>
                    </a:lnTo>
                    <a:lnTo>
                      <a:pt x="750" y="0"/>
                    </a:lnTo>
                    <a:lnTo>
                      <a:pt x="938" y="1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9"/>
              <p:cNvSpPr/>
              <p:nvPr/>
            </p:nvSpPr>
            <p:spPr>
              <a:xfrm>
                <a:off x="5719847" y="2097167"/>
                <a:ext cx="35066" cy="45952"/>
              </a:xfrm>
              <a:custGeom>
                <a:avLst/>
                <a:gdLst/>
                <a:ahLst/>
                <a:cxnLst/>
                <a:rect l="l" t="t" r="r" b="b"/>
                <a:pathLst>
                  <a:path w="1063" h="1393" extrusionOk="0">
                    <a:moveTo>
                      <a:pt x="152" y="1393"/>
                    </a:moveTo>
                    <a:lnTo>
                      <a:pt x="1" y="1277"/>
                    </a:lnTo>
                    <a:lnTo>
                      <a:pt x="884" y="1"/>
                    </a:lnTo>
                    <a:lnTo>
                      <a:pt x="1062" y="1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9"/>
              <p:cNvSpPr/>
              <p:nvPr/>
            </p:nvSpPr>
            <p:spPr>
              <a:xfrm>
                <a:off x="5744852" y="2120126"/>
                <a:ext cx="39189" cy="43016"/>
              </a:xfrm>
              <a:custGeom>
                <a:avLst/>
                <a:gdLst/>
                <a:ahLst/>
                <a:cxnLst/>
                <a:rect l="l" t="t" r="r" b="b"/>
                <a:pathLst>
                  <a:path w="1188" h="1304" extrusionOk="0">
                    <a:moveTo>
                      <a:pt x="144" y="1303"/>
                    </a:moveTo>
                    <a:lnTo>
                      <a:pt x="1" y="1169"/>
                    </a:lnTo>
                    <a:lnTo>
                      <a:pt x="1018" y="1"/>
                    </a:lnTo>
                    <a:lnTo>
                      <a:pt x="1187" y="15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9"/>
              <p:cNvSpPr/>
              <p:nvPr/>
            </p:nvSpPr>
            <p:spPr>
              <a:xfrm>
                <a:off x="5768108" y="2146022"/>
                <a:ext cx="42125" cy="39783"/>
              </a:xfrm>
              <a:custGeom>
                <a:avLst/>
                <a:gdLst/>
                <a:ahLst/>
                <a:cxnLst/>
                <a:rect l="l" t="t" r="r" b="b"/>
                <a:pathLst>
                  <a:path w="1277" h="1206" extrusionOk="0">
                    <a:moveTo>
                      <a:pt x="126" y="1205"/>
                    </a:moveTo>
                    <a:lnTo>
                      <a:pt x="1" y="1062"/>
                    </a:lnTo>
                    <a:lnTo>
                      <a:pt x="1125" y="1"/>
                    </a:lnTo>
                    <a:lnTo>
                      <a:pt x="1276" y="1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9"/>
              <p:cNvSpPr/>
              <p:nvPr/>
            </p:nvSpPr>
            <p:spPr>
              <a:xfrm>
                <a:off x="5788725" y="2174589"/>
                <a:ext cx="45061" cy="35923"/>
              </a:xfrm>
              <a:custGeom>
                <a:avLst/>
                <a:gdLst/>
                <a:ahLst/>
                <a:cxnLst/>
                <a:rect l="l" t="t" r="r" b="b"/>
                <a:pathLst>
                  <a:path w="1366" h="1089" extrusionOk="0">
                    <a:moveTo>
                      <a:pt x="116" y="1088"/>
                    </a:moveTo>
                    <a:lnTo>
                      <a:pt x="0" y="937"/>
                    </a:lnTo>
                    <a:lnTo>
                      <a:pt x="1231" y="0"/>
                    </a:lnTo>
                    <a:lnTo>
                      <a:pt x="1365" y="17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9"/>
              <p:cNvSpPr/>
              <p:nvPr/>
            </p:nvSpPr>
            <p:spPr>
              <a:xfrm>
                <a:off x="5806670" y="2205168"/>
                <a:ext cx="47403" cy="32130"/>
              </a:xfrm>
              <a:custGeom>
                <a:avLst/>
                <a:gdLst/>
                <a:ahLst/>
                <a:cxnLst/>
                <a:rect l="l" t="t" r="r" b="b"/>
                <a:pathLst>
                  <a:path w="1437" h="974" extrusionOk="0">
                    <a:moveTo>
                      <a:pt x="98" y="973"/>
                    </a:moveTo>
                    <a:lnTo>
                      <a:pt x="0" y="813"/>
                    </a:lnTo>
                    <a:lnTo>
                      <a:pt x="1321" y="1"/>
                    </a:lnTo>
                    <a:lnTo>
                      <a:pt x="143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9"/>
              <p:cNvSpPr/>
              <p:nvPr/>
            </p:nvSpPr>
            <p:spPr>
              <a:xfrm>
                <a:off x="5821679" y="2238156"/>
                <a:ext cx="49481" cy="27677"/>
              </a:xfrm>
              <a:custGeom>
                <a:avLst/>
                <a:gdLst/>
                <a:ahLst/>
                <a:cxnLst/>
                <a:rect l="l" t="t" r="r" b="b"/>
                <a:pathLst>
                  <a:path w="1500" h="839" extrusionOk="0">
                    <a:moveTo>
                      <a:pt x="89" y="839"/>
                    </a:moveTo>
                    <a:lnTo>
                      <a:pt x="0" y="660"/>
                    </a:lnTo>
                    <a:lnTo>
                      <a:pt x="1401" y="0"/>
                    </a:lnTo>
                    <a:lnTo>
                      <a:pt x="1499" y="2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9"/>
              <p:cNvSpPr/>
              <p:nvPr/>
            </p:nvSpPr>
            <p:spPr>
              <a:xfrm>
                <a:off x="5833753" y="2272562"/>
                <a:ext cx="50933" cy="22992"/>
              </a:xfrm>
              <a:custGeom>
                <a:avLst/>
                <a:gdLst/>
                <a:ahLst/>
                <a:cxnLst/>
                <a:rect l="l" t="t" r="r" b="b"/>
                <a:pathLst>
                  <a:path w="1544" h="697" extrusionOk="0">
                    <a:moveTo>
                      <a:pt x="71" y="697"/>
                    </a:moveTo>
                    <a:lnTo>
                      <a:pt x="0" y="509"/>
                    </a:lnTo>
                    <a:lnTo>
                      <a:pt x="1463" y="1"/>
                    </a:lnTo>
                    <a:lnTo>
                      <a:pt x="1543" y="2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9"/>
              <p:cNvSpPr/>
              <p:nvPr/>
            </p:nvSpPr>
            <p:spPr>
              <a:xfrm>
                <a:off x="5842561" y="2308485"/>
                <a:ext cx="51823" cy="17978"/>
              </a:xfrm>
              <a:custGeom>
                <a:avLst/>
                <a:gdLst/>
                <a:ahLst/>
                <a:cxnLst/>
                <a:rect l="l" t="t" r="r" b="b"/>
                <a:pathLst>
                  <a:path w="1571" h="545" extrusionOk="0">
                    <a:moveTo>
                      <a:pt x="54" y="544"/>
                    </a:moveTo>
                    <a:lnTo>
                      <a:pt x="1" y="357"/>
                    </a:lnTo>
                    <a:lnTo>
                      <a:pt x="1517" y="0"/>
                    </a:lnTo>
                    <a:lnTo>
                      <a:pt x="1571"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9"/>
              <p:cNvSpPr/>
              <p:nvPr/>
            </p:nvSpPr>
            <p:spPr>
              <a:xfrm>
                <a:off x="5848465" y="2345266"/>
                <a:ext cx="51823" cy="12667"/>
              </a:xfrm>
              <a:custGeom>
                <a:avLst/>
                <a:gdLst/>
                <a:ahLst/>
                <a:cxnLst/>
                <a:rect l="l" t="t" r="r" b="b"/>
                <a:pathLst>
                  <a:path w="1571" h="384" extrusionOk="0">
                    <a:moveTo>
                      <a:pt x="27" y="384"/>
                    </a:moveTo>
                    <a:lnTo>
                      <a:pt x="0" y="188"/>
                    </a:lnTo>
                    <a:lnTo>
                      <a:pt x="1535" y="0"/>
                    </a:lnTo>
                    <a:lnTo>
                      <a:pt x="1570"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9"/>
              <p:cNvSpPr/>
              <p:nvPr/>
            </p:nvSpPr>
            <p:spPr>
              <a:xfrm>
                <a:off x="5850807" y="2382344"/>
                <a:ext cx="51526" cy="7389"/>
              </a:xfrm>
              <a:custGeom>
                <a:avLst/>
                <a:gdLst/>
                <a:ahLst/>
                <a:cxnLst/>
                <a:rect l="l" t="t" r="r" b="b"/>
                <a:pathLst>
                  <a:path w="1562" h="224" extrusionOk="0">
                    <a:moveTo>
                      <a:pt x="9" y="223"/>
                    </a:moveTo>
                    <a:lnTo>
                      <a:pt x="0" y="36"/>
                    </a:lnTo>
                    <a:lnTo>
                      <a:pt x="1544" y="0"/>
                    </a:lnTo>
                    <a:lnTo>
                      <a:pt x="1562"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9"/>
              <p:cNvSpPr/>
              <p:nvPr/>
            </p:nvSpPr>
            <p:spPr>
              <a:xfrm>
                <a:off x="5849323" y="2415299"/>
                <a:ext cx="51263" cy="11810"/>
              </a:xfrm>
              <a:custGeom>
                <a:avLst/>
                <a:gdLst/>
                <a:ahLst/>
                <a:cxnLst/>
                <a:rect l="l" t="t" r="r" b="b"/>
                <a:pathLst>
                  <a:path w="1554" h="358" extrusionOk="0">
                    <a:moveTo>
                      <a:pt x="1" y="197"/>
                    </a:moveTo>
                    <a:cubicBezTo>
                      <a:pt x="10" y="134"/>
                      <a:pt x="10" y="72"/>
                      <a:pt x="10" y="0"/>
                    </a:cubicBezTo>
                    <a:lnTo>
                      <a:pt x="1553" y="134"/>
                    </a:lnTo>
                    <a:cubicBezTo>
                      <a:pt x="1553" y="206"/>
                      <a:pt x="1553" y="286"/>
                      <a:pt x="1544" y="3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9"/>
              <p:cNvSpPr/>
              <p:nvPr/>
            </p:nvSpPr>
            <p:spPr>
              <a:xfrm>
                <a:off x="5844342" y="2447065"/>
                <a:ext cx="51526" cy="16824"/>
              </a:xfrm>
              <a:custGeom>
                <a:avLst/>
                <a:gdLst/>
                <a:ahLst/>
                <a:cxnLst/>
                <a:rect l="l" t="t" r="r" b="b"/>
                <a:pathLst>
                  <a:path w="1562" h="510" extrusionOk="0">
                    <a:moveTo>
                      <a:pt x="0" y="188"/>
                    </a:moveTo>
                    <a:cubicBezTo>
                      <a:pt x="18" y="126"/>
                      <a:pt x="27" y="63"/>
                      <a:pt x="36" y="1"/>
                    </a:cubicBezTo>
                    <a:lnTo>
                      <a:pt x="1561" y="286"/>
                    </a:lnTo>
                    <a:cubicBezTo>
                      <a:pt x="1544" y="367"/>
                      <a:pt x="1535" y="438"/>
                      <a:pt x="1517" y="5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9"/>
              <p:cNvSpPr/>
              <p:nvPr/>
            </p:nvSpPr>
            <p:spPr>
              <a:xfrm>
                <a:off x="5836095" y="2477975"/>
                <a:ext cx="50933" cy="22102"/>
              </a:xfrm>
              <a:custGeom>
                <a:avLst/>
                <a:gdLst/>
                <a:ahLst/>
                <a:cxnLst/>
                <a:rect l="l" t="t" r="r" b="b"/>
                <a:pathLst>
                  <a:path w="1544" h="670" extrusionOk="0">
                    <a:moveTo>
                      <a:pt x="0" y="188"/>
                    </a:moveTo>
                    <a:cubicBezTo>
                      <a:pt x="18" y="126"/>
                      <a:pt x="45" y="72"/>
                      <a:pt x="54" y="1"/>
                    </a:cubicBezTo>
                    <a:lnTo>
                      <a:pt x="1544" y="456"/>
                    </a:lnTo>
                    <a:cubicBezTo>
                      <a:pt x="1526" y="527"/>
                      <a:pt x="1499" y="598"/>
                      <a:pt x="1472" y="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9"/>
              <p:cNvSpPr/>
              <p:nvPr/>
            </p:nvSpPr>
            <p:spPr>
              <a:xfrm>
                <a:off x="5824615" y="2508290"/>
                <a:ext cx="49778" cy="26522"/>
              </a:xfrm>
              <a:custGeom>
                <a:avLst/>
                <a:gdLst/>
                <a:ahLst/>
                <a:cxnLst/>
                <a:rect l="l" t="t" r="r" b="b"/>
                <a:pathLst>
                  <a:path w="1509" h="804" extrusionOk="0">
                    <a:moveTo>
                      <a:pt x="0" y="170"/>
                    </a:moveTo>
                    <a:cubicBezTo>
                      <a:pt x="27" y="116"/>
                      <a:pt x="54" y="54"/>
                      <a:pt x="81" y="0"/>
                    </a:cubicBezTo>
                    <a:lnTo>
                      <a:pt x="1508" y="598"/>
                    </a:lnTo>
                    <a:cubicBezTo>
                      <a:pt x="1481" y="670"/>
                      <a:pt x="1446" y="732"/>
                      <a:pt x="1410" y="8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9"/>
              <p:cNvSpPr/>
              <p:nvPr/>
            </p:nvSpPr>
            <p:spPr>
              <a:xfrm>
                <a:off x="5809903" y="2536824"/>
                <a:ext cx="48294" cy="31239"/>
              </a:xfrm>
              <a:custGeom>
                <a:avLst/>
                <a:gdLst/>
                <a:ahLst/>
                <a:cxnLst/>
                <a:rect l="l" t="t" r="r" b="b"/>
                <a:pathLst>
                  <a:path w="1464" h="947" extrusionOk="0">
                    <a:moveTo>
                      <a:pt x="0" y="170"/>
                    </a:moveTo>
                    <a:lnTo>
                      <a:pt x="99" y="1"/>
                    </a:lnTo>
                    <a:lnTo>
                      <a:pt x="1463" y="750"/>
                    </a:lnTo>
                    <a:lnTo>
                      <a:pt x="1339" y="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9"/>
              <p:cNvSpPr/>
              <p:nvPr/>
            </p:nvSpPr>
            <p:spPr>
              <a:xfrm>
                <a:off x="5792551" y="2563907"/>
                <a:ext cx="45622" cy="35363"/>
              </a:xfrm>
              <a:custGeom>
                <a:avLst/>
                <a:gdLst/>
                <a:ahLst/>
                <a:cxnLst/>
                <a:rect l="l" t="t" r="r" b="b"/>
                <a:pathLst>
                  <a:path w="1383" h="1072" extrusionOk="0">
                    <a:moveTo>
                      <a:pt x="0" y="161"/>
                    </a:moveTo>
                    <a:lnTo>
                      <a:pt x="116" y="1"/>
                    </a:lnTo>
                    <a:lnTo>
                      <a:pt x="1383" y="893"/>
                    </a:lnTo>
                    <a:lnTo>
                      <a:pt x="1249" y="107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9"/>
              <p:cNvSpPr/>
              <p:nvPr/>
            </p:nvSpPr>
            <p:spPr>
              <a:xfrm>
                <a:off x="5772231" y="2589209"/>
                <a:ext cx="43016" cy="38892"/>
              </a:xfrm>
              <a:custGeom>
                <a:avLst/>
                <a:gdLst/>
                <a:ahLst/>
                <a:cxnLst/>
                <a:rect l="l" t="t" r="r" b="b"/>
                <a:pathLst>
                  <a:path w="1304" h="1179" extrusionOk="0">
                    <a:moveTo>
                      <a:pt x="1" y="143"/>
                    </a:moveTo>
                    <a:lnTo>
                      <a:pt x="134" y="1"/>
                    </a:lnTo>
                    <a:lnTo>
                      <a:pt x="1303" y="1018"/>
                    </a:lnTo>
                    <a:lnTo>
                      <a:pt x="1151" y="117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9"/>
              <p:cNvSpPr/>
              <p:nvPr/>
            </p:nvSpPr>
            <p:spPr>
              <a:xfrm>
                <a:off x="5749569" y="2612168"/>
                <a:ext cx="40047" cy="42422"/>
              </a:xfrm>
              <a:custGeom>
                <a:avLst/>
                <a:gdLst/>
                <a:ahLst/>
                <a:cxnLst/>
                <a:rect l="l" t="t" r="r" b="b"/>
                <a:pathLst>
                  <a:path w="1214" h="1286" extrusionOk="0">
                    <a:moveTo>
                      <a:pt x="1" y="134"/>
                    </a:moveTo>
                    <a:lnTo>
                      <a:pt x="152" y="1"/>
                    </a:lnTo>
                    <a:lnTo>
                      <a:pt x="1214" y="1134"/>
                    </a:lnTo>
                    <a:lnTo>
                      <a:pt x="1044" y="12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9"/>
              <p:cNvSpPr/>
              <p:nvPr/>
            </p:nvSpPr>
            <p:spPr>
              <a:xfrm>
                <a:off x="5724861" y="2632785"/>
                <a:ext cx="36220" cy="45325"/>
              </a:xfrm>
              <a:custGeom>
                <a:avLst/>
                <a:gdLst/>
                <a:ahLst/>
                <a:cxnLst/>
                <a:rect l="l" t="t" r="r" b="b"/>
                <a:pathLst>
                  <a:path w="1098" h="1374" extrusionOk="0">
                    <a:moveTo>
                      <a:pt x="0" y="116"/>
                    </a:moveTo>
                    <a:lnTo>
                      <a:pt x="161" y="0"/>
                    </a:lnTo>
                    <a:lnTo>
                      <a:pt x="1098" y="1240"/>
                    </a:lnTo>
                    <a:lnTo>
                      <a:pt x="910" y="13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9"/>
              <p:cNvSpPr/>
              <p:nvPr/>
            </p:nvSpPr>
            <p:spPr>
              <a:xfrm>
                <a:off x="5698075" y="2650730"/>
                <a:ext cx="32097" cy="47700"/>
              </a:xfrm>
              <a:custGeom>
                <a:avLst/>
                <a:gdLst/>
                <a:ahLst/>
                <a:cxnLst/>
                <a:rect l="l" t="t" r="r" b="b"/>
                <a:pathLst>
                  <a:path w="973" h="1446" extrusionOk="0">
                    <a:moveTo>
                      <a:pt x="0" y="98"/>
                    </a:moveTo>
                    <a:lnTo>
                      <a:pt x="170" y="0"/>
                    </a:lnTo>
                    <a:lnTo>
                      <a:pt x="973" y="1329"/>
                    </a:lnTo>
                    <a:lnTo>
                      <a:pt x="777" y="1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9"/>
              <p:cNvSpPr/>
              <p:nvPr/>
            </p:nvSpPr>
            <p:spPr>
              <a:xfrm>
                <a:off x="5669838" y="2666036"/>
                <a:ext cx="27380" cy="49448"/>
              </a:xfrm>
              <a:custGeom>
                <a:avLst/>
                <a:gdLst/>
                <a:ahLst/>
                <a:cxnLst/>
                <a:rect l="l" t="t" r="r" b="b"/>
                <a:pathLst>
                  <a:path w="830" h="1499" extrusionOk="0">
                    <a:moveTo>
                      <a:pt x="0" y="80"/>
                    </a:moveTo>
                    <a:lnTo>
                      <a:pt x="170" y="0"/>
                    </a:lnTo>
                    <a:lnTo>
                      <a:pt x="830" y="1401"/>
                    </a:lnTo>
                    <a:lnTo>
                      <a:pt x="633" y="149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9"/>
              <p:cNvSpPr/>
              <p:nvPr/>
            </p:nvSpPr>
            <p:spPr>
              <a:xfrm>
                <a:off x="5640116" y="2678077"/>
                <a:ext cx="22662" cy="50669"/>
              </a:xfrm>
              <a:custGeom>
                <a:avLst/>
                <a:gdLst/>
                <a:ahLst/>
                <a:cxnLst/>
                <a:rect l="l" t="t" r="r" b="b"/>
                <a:pathLst>
                  <a:path w="687" h="1536" extrusionOk="0">
                    <a:moveTo>
                      <a:pt x="0" y="63"/>
                    </a:moveTo>
                    <a:lnTo>
                      <a:pt x="178" y="1"/>
                    </a:lnTo>
                    <a:lnTo>
                      <a:pt x="687" y="1464"/>
                    </a:lnTo>
                    <a:lnTo>
                      <a:pt x="473" y="15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9"/>
              <p:cNvSpPr/>
              <p:nvPr/>
            </p:nvSpPr>
            <p:spPr>
              <a:xfrm>
                <a:off x="5609207" y="2686918"/>
                <a:ext cx="17681" cy="51526"/>
              </a:xfrm>
              <a:custGeom>
                <a:avLst/>
                <a:gdLst/>
                <a:ahLst/>
                <a:cxnLst/>
                <a:rect l="l" t="t" r="r" b="b"/>
                <a:pathLst>
                  <a:path w="536" h="1562" extrusionOk="0">
                    <a:moveTo>
                      <a:pt x="0" y="45"/>
                    </a:moveTo>
                    <a:lnTo>
                      <a:pt x="188" y="1"/>
                    </a:lnTo>
                    <a:lnTo>
                      <a:pt x="536" y="1508"/>
                    </a:lnTo>
                    <a:lnTo>
                      <a:pt x="321" y="15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9"/>
              <p:cNvSpPr/>
              <p:nvPr/>
            </p:nvSpPr>
            <p:spPr>
              <a:xfrm>
                <a:off x="5577704" y="2692525"/>
                <a:ext cx="12700" cy="51823"/>
              </a:xfrm>
              <a:custGeom>
                <a:avLst/>
                <a:gdLst/>
                <a:ahLst/>
                <a:cxnLst/>
                <a:rect l="l" t="t" r="r" b="b"/>
                <a:pathLst>
                  <a:path w="385" h="1571" extrusionOk="0">
                    <a:moveTo>
                      <a:pt x="1" y="27"/>
                    </a:moveTo>
                    <a:lnTo>
                      <a:pt x="188" y="0"/>
                    </a:lnTo>
                    <a:lnTo>
                      <a:pt x="384" y="1543"/>
                    </a:lnTo>
                    <a:lnTo>
                      <a:pt x="152" y="15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9"/>
              <p:cNvSpPr/>
              <p:nvPr/>
            </p:nvSpPr>
            <p:spPr>
              <a:xfrm>
                <a:off x="5545640" y="2694868"/>
                <a:ext cx="7389" cy="51526"/>
              </a:xfrm>
              <a:custGeom>
                <a:avLst/>
                <a:gdLst/>
                <a:ahLst/>
                <a:cxnLst/>
                <a:rect l="l" t="t" r="r" b="b"/>
                <a:pathLst>
                  <a:path w="224" h="1562" extrusionOk="0">
                    <a:moveTo>
                      <a:pt x="0" y="9"/>
                    </a:moveTo>
                    <a:lnTo>
                      <a:pt x="197" y="0"/>
                    </a:lnTo>
                    <a:lnTo>
                      <a:pt x="223" y="1553"/>
                    </a:lnTo>
                    <a:lnTo>
                      <a:pt x="0" y="15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9"/>
              <p:cNvSpPr/>
              <p:nvPr/>
            </p:nvSpPr>
            <p:spPr>
              <a:xfrm>
                <a:off x="5508265" y="2693383"/>
                <a:ext cx="11810" cy="51526"/>
              </a:xfrm>
              <a:custGeom>
                <a:avLst/>
                <a:gdLst/>
                <a:ahLst/>
                <a:cxnLst/>
                <a:rect l="l" t="t" r="r" b="b"/>
                <a:pathLst>
                  <a:path w="358" h="1562" extrusionOk="0">
                    <a:moveTo>
                      <a:pt x="161" y="1"/>
                    </a:moveTo>
                    <a:cubicBezTo>
                      <a:pt x="232" y="10"/>
                      <a:pt x="295" y="10"/>
                      <a:pt x="357" y="19"/>
                    </a:cubicBezTo>
                    <a:lnTo>
                      <a:pt x="232" y="1562"/>
                    </a:lnTo>
                    <a:cubicBezTo>
                      <a:pt x="152" y="1553"/>
                      <a:pt x="81" y="1553"/>
                      <a:pt x="0" y="15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9"/>
              <p:cNvSpPr/>
              <p:nvPr/>
            </p:nvSpPr>
            <p:spPr>
              <a:xfrm>
                <a:off x="5471484" y="2688402"/>
                <a:ext cx="16791" cy="51526"/>
              </a:xfrm>
              <a:custGeom>
                <a:avLst/>
                <a:gdLst/>
                <a:ahLst/>
                <a:cxnLst/>
                <a:rect l="l" t="t" r="r" b="b"/>
                <a:pathLst>
                  <a:path w="509" h="1562" extrusionOk="0">
                    <a:moveTo>
                      <a:pt x="321" y="0"/>
                    </a:moveTo>
                    <a:cubicBezTo>
                      <a:pt x="384" y="27"/>
                      <a:pt x="446" y="27"/>
                      <a:pt x="509" y="36"/>
                    </a:cubicBezTo>
                    <a:lnTo>
                      <a:pt x="223" y="1561"/>
                    </a:lnTo>
                    <a:cubicBezTo>
                      <a:pt x="152" y="1552"/>
                      <a:pt x="72" y="1543"/>
                      <a:pt x="0" y="1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9"/>
              <p:cNvSpPr/>
              <p:nvPr/>
            </p:nvSpPr>
            <p:spPr>
              <a:xfrm>
                <a:off x="5435561" y="2680155"/>
                <a:ext cx="21838" cy="50933"/>
              </a:xfrm>
              <a:custGeom>
                <a:avLst/>
                <a:gdLst/>
                <a:ahLst/>
                <a:cxnLst/>
                <a:rect l="l" t="t" r="r" b="b"/>
                <a:pathLst>
                  <a:path w="662" h="1544" extrusionOk="0">
                    <a:moveTo>
                      <a:pt x="474" y="0"/>
                    </a:moveTo>
                    <a:cubicBezTo>
                      <a:pt x="536" y="27"/>
                      <a:pt x="599" y="45"/>
                      <a:pt x="661" y="63"/>
                    </a:cubicBezTo>
                    <a:lnTo>
                      <a:pt x="215" y="1544"/>
                    </a:lnTo>
                    <a:cubicBezTo>
                      <a:pt x="144" y="1526"/>
                      <a:pt x="72" y="1499"/>
                      <a:pt x="1" y="14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9"/>
              <p:cNvSpPr/>
              <p:nvPr/>
            </p:nvSpPr>
            <p:spPr>
              <a:xfrm>
                <a:off x="5400561" y="2668675"/>
                <a:ext cx="26819" cy="50042"/>
              </a:xfrm>
              <a:custGeom>
                <a:avLst/>
                <a:gdLst/>
                <a:ahLst/>
                <a:cxnLst/>
                <a:rect l="l" t="t" r="r" b="b"/>
                <a:pathLst>
                  <a:path w="813" h="1517" extrusionOk="0">
                    <a:moveTo>
                      <a:pt x="634" y="0"/>
                    </a:moveTo>
                    <a:cubicBezTo>
                      <a:pt x="696" y="27"/>
                      <a:pt x="750" y="63"/>
                      <a:pt x="812" y="81"/>
                    </a:cubicBezTo>
                    <a:lnTo>
                      <a:pt x="205" y="1517"/>
                    </a:lnTo>
                    <a:cubicBezTo>
                      <a:pt x="143" y="1481"/>
                      <a:pt x="72" y="1446"/>
                      <a:pt x="0" y="14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9"/>
              <p:cNvSpPr/>
              <p:nvPr/>
            </p:nvSpPr>
            <p:spPr>
              <a:xfrm>
                <a:off x="5367606" y="2653963"/>
                <a:ext cx="30909" cy="48294"/>
              </a:xfrm>
              <a:custGeom>
                <a:avLst/>
                <a:gdLst/>
                <a:ahLst/>
                <a:cxnLst/>
                <a:rect l="l" t="t" r="r" b="b"/>
                <a:pathLst>
                  <a:path w="937" h="1464" extrusionOk="0">
                    <a:moveTo>
                      <a:pt x="776" y="0"/>
                    </a:moveTo>
                    <a:lnTo>
                      <a:pt x="937" y="107"/>
                    </a:lnTo>
                    <a:lnTo>
                      <a:pt x="187" y="1463"/>
                    </a:lnTo>
                    <a:lnTo>
                      <a:pt x="0" y="134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9"/>
              <p:cNvSpPr/>
              <p:nvPr/>
            </p:nvSpPr>
            <p:spPr>
              <a:xfrm>
                <a:off x="5336103" y="2636612"/>
                <a:ext cx="35363" cy="45919"/>
              </a:xfrm>
              <a:custGeom>
                <a:avLst/>
                <a:gdLst/>
                <a:ahLst/>
                <a:cxnLst/>
                <a:rect l="l" t="t" r="r" b="b"/>
                <a:pathLst>
                  <a:path w="1072" h="1392" extrusionOk="0">
                    <a:moveTo>
                      <a:pt x="919" y="0"/>
                    </a:moveTo>
                    <a:lnTo>
                      <a:pt x="1071" y="116"/>
                    </a:lnTo>
                    <a:lnTo>
                      <a:pt x="188" y="1392"/>
                    </a:lnTo>
                    <a:lnTo>
                      <a:pt x="1" y="125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9"/>
              <p:cNvSpPr/>
              <p:nvPr/>
            </p:nvSpPr>
            <p:spPr>
              <a:xfrm>
                <a:off x="5307272" y="2616588"/>
                <a:ext cx="38859" cy="42983"/>
              </a:xfrm>
              <a:custGeom>
                <a:avLst/>
                <a:gdLst/>
                <a:ahLst/>
                <a:cxnLst/>
                <a:rect l="l" t="t" r="r" b="b"/>
                <a:pathLst>
                  <a:path w="1178" h="1303" extrusionOk="0">
                    <a:moveTo>
                      <a:pt x="1035" y="0"/>
                    </a:moveTo>
                    <a:lnTo>
                      <a:pt x="1178" y="125"/>
                    </a:lnTo>
                    <a:lnTo>
                      <a:pt x="170" y="1303"/>
                    </a:lnTo>
                    <a:lnTo>
                      <a:pt x="0" y="115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9"/>
              <p:cNvSpPr/>
              <p:nvPr/>
            </p:nvSpPr>
            <p:spPr>
              <a:xfrm>
                <a:off x="5280783" y="2593926"/>
                <a:ext cx="42422" cy="39750"/>
              </a:xfrm>
              <a:custGeom>
                <a:avLst/>
                <a:gdLst/>
                <a:ahLst/>
                <a:cxnLst/>
                <a:rect l="l" t="t" r="r" b="b"/>
                <a:pathLst>
                  <a:path w="1286" h="1205" extrusionOk="0">
                    <a:moveTo>
                      <a:pt x="1160" y="0"/>
                    </a:moveTo>
                    <a:lnTo>
                      <a:pt x="1285" y="143"/>
                    </a:lnTo>
                    <a:lnTo>
                      <a:pt x="161" y="1205"/>
                    </a:lnTo>
                    <a:lnTo>
                      <a:pt x="0" y="10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9"/>
              <p:cNvSpPr/>
              <p:nvPr/>
            </p:nvSpPr>
            <p:spPr>
              <a:xfrm>
                <a:off x="5257527" y="2569218"/>
                <a:ext cx="45061" cy="35923"/>
              </a:xfrm>
              <a:custGeom>
                <a:avLst/>
                <a:gdLst/>
                <a:ahLst/>
                <a:cxnLst/>
                <a:rect l="l" t="t" r="r" b="b"/>
                <a:pathLst>
                  <a:path w="1366" h="1089" extrusionOk="0">
                    <a:moveTo>
                      <a:pt x="1250" y="0"/>
                    </a:moveTo>
                    <a:lnTo>
                      <a:pt x="1366" y="152"/>
                    </a:lnTo>
                    <a:lnTo>
                      <a:pt x="134" y="1088"/>
                    </a:lnTo>
                    <a:lnTo>
                      <a:pt x="1" y="9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9"/>
              <p:cNvSpPr/>
              <p:nvPr/>
            </p:nvSpPr>
            <p:spPr>
              <a:xfrm>
                <a:off x="5236943" y="2542432"/>
                <a:ext cx="47700" cy="32097"/>
              </a:xfrm>
              <a:custGeom>
                <a:avLst/>
                <a:gdLst/>
                <a:ahLst/>
                <a:cxnLst/>
                <a:rect l="l" t="t" r="r" b="b"/>
                <a:pathLst>
                  <a:path w="1446" h="973" extrusionOk="0">
                    <a:moveTo>
                      <a:pt x="1347" y="0"/>
                    </a:moveTo>
                    <a:lnTo>
                      <a:pt x="1445" y="161"/>
                    </a:lnTo>
                    <a:lnTo>
                      <a:pt x="125" y="973"/>
                    </a:lnTo>
                    <a:lnTo>
                      <a:pt x="0" y="77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9"/>
              <p:cNvSpPr/>
              <p:nvPr/>
            </p:nvSpPr>
            <p:spPr>
              <a:xfrm>
                <a:off x="5220152" y="2513865"/>
                <a:ext cx="49481" cy="27710"/>
              </a:xfrm>
              <a:custGeom>
                <a:avLst/>
                <a:gdLst/>
                <a:ahLst/>
                <a:cxnLst/>
                <a:rect l="l" t="t" r="r" b="b"/>
                <a:pathLst>
                  <a:path w="1500" h="840" extrusionOk="0">
                    <a:moveTo>
                      <a:pt x="1410" y="1"/>
                    </a:moveTo>
                    <a:lnTo>
                      <a:pt x="1499" y="179"/>
                    </a:lnTo>
                    <a:lnTo>
                      <a:pt x="99" y="840"/>
                    </a:lnTo>
                    <a:lnTo>
                      <a:pt x="1" y="63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9"/>
              <p:cNvSpPr/>
              <p:nvPr/>
            </p:nvSpPr>
            <p:spPr>
              <a:xfrm>
                <a:off x="5206627" y="2484143"/>
                <a:ext cx="50933" cy="22992"/>
              </a:xfrm>
              <a:custGeom>
                <a:avLst/>
                <a:gdLst/>
                <a:ahLst/>
                <a:cxnLst/>
                <a:rect l="l" t="t" r="r" b="b"/>
                <a:pathLst>
                  <a:path w="1544" h="697" extrusionOk="0">
                    <a:moveTo>
                      <a:pt x="1472" y="1"/>
                    </a:moveTo>
                    <a:lnTo>
                      <a:pt x="1544" y="179"/>
                    </a:lnTo>
                    <a:lnTo>
                      <a:pt x="81" y="697"/>
                    </a:lnTo>
                    <a:lnTo>
                      <a:pt x="0" y="48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9"/>
              <p:cNvSpPr/>
              <p:nvPr/>
            </p:nvSpPr>
            <p:spPr>
              <a:xfrm>
                <a:off x="5196896" y="2453267"/>
                <a:ext cx="51559" cy="17978"/>
              </a:xfrm>
              <a:custGeom>
                <a:avLst/>
                <a:gdLst/>
                <a:ahLst/>
                <a:cxnLst/>
                <a:rect l="l" t="t" r="r" b="b"/>
                <a:pathLst>
                  <a:path w="1563" h="545" extrusionOk="0">
                    <a:moveTo>
                      <a:pt x="1517" y="0"/>
                    </a:moveTo>
                    <a:lnTo>
                      <a:pt x="1562" y="188"/>
                    </a:lnTo>
                    <a:lnTo>
                      <a:pt x="54" y="544"/>
                    </a:lnTo>
                    <a:lnTo>
                      <a:pt x="1" y="32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9"/>
              <p:cNvSpPr/>
              <p:nvPr/>
            </p:nvSpPr>
            <p:spPr>
              <a:xfrm>
                <a:off x="5191024" y="2421764"/>
                <a:ext cx="51823" cy="12700"/>
              </a:xfrm>
              <a:custGeom>
                <a:avLst/>
                <a:gdLst/>
                <a:ahLst/>
                <a:cxnLst/>
                <a:rect l="l" t="t" r="r" b="b"/>
                <a:pathLst>
                  <a:path w="1571" h="385" extrusionOk="0">
                    <a:moveTo>
                      <a:pt x="1544" y="1"/>
                    </a:moveTo>
                    <a:lnTo>
                      <a:pt x="1571" y="188"/>
                    </a:lnTo>
                    <a:lnTo>
                      <a:pt x="36" y="384"/>
                    </a:lnTo>
                    <a:lnTo>
                      <a:pt x="0" y="16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9"/>
              <p:cNvSpPr/>
              <p:nvPr/>
            </p:nvSpPr>
            <p:spPr>
              <a:xfrm>
                <a:off x="5188979" y="2389700"/>
                <a:ext cx="51526" cy="7686"/>
              </a:xfrm>
              <a:custGeom>
                <a:avLst/>
                <a:gdLst/>
                <a:ahLst/>
                <a:cxnLst/>
                <a:rect l="l" t="t" r="r" b="b"/>
                <a:pathLst>
                  <a:path w="1562" h="233" extrusionOk="0">
                    <a:moveTo>
                      <a:pt x="1552" y="0"/>
                    </a:moveTo>
                    <a:lnTo>
                      <a:pt x="1561" y="197"/>
                    </a:lnTo>
                    <a:lnTo>
                      <a:pt x="18" y="23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7" name="Google Shape;1657;p39"/>
          <p:cNvGrpSpPr/>
          <p:nvPr/>
        </p:nvGrpSpPr>
        <p:grpSpPr>
          <a:xfrm>
            <a:off x="55088" y="1604628"/>
            <a:ext cx="1744522" cy="2093979"/>
            <a:chOff x="55088" y="1604628"/>
            <a:chExt cx="1744522" cy="2093979"/>
          </a:xfrm>
        </p:grpSpPr>
        <p:sp>
          <p:nvSpPr>
            <p:cNvPr id="1658" name="Google Shape;1658;p39"/>
            <p:cNvSpPr/>
            <p:nvPr/>
          </p:nvSpPr>
          <p:spPr>
            <a:xfrm>
              <a:off x="55088" y="1604628"/>
              <a:ext cx="1038425" cy="2093979"/>
            </a:xfrm>
            <a:custGeom>
              <a:avLst/>
              <a:gdLst/>
              <a:ahLst/>
              <a:cxnLst/>
              <a:rect l="l" t="t" r="r" b="b"/>
              <a:pathLst>
                <a:path w="17763" h="35819" extrusionOk="0">
                  <a:moveTo>
                    <a:pt x="16576" y="1"/>
                  </a:moveTo>
                  <a:lnTo>
                    <a:pt x="16576" y="1125"/>
                  </a:lnTo>
                  <a:cubicBezTo>
                    <a:pt x="7405" y="1294"/>
                    <a:pt x="1" y="8806"/>
                    <a:pt x="1" y="18012"/>
                  </a:cubicBezTo>
                  <a:cubicBezTo>
                    <a:pt x="1" y="27219"/>
                    <a:pt x="7405" y="34721"/>
                    <a:pt x="16576" y="34900"/>
                  </a:cubicBezTo>
                  <a:lnTo>
                    <a:pt x="16576" y="35819"/>
                  </a:lnTo>
                  <a:lnTo>
                    <a:pt x="17763" y="34632"/>
                  </a:lnTo>
                  <a:lnTo>
                    <a:pt x="16576" y="33446"/>
                  </a:lnTo>
                  <a:lnTo>
                    <a:pt x="16576" y="34472"/>
                  </a:lnTo>
                  <a:cubicBezTo>
                    <a:pt x="7637" y="34302"/>
                    <a:pt x="420" y="26987"/>
                    <a:pt x="420" y="18012"/>
                  </a:cubicBezTo>
                  <a:cubicBezTo>
                    <a:pt x="420" y="9038"/>
                    <a:pt x="7637" y="1723"/>
                    <a:pt x="16576" y="1544"/>
                  </a:cubicBezTo>
                  <a:lnTo>
                    <a:pt x="16576" y="2374"/>
                  </a:lnTo>
                  <a:lnTo>
                    <a:pt x="17763" y="1187"/>
                  </a:lnTo>
                  <a:lnTo>
                    <a:pt x="165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9"/>
            <p:cNvSpPr/>
            <p:nvPr/>
          </p:nvSpPr>
          <p:spPr>
            <a:xfrm>
              <a:off x="286080" y="1900885"/>
              <a:ext cx="1513529" cy="1513471"/>
            </a:xfrm>
            <a:custGeom>
              <a:avLst/>
              <a:gdLst/>
              <a:ahLst/>
              <a:cxnLst/>
              <a:rect l="l" t="t" r="r" b="b"/>
              <a:pathLst>
                <a:path w="25890" h="25889" extrusionOk="0">
                  <a:moveTo>
                    <a:pt x="1" y="12944"/>
                  </a:moveTo>
                  <a:cubicBezTo>
                    <a:pt x="1" y="20081"/>
                    <a:pt x="5809" y="25889"/>
                    <a:pt x="12945" y="25889"/>
                  </a:cubicBezTo>
                  <a:lnTo>
                    <a:pt x="12945" y="25889"/>
                  </a:lnTo>
                  <a:cubicBezTo>
                    <a:pt x="20082" y="25889"/>
                    <a:pt x="25890" y="20081"/>
                    <a:pt x="25890" y="12944"/>
                  </a:cubicBezTo>
                  <a:lnTo>
                    <a:pt x="25890" y="12944"/>
                  </a:lnTo>
                  <a:cubicBezTo>
                    <a:pt x="25890" y="5808"/>
                    <a:pt x="20082" y="0"/>
                    <a:pt x="12945" y="0"/>
                  </a:cubicBezTo>
                  <a:lnTo>
                    <a:pt x="12945" y="0"/>
                  </a:lnTo>
                  <a:cubicBezTo>
                    <a:pt x="5809" y="0"/>
                    <a:pt x="1" y="5808"/>
                    <a:pt x="1" y="12944"/>
                  </a:cubicBezTo>
                  <a:close/>
                  <a:moveTo>
                    <a:pt x="8797" y="12837"/>
                  </a:moveTo>
                  <a:cubicBezTo>
                    <a:pt x="8797" y="10518"/>
                    <a:pt x="10679" y="8636"/>
                    <a:pt x="13008" y="8636"/>
                  </a:cubicBezTo>
                  <a:lnTo>
                    <a:pt x="13008" y="8636"/>
                  </a:lnTo>
                  <a:cubicBezTo>
                    <a:pt x="15327" y="8636"/>
                    <a:pt x="17210" y="10518"/>
                    <a:pt x="17210" y="12837"/>
                  </a:cubicBezTo>
                  <a:lnTo>
                    <a:pt x="17210" y="12837"/>
                  </a:lnTo>
                  <a:cubicBezTo>
                    <a:pt x="17210" y="15166"/>
                    <a:pt x="15327" y="17048"/>
                    <a:pt x="13008" y="17048"/>
                  </a:cubicBezTo>
                  <a:lnTo>
                    <a:pt x="13008" y="17048"/>
                  </a:lnTo>
                  <a:cubicBezTo>
                    <a:pt x="10679" y="17048"/>
                    <a:pt x="8797" y="15166"/>
                    <a:pt x="8797" y="12837"/>
                  </a:cubicBezTo>
                  <a:close/>
                </a:path>
              </a:pathLst>
            </a:custGeom>
            <a:gradFill>
              <a:gsLst>
                <a:gs pos="0">
                  <a:schemeClr val="lt1"/>
                </a:gs>
                <a:gs pos="50000">
                  <a:schemeClr val="lt1"/>
                </a:gs>
                <a:gs pos="100000">
                  <a:schemeClr val="accent1"/>
                </a:gs>
              </a:gsLst>
              <a:lin ang="5400012"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39"/>
            <p:cNvGrpSpPr/>
            <p:nvPr/>
          </p:nvGrpSpPr>
          <p:grpSpPr>
            <a:xfrm>
              <a:off x="390978" y="2000998"/>
              <a:ext cx="1303317" cy="1301914"/>
              <a:chOff x="1435398" y="2022714"/>
              <a:chExt cx="735423" cy="734632"/>
            </a:xfrm>
          </p:grpSpPr>
          <p:sp>
            <p:nvSpPr>
              <p:cNvPr id="1661" name="Google Shape;1661;p39"/>
              <p:cNvSpPr/>
              <p:nvPr/>
            </p:nvSpPr>
            <p:spPr>
              <a:xfrm>
                <a:off x="2085152" y="2320229"/>
                <a:ext cx="84514" cy="49184"/>
              </a:xfrm>
              <a:custGeom>
                <a:avLst/>
                <a:gdLst/>
                <a:ahLst/>
                <a:cxnLst/>
                <a:rect l="l" t="t" r="r" b="b"/>
                <a:pathLst>
                  <a:path w="2562" h="1491" extrusionOk="0">
                    <a:moveTo>
                      <a:pt x="2392" y="1"/>
                    </a:moveTo>
                    <a:lnTo>
                      <a:pt x="1" y="465"/>
                    </a:lnTo>
                    <a:lnTo>
                      <a:pt x="81" y="973"/>
                    </a:lnTo>
                    <a:lnTo>
                      <a:pt x="117" y="1232"/>
                    </a:lnTo>
                    <a:lnTo>
                      <a:pt x="135" y="1491"/>
                    </a:lnTo>
                    <a:lnTo>
                      <a:pt x="2561" y="1312"/>
                    </a:lnTo>
                    <a:lnTo>
                      <a:pt x="2543" y="982"/>
                    </a:lnTo>
                    <a:lnTo>
                      <a:pt x="2490" y="661"/>
                    </a:lnTo>
                    <a:lnTo>
                      <a:pt x="23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9"/>
              <p:cNvSpPr/>
              <p:nvPr/>
            </p:nvSpPr>
            <p:spPr>
              <a:xfrm>
                <a:off x="2069846" y="2253132"/>
                <a:ext cx="88044" cy="62445"/>
              </a:xfrm>
              <a:custGeom>
                <a:avLst/>
                <a:gdLst/>
                <a:ahLst/>
                <a:cxnLst/>
                <a:rect l="l" t="t" r="r" b="b"/>
                <a:pathLst>
                  <a:path w="2669" h="1893" extrusionOk="0">
                    <a:moveTo>
                      <a:pt x="2258" y="1"/>
                    </a:moveTo>
                    <a:lnTo>
                      <a:pt x="1" y="911"/>
                    </a:lnTo>
                    <a:cubicBezTo>
                      <a:pt x="117" y="1232"/>
                      <a:pt x="251" y="1553"/>
                      <a:pt x="322" y="1892"/>
                    </a:cubicBezTo>
                    <a:lnTo>
                      <a:pt x="2668" y="1268"/>
                    </a:lnTo>
                    <a:cubicBezTo>
                      <a:pt x="2579" y="831"/>
                      <a:pt x="2410" y="420"/>
                      <a:pt x="2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9"/>
              <p:cNvSpPr/>
              <p:nvPr/>
            </p:nvSpPr>
            <p:spPr>
              <a:xfrm>
                <a:off x="2044842" y="2191346"/>
                <a:ext cx="88604" cy="73001"/>
              </a:xfrm>
              <a:custGeom>
                <a:avLst/>
                <a:gdLst/>
                <a:ahLst/>
                <a:cxnLst/>
                <a:rect l="l" t="t" r="r" b="b"/>
                <a:pathLst>
                  <a:path w="2686" h="2213" extrusionOk="0">
                    <a:moveTo>
                      <a:pt x="2044" y="1"/>
                    </a:moveTo>
                    <a:lnTo>
                      <a:pt x="1" y="1312"/>
                    </a:lnTo>
                    <a:lnTo>
                      <a:pt x="268" y="1758"/>
                    </a:lnTo>
                    <a:lnTo>
                      <a:pt x="340" y="1865"/>
                    </a:lnTo>
                    <a:lnTo>
                      <a:pt x="393" y="1981"/>
                    </a:lnTo>
                    <a:lnTo>
                      <a:pt x="500" y="2213"/>
                    </a:lnTo>
                    <a:lnTo>
                      <a:pt x="2686" y="1151"/>
                    </a:lnTo>
                    <a:lnTo>
                      <a:pt x="2543" y="857"/>
                    </a:lnTo>
                    <a:lnTo>
                      <a:pt x="2472" y="705"/>
                    </a:lnTo>
                    <a:lnTo>
                      <a:pt x="2383" y="563"/>
                    </a:lnTo>
                    <a:lnTo>
                      <a:pt x="20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9"/>
              <p:cNvSpPr/>
              <p:nvPr/>
            </p:nvSpPr>
            <p:spPr>
              <a:xfrm>
                <a:off x="2010996" y="2136323"/>
                <a:ext cx="86262" cy="81545"/>
              </a:xfrm>
              <a:custGeom>
                <a:avLst/>
                <a:gdLst/>
                <a:ahLst/>
                <a:cxnLst/>
                <a:rect l="l" t="t" r="r" b="b"/>
                <a:pathLst>
                  <a:path w="2615" h="2472" extrusionOk="0">
                    <a:moveTo>
                      <a:pt x="1758" y="0"/>
                    </a:moveTo>
                    <a:lnTo>
                      <a:pt x="1" y="1677"/>
                    </a:lnTo>
                    <a:lnTo>
                      <a:pt x="349" y="2061"/>
                    </a:lnTo>
                    <a:cubicBezTo>
                      <a:pt x="473" y="2186"/>
                      <a:pt x="563" y="2338"/>
                      <a:pt x="670" y="2471"/>
                    </a:cubicBezTo>
                    <a:lnTo>
                      <a:pt x="2615" y="1017"/>
                    </a:lnTo>
                    <a:cubicBezTo>
                      <a:pt x="2481" y="839"/>
                      <a:pt x="2356" y="652"/>
                      <a:pt x="2204" y="491"/>
                    </a:cubicBezTo>
                    <a:lnTo>
                      <a:pt x="17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9"/>
              <p:cNvSpPr/>
              <p:nvPr/>
            </p:nvSpPr>
            <p:spPr>
              <a:xfrm>
                <a:off x="1969795" y="2090702"/>
                <a:ext cx="80391" cy="86856"/>
              </a:xfrm>
              <a:custGeom>
                <a:avLst/>
                <a:gdLst/>
                <a:ahLst/>
                <a:cxnLst/>
                <a:rect l="l" t="t" r="r" b="b"/>
                <a:pathLst>
                  <a:path w="2437" h="2633" extrusionOk="0">
                    <a:moveTo>
                      <a:pt x="1410" y="1"/>
                    </a:moveTo>
                    <a:lnTo>
                      <a:pt x="1" y="1981"/>
                    </a:lnTo>
                    <a:lnTo>
                      <a:pt x="411" y="2293"/>
                    </a:lnTo>
                    <a:cubicBezTo>
                      <a:pt x="554" y="2391"/>
                      <a:pt x="670" y="2516"/>
                      <a:pt x="804" y="2632"/>
                    </a:cubicBezTo>
                    <a:lnTo>
                      <a:pt x="2436" y="830"/>
                    </a:lnTo>
                    <a:cubicBezTo>
                      <a:pt x="2276" y="687"/>
                      <a:pt x="2115" y="527"/>
                      <a:pt x="1937" y="393"/>
                    </a:cubicBezTo>
                    <a:lnTo>
                      <a:pt x="14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9"/>
              <p:cNvSpPr/>
              <p:nvPr/>
            </p:nvSpPr>
            <p:spPr>
              <a:xfrm>
                <a:off x="1922425" y="2055669"/>
                <a:ext cx="72144" cy="89231"/>
              </a:xfrm>
              <a:custGeom>
                <a:avLst/>
                <a:gdLst/>
                <a:ahLst/>
                <a:cxnLst/>
                <a:rect l="l" t="t" r="r" b="b"/>
                <a:pathLst>
                  <a:path w="2187" h="2705" extrusionOk="0">
                    <a:moveTo>
                      <a:pt x="1017" y="1"/>
                    </a:moveTo>
                    <a:lnTo>
                      <a:pt x="0" y="2213"/>
                    </a:lnTo>
                    <a:lnTo>
                      <a:pt x="473" y="2436"/>
                    </a:lnTo>
                    <a:cubicBezTo>
                      <a:pt x="625" y="2517"/>
                      <a:pt x="768" y="2615"/>
                      <a:pt x="910" y="2704"/>
                    </a:cubicBezTo>
                    <a:lnTo>
                      <a:pt x="2186" y="625"/>
                    </a:lnTo>
                    <a:cubicBezTo>
                      <a:pt x="1990" y="518"/>
                      <a:pt x="1811" y="394"/>
                      <a:pt x="1606" y="295"/>
                    </a:cubicBezTo>
                    <a:lnTo>
                      <a:pt x="10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1870931" y="2033039"/>
                <a:ext cx="60631" cy="88011"/>
              </a:xfrm>
              <a:custGeom>
                <a:avLst/>
                <a:gdLst/>
                <a:ahLst/>
                <a:cxnLst/>
                <a:rect l="l" t="t" r="r" b="b"/>
                <a:pathLst>
                  <a:path w="1838" h="2668" extrusionOk="0">
                    <a:moveTo>
                      <a:pt x="571" y="0"/>
                    </a:moveTo>
                    <a:lnTo>
                      <a:pt x="0" y="2364"/>
                    </a:lnTo>
                    <a:lnTo>
                      <a:pt x="500" y="2489"/>
                    </a:lnTo>
                    <a:cubicBezTo>
                      <a:pt x="669" y="2543"/>
                      <a:pt x="830" y="2605"/>
                      <a:pt x="990" y="2667"/>
                    </a:cubicBezTo>
                    <a:lnTo>
                      <a:pt x="1838" y="384"/>
                    </a:lnTo>
                    <a:cubicBezTo>
                      <a:pt x="1633" y="312"/>
                      <a:pt x="1428" y="232"/>
                      <a:pt x="1214" y="161"/>
                    </a:cubicBez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1817063" y="2023011"/>
                <a:ext cx="47139" cy="83920"/>
              </a:xfrm>
              <a:custGeom>
                <a:avLst/>
                <a:gdLst/>
                <a:ahLst/>
                <a:cxnLst/>
                <a:rect l="l" t="t" r="r" b="b"/>
                <a:pathLst>
                  <a:path w="1429" h="2544" extrusionOk="0">
                    <a:moveTo>
                      <a:pt x="108" y="1"/>
                    </a:moveTo>
                    <a:lnTo>
                      <a:pt x="1" y="2436"/>
                    </a:lnTo>
                    <a:cubicBezTo>
                      <a:pt x="170" y="2445"/>
                      <a:pt x="340" y="2445"/>
                      <a:pt x="518" y="2463"/>
                    </a:cubicBezTo>
                    <a:lnTo>
                      <a:pt x="1027" y="2543"/>
                    </a:lnTo>
                    <a:lnTo>
                      <a:pt x="1428" y="143"/>
                    </a:lnTo>
                    <a:lnTo>
                      <a:pt x="768" y="45"/>
                    </a:lnTo>
                    <a:cubicBezTo>
                      <a:pt x="554" y="19"/>
                      <a:pt x="331" y="19"/>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9"/>
              <p:cNvSpPr/>
              <p:nvPr/>
            </p:nvSpPr>
            <p:spPr>
              <a:xfrm>
                <a:off x="1751154" y="2022714"/>
                <a:ext cx="45358" cy="83030"/>
              </a:xfrm>
              <a:custGeom>
                <a:avLst/>
                <a:gdLst/>
                <a:ahLst/>
                <a:cxnLst/>
                <a:rect l="l" t="t" r="r" b="b"/>
                <a:pathLst>
                  <a:path w="1375" h="2517" extrusionOk="0">
                    <a:moveTo>
                      <a:pt x="1312" y="1"/>
                    </a:moveTo>
                    <a:cubicBezTo>
                      <a:pt x="875" y="28"/>
                      <a:pt x="429" y="28"/>
                      <a:pt x="0" y="108"/>
                    </a:cubicBezTo>
                    <a:lnTo>
                      <a:pt x="339" y="2517"/>
                    </a:lnTo>
                    <a:cubicBezTo>
                      <a:pt x="678" y="2445"/>
                      <a:pt x="1026" y="2454"/>
                      <a:pt x="1374" y="2427"/>
                    </a:cubicBezTo>
                    <a:lnTo>
                      <a:pt x="13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9"/>
              <p:cNvSpPr/>
              <p:nvPr/>
            </p:nvSpPr>
            <p:spPr>
              <a:xfrm>
                <a:off x="1683167" y="2030664"/>
                <a:ext cx="58883" cy="88044"/>
              </a:xfrm>
              <a:custGeom>
                <a:avLst/>
                <a:gdLst/>
                <a:ahLst/>
                <a:cxnLst/>
                <a:rect l="l" t="t" r="r" b="b"/>
                <a:pathLst>
                  <a:path w="1785" h="2669" extrusionOk="0">
                    <a:moveTo>
                      <a:pt x="1276" y="1"/>
                    </a:moveTo>
                    <a:lnTo>
                      <a:pt x="634" y="170"/>
                    </a:lnTo>
                    <a:cubicBezTo>
                      <a:pt x="527" y="197"/>
                      <a:pt x="420" y="224"/>
                      <a:pt x="313" y="250"/>
                    </a:cubicBezTo>
                    <a:lnTo>
                      <a:pt x="1" y="366"/>
                    </a:lnTo>
                    <a:lnTo>
                      <a:pt x="795" y="2668"/>
                    </a:lnTo>
                    <a:lnTo>
                      <a:pt x="1035" y="2579"/>
                    </a:lnTo>
                    <a:cubicBezTo>
                      <a:pt x="1116" y="2552"/>
                      <a:pt x="1205" y="2534"/>
                      <a:pt x="1285" y="2507"/>
                    </a:cubicBezTo>
                    <a:lnTo>
                      <a:pt x="1785" y="2383"/>
                    </a:lnTo>
                    <a:lnTo>
                      <a:pt x="12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1619600" y="2051875"/>
                <a:ext cx="70659" cy="89462"/>
              </a:xfrm>
              <a:custGeom>
                <a:avLst/>
                <a:gdLst/>
                <a:ahLst/>
                <a:cxnLst/>
                <a:rect l="l" t="t" r="r" b="b"/>
                <a:pathLst>
                  <a:path w="2142" h="2712" extrusionOk="0">
                    <a:moveTo>
                      <a:pt x="1178" y="0"/>
                    </a:moveTo>
                    <a:lnTo>
                      <a:pt x="581" y="294"/>
                    </a:lnTo>
                    <a:lnTo>
                      <a:pt x="286" y="437"/>
                    </a:lnTo>
                    <a:cubicBezTo>
                      <a:pt x="188" y="491"/>
                      <a:pt x="99" y="544"/>
                      <a:pt x="1" y="607"/>
                    </a:cubicBezTo>
                    <a:lnTo>
                      <a:pt x="1214" y="2712"/>
                    </a:lnTo>
                    <a:cubicBezTo>
                      <a:pt x="1294" y="2667"/>
                      <a:pt x="1366" y="2614"/>
                      <a:pt x="1437" y="2578"/>
                    </a:cubicBezTo>
                    <a:lnTo>
                      <a:pt x="1678" y="2462"/>
                    </a:lnTo>
                    <a:lnTo>
                      <a:pt x="2142" y="2239"/>
                    </a:lnTo>
                    <a:lnTo>
                      <a:pt x="11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1562795" y="2085424"/>
                <a:ext cx="79500" cy="87417"/>
              </a:xfrm>
              <a:custGeom>
                <a:avLst/>
                <a:gdLst/>
                <a:ahLst/>
                <a:cxnLst/>
                <a:rect l="l" t="t" r="r" b="b"/>
                <a:pathLst>
                  <a:path w="2410" h="2650" extrusionOk="0">
                    <a:moveTo>
                      <a:pt x="1045" y="0"/>
                    </a:moveTo>
                    <a:lnTo>
                      <a:pt x="509" y="401"/>
                    </a:lnTo>
                    <a:lnTo>
                      <a:pt x="251" y="598"/>
                    </a:lnTo>
                    <a:cubicBezTo>
                      <a:pt x="161" y="660"/>
                      <a:pt x="81" y="740"/>
                      <a:pt x="1" y="812"/>
                    </a:cubicBezTo>
                    <a:lnTo>
                      <a:pt x="1589" y="2650"/>
                    </a:lnTo>
                    <a:cubicBezTo>
                      <a:pt x="1660" y="2596"/>
                      <a:pt x="1714" y="2534"/>
                      <a:pt x="1785" y="2480"/>
                    </a:cubicBezTo>
                    <a:lnTo>
                      <a:pt x="1990" y="2328"/>
                    </a:lnTo>
                    <a:lnTo>
                      <a:pt x="2410" y="2016"/>
                    </a:lnTo>
                    <a:lnTo>
                      <a:pt x="10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1514535" y="2129858"/>
                <a:ext cx="85669" cy="82700"/>
              </a:xfrm>
              <a:custGeom>
                <a:avLst/>
                <a:gdLst/>
                <a:ahLst/>
                <a:cxnLst/>
                <a:rect l="l" t="t" r="r" b="b"/>
                <a:pathLst>
                  <a:path w="2597" h="2507" extrusionOk="0">
                    <a:moveTo>
                      <a:pt x="875" y="0"/>
                    </a:moveTo>
                    <a:lnTo>
                      <a:pt x="429" y="491"/>
                    </a:lnTo>
                    <a:cubicBezTo>
                      <a:pt x="277" y="651"/>
                      <a:pt x="126" y="821"/>
                      <a:pt x="1" y="999"/>
                    </a:cubicBezTo>
                    <a:lnTo>
                      <a:pt x="1910" y="2507"/>
                    </a:lnTo>
                    <a:cubicBezTo>
                      <a:pt x="2008" y="2355"/>
                      <a:pt x="2133" y="2230"/>
                      <a:pt x="2249" y="2105"/>
                    </a:cubicBezTo>
                    <a:lnTo>
                      <a:pt x="2597" y="1722"/>
                    </a:lnTo>
                    <a:lnTo>
                      <a:pt x="8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9"/>
              <p:cNvSpPr/>
              <p:nvPr/>
            </p:nvSpPr>
            <p:spPr>
              <a:xfrm>
                <a:off x="1476863" y="2183693"/>
                <a:ext cx="88341" cy="74486"/>
              </a:xfrm>
              <a:custGeom>
                <a:avLst/>
                <a:gdLst/>
                <a:ahLst/>
                <a:cxnLst/>
                <a:rect l="l" t="t" r="r" b="b"/>
                <a:pathLst>
                  <a:path w="2678" h="2258" extrusionOk="0">
                    <a:moveTo>
                      <a:pt x="670" y="1"/>
                    </a:moveTo>
                    <a:cubicBezTo>
                      <a:pt x="554" y="188"/>
                      <a:pt x="438" y="384"/>
                      <a:pt x="322" y="572"/>
                    </a:cubicBezTo>
                    <a:cubicBezTo>
                      <a:pt x="206" y="759"/>
                      <a:pt x="90" y="946"/>
                      <a:pt x="1" y="1143"/>
                    </a:cubicBezTo>
                    <a:lnTo>
                      <a:pt x="2160" y="2258"/>
                    </a:lnTo>
                    <a:cubicBezTo>
                      <a:pt x="2222" y="2106"/>
                      <a:pt x="2320" y="1954"/>
                      <a:pt x="2410" y="1812"/>
                    </a:cubicBezTo>
                    <a:lnTo>
                      <a:pt x="2677" y="1366"/>
                    </a:lnTo>
                    <a:lnTo>
                      <a:pt x="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9"/>
              <p:cNvSpPr/>
              <p:nvPr/>
            </p:nvSpPr>
            <p:spPr>
              <a:xfrm>
                <a:off x="1450671" y="2245215"/>
                <a:ext cx="88341" cy="63600"/>
              </a:xfrm>
              <a:custGeom>
                <a:avLst/>
                <a:gdLst/>
                <a:ahLst/>
                <a:cxnLst/>
                <a:rect l="l" t="t" r="r" b="b"/>
                <a:pathLst>
                  <a:path w="2678" h="1928" extrusionOk="0">
                    <a:moveTo>
                      <a:pt x="447" y="0"/>
                    </a:moveTo>
                    <a:cubicBezTo>
                      <a:pt x="358" y="205"/>
                      <a:pt x="286" y="410"/>
                      <a:pt x="215" y="616"/>
                    </a:cubicBezTo>
                    <a:cubicBezTo>
                      <a:pt x="144" y="830"/>
                      <a:pt x="46" y="1026"/>
                      <a:pt x="1" y="1249"/>
                    </a:cubicBezTo>
                    <a:lnTo>
                      <a:pt x="2338" y="1927"/>
                    </a:lnTo>
                    <a:cubicBezTo>
                      <a:pt x="2365" y="1758"/>
                      <a:pt x="2445" y="1606"/>
                      <a:pt x="2499" y="1436"/>
                    </a:cubicBezTo>
                    <a:cubicBezTo>
                      <a:pt x="2561" y="1276"/>
                      <a:pt x="2615" y="1115"/>
                      <a:pt x="2677" y="955"/>
                    </a:cubicBezTo>
                    <a:lnTo>
                      <a:pt x="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9"/>
              <p:cNvSpPr/>
              <p:nvPr/>
            </p:nvSpPr>
            <p:spPr>
              <a:xfrm>
                <a:off x="1437443" y="2311718"/>
                <a:ext cx="85075" cy="50636"/>
              </a:xfrm>
              <a:custGeom>
                <a:avLst/>
                <a:gdLst/>
                <a:ahLst/>
                <a:cxnLst/>
                <a:rect l="l" t="t" r="r" b="b"/>
                <a:pathLst>
                  <a:path w="2579" h="1535" extrusionOk="0">
                    <a:moveTo>
                      <a:pt x="206" y="0"/>
                    </a:moveTo>
                    <a:cubicBezTo>
                      <a:pt x="152" y="214"/>
                      <a:pt x="134" y="437"/>
                      <a:pt x="90" y="651"/>
                    </a:cubicBezTo>
                    <a:cubicBezTo>
                      <a:pt x="63" y="875"/>
                      <a:pt x="18" y="1089"/>
                      <a:pt x="1" y="1312"/>
                    </a:cubicBezTo>
                    <a:lnTo>
                      <a:pt x="2418" y="1535"/>
                    </a:lnTo>
                    <a:cubicBezTo>
                      <a:pt x="2436" y="1365"/>
                      <a:pt x="2472" y="1196"/>
                      <a:pt x="2498" y="1026"/>
                    </a:cubicBezTo>
                    <a:cubicBezTo>
                      <a:pt x="2525" y="857"/>
                      <a:pt x="2534" y="678"/>
                      <a:pt x="2579" y="518"/>
                    </a:cubicBezTo>
                    <a:lnTo>
                      <a:pt x="2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9"/>
              <p:cNvSpPr/>
              <p:nvPr/>
            </p:nvSpPr>
            <p:spPr>
              <a:xfrm>
                <a:off x="1435398" y="2381156"/>
                <a:ext cx="81842" cy="43576"/>
              </a:xfrm>
              <a:custGeom>
                <a:avLst/>
                <a:gdLst/>
                <a:ahLst/>
                <a:cxnLst/>
                <a:rect l="l" t="t" r="r" b="b"/>
                <a:pathLst>
                  <a:path w="2481" h="1321" extrusionOk="0">
                    <a:moveTo>
                      <a:pt x="27" y="1"/>
                    </a:moveTo>
                    <a:cubicBezTo>
                      <a:pt x="0" y="215"/>
                      <a:pt x="18" y="438"/>
                      <a:pt x="27" y="661"/>
                    </a:cubicBezTo>
                    <a:lnTo>
                      <a:pt x="63" y="1321"/>
                    </a:lnTo>
                    <a:lnTo>
                      <a:pt x="2480" y="1089"/>
                    </a:lnTo>
                    <a:lnTo>
                      <a:pt x="2462" y="572"/>
                    </a:lnTo>
                    <a:cubicBezTo>
                      <a:pt x="2444" y="402"/>
                      <a:pt x="2436" y="233"/>
                      <a:pt x="2453" y="54"/>
                    </a:cubicBezTo>
                    <a:lnTo>
                      <a:pt x="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1441269" y="2437367"/>
                <a:ext cx="86559" cy="55947"/>
              </a:xfrm>
              <a:custGeom>
                <a:avLst/>
                <a:gdLst/>
                <a:ahLst/>
                <a:cxnLst/>
                <a:rect l="l" t="t" r="r" b="b"/>
                <a:pathLst>
                  <a:path w="2624" h="1696" extrusionOk="0">
                    <a:moveTo>
                      <a:pt x="2391" y="1"/>
                    </a:moveTo>
                    <a:lnTo>
                      <a:pt x="1" y="402"/>
                    </a:lnTo>
                    <a:cubicBezTo>
                      <a:pt x="45" y="848"/>
                      <a:pt x="188" y="1267"/>
                      <a:pt x="286" y="1696"/>
                    </a:cubicBezTo>
                    <a:lnTo>
                      <a:pt x="2623" y="1009"/>
                    </a:lnTo>
                    <a:cubicBezTo>
                      <a:pt x="2543" y="679"/>
                      <a:pt x="2427" y="348"/>
                      <a:pt x="2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1459215" y="2490048"/>
                <a:ext cx="88901" cy="68020"/>
              </a:xfrm>
              <a:custGeom>
                <a:avLst/>
                <a:gdLst/>
                <a:ahLst/>
                <a:cxnLst/>
                <a:rect l="l" t="t" r="r" b="b"/>
                <a:pathLst>
                  <a:path w="2695" h="2062" extrusionOk="0">
                    <a:moveTo>
                      <a:pt x="2276" y="0"/>
                    </a:moveTo>
                    <a:lnTo>
                      <a:pt x="1" y="857"/>
                    </a:lnTo>
                    <a:cubicBezTo>
                      <a:pt x="135" y="1276"/>
                      <a:pt x="340" y="1669"/>
                      <a:pt x="536" y="2061"/>
                    </a:cubicBezTo>
                    <a:lnTo>
                      <a:pt x="2695" y="946"/>
                    </a:lnTo>
                    <a:cubicBezTo>
                      <a:pt x="2543" y="634"/>
                      <a:pt x="2383" y="330"/>
                      <a:pt x="2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1489827" y="2539200"/>
                <a:ext cx="87714" cy="77719"/>
              </a:xfrm>
              <a:custGeom>
                <a:avLst/>
                <a:gdLst/>
                <a:ahLst/>
                <a:cxnLst/>
                <a:rect l="l" t="t" r="r" b="b"/>
                <a:pathLst>
                  <a:path w="2659" h="2356" extrusionOk="0">
                    <a:moveTo>
                      <a:pt x="2070" y="0"/>
                    </a:moveTo>
                    <a:lnTo>
                      <a:pt x="0" y="1267"/>
                    </a:lnTo>
                    <a:cubicBezTo>
                      <a:pt x="116" y="1454"/>
                      <a:pt x="215" y="1651"/>
                      <a:pt x="357" y="1820"/>
                    </a:cubicBezTo>
                    <a:lnTo>
                      <a:pt x="750" y="2355"/>
                    </a:lnTo>
                    <a:lnTo>
                      <a:pt x="2659" y="848"/>
                    </a:lnTo>
                    <a:lnTo>
                      <a:pt x="2347" y="437"/>
                    </a:lnTo>
                    <a:cubicBezTo>
                      <a:pt x="2240" y="303"/>
                      <a:pt x="2168" y="143"/>
                      <a:pt x="20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1531622" y="2582743"/>
                <a:ext cx="83590" cy="84778"/>
              </a:xfrm>
              <a:custGeom>
                <a:avLst/>
                <a:gdLst/>
                <a:ahLst/>
                <a:cxnLst/>
                <a:rect l="l" t="t" r="r" b="b"/>
                <a:pathLst>
                  <a:path w="2534" h="2570" extrusionOk="0">
                    <a:moveTo>
                      <a:pt x="1802" y="0"/>
                    </a:moveTo>
                    <a:lnTo>
                      <a:pt x="0" y="1642"/>
                    </a:lnTo>
                    <a:cubicBezTo>
                      <a:pt x="152" y="1803"/>
                      <a:pt x="286" y="1972"/>
                      <a:pt x="455" y="2124"/>
                    </a:cubicBezTo>
                    <a:lnTo>
                      <a:pt x="946" y="2570"/>
                    </a:lnTo>
                    <a:lnTo>
                      <a:pt x="2534" y="732"/>
                    </a:lnTo>
                    <a:lnTo>
                      <a:pt x="2150" y="384"/>
                    </a:lnTo>
                    <a:cubicBezTo>
                      <a:pt x="2025" y="268"/>
                      <a:pt x="1918" y="125"/>
                      <a:pt x="18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1583116" y="2619524"/>
                <a:ext cx="76531" cy="88308"/>
              </a:xfrm>
              <a:custGeom>
                <a:avLst/>
                <a:gdLst/>
                <a:ahLst/>
                <a:cxnLst/>
                <a:rect l="l" t="t" r="r" b="b"/>
                <a:pathLst>
                  <a:path w="2320" h="2677" extrusionOk="0">
                    <a:moveTo>
                      <a:pt x="1464" y="1"/>
                    </a:moveTo>
                    <a:lnTo>
                      <a:pt x="0" y="1945"/>
                    </a:lnTo>
                    <a:cubicBezTo>
                      <a:pt x="179" y="2079"/>
                      <a:pt x="348" y="2222"/>
                      <a:pt x="545" y="2338"/>
                    </a:cubicBezTo>
                    <a:lnTo>
                      <a:pt x="1107" y="2677"/>
                    </a:lnTo>
                    <a:lnTo>
                      <a:pt x="2320" y="572"/>
                    </a:lnTo>
                    <a:lnTo>
                      <a:pt x="1883" y="304"/>
                    </a:lnTo>
                    <a:cubicBezTo>
                      <a:pt x="1731" y="215"/>
                      <a:pt x="1606" y="99"/>
                      <a:pt x="1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1642856" y="2648058"/>
                <a:ext cx="66536" cy="88934"/>
              </a:xfrm>
              <a:custGeom>
                <a:avLst/>
                <a:gdLst/>
                <a:ahLst/>
                <a:cxnLst/>
                <a:rect l="l" t="t" r="r" b="b"/>
                <a:pathLst>
                  <a:path w="2017" h="2696" extrusionOk="0">
                    <a:moveTo>
                      <a:pt x="1062" y="1"/>
                    </a:moveTo>
                    <a:lnTo>
                      <a:pt x="0" y="2187"/>
                    </a:lnTo>
                    <a:cubicBezTo>
                      <a:pt x="197" y="2276"/>
                      <a:pt x="393" y="2383"/>
                      <a:pt x="598" y="2463"/>
                    </a:cubicBezTo>
                    <a:lnTo>
                      <a:pt x="1223" y="2695"/>
                    </a:lnTo>
                    <a:lnTo>
                      <a:pt x="2017" y="393"/>
                    </a:lnTo>
                    <a:lnTo>
                      <a:pt x="1526" y="215"/>
                    </a:lnTo>
                    <a:cubicBezTo>
                      <a:pt x="1374" y="153"/>
                      <a:pt x="1223" y="72"/>
                      <a:pt x="10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1708171" y="2666894"/>
                <a:ext cx="54198" cy="86262"/>
              </a:xfrm>
              <a:custGeom>
                <a:avLst/>
                <a:gdLst/>
                <a:ahLst/>
                <a:cxnLst/>
                <a:rect l="l" t="t" r="r" b="b"/>
                <a:pathLst>
                  <a:path w="1643" h="2615" extrusionOk="0">
                    <a:moveTo>
                      <a:pt x="634" y="1"/>
                    </a:moveTo>
                    <a:lnTo>
                      <a:pt x="1" y="2356"/>
                    </a:lnTo>
                    <a:lnTo>
                      <a:pt x="643" y="2517"/>
                    </a:lnTo>
                    <a:lnTo>
                      <a:pt x="1303" y="2615"/>
                    </a:lnTo>
                    <a:lnTo>
                      <a:pt x="1642" y="215"/>
                    </a:lnTo>
                    <a:lnTo>
                      <a:pt x="1134" y="135"/>
                    </a:lnTo>
                    <a:lnTo>
                      <a:pt x="6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1777049" y="2676032"/>
                <a:ext cx="43576" cy="81314"/>
              </a:xfrm>
              <a:custGeom>
                <a:avLst/>
                <a:gdLst/>
                <a:ahLst/>
                <a:cxnLst/>
                <a:rect l="l" t="t" r="r" b="b"/>
                <a:pathLst>
                  <a:path w="1321" h="2465" extrusionOk="0">
                    <a:moveTo>
                      <a:pt x="170" y="0"/>
                    </a:moveTo>
                    <a:lnTo>
                      <a:pt x="0" y="2427"/>
                    </a:lnTo>
                    <a:lnTo>
                      <a:pt x="661" y="2463"/>
                    </a:lnTo>
                    <a:cubicBezTo>
                      <a:pt x="692" y="2464"/>
                      <a:pt x="723" y="2464"/>
                      <a:pt x="754" y="2464"/>
                    </a:cubicBezTo>
                    <a:cubicBezTo>
                      <a:pt x="946" y="2464"/>
                      <a:pt x="1137" y="2444"/>
                      <a:pt x="1321" y="2436"/>
                    </a:cubicBezTo>
                    <a:lnTo>
                      <a:pt x="1214" y="9"/>
                    </a:lnTo>
                    <a:cubicBezTo>
                      <a:pt x="1078" y="16"/>
                      <a:pt x="948" y="33"/>
                      <a:pt x="815" y="33"/>
                    </a:cubicBezTo>
                    <a:cubicBezTo>
                      <a:pt x="773" y="33"/>
                      <a:pt x="730" y="31"/>
                      <a:pt x="687" y="27"/>
                    </a:cubicBezTo>
                    <a:lnTo>
                      <a:pt x="1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1837383" y="2668675"/>
                <a:ext cx="52417" cy="85965"/>
              </a:xfrm>
              <a:custGeom>
                <a:avLst/>
                <a:gdLst/>
                <a:ahLst/>
                <a:cxnLst/>
                <a:rect l="l" t="t" r="r" b="b"/>
                <a:pathLst>
                  <a:path w="1589" h="2606" extrusionOk="0">
                    <a:moveTo>
                      <a:pt x="1017" y="0"/>
                    </a:moveTo>
                    <a:lnTo>
                      <a:pt x="767" y="72"/>
                    </a:lnTo>
                    <a:cubicBezTo>
                      <a:pt x="687" y="90"/>
                      <a:pt x="598" y="99"/>
                      <a:pt x="509" y="107"/>
                    </a:cubicBezTo>
                    <a:lnTo>
                      <a:pt x="0" y="188"/>
                    </a:lnTo>
                    <a:lnTo>
                      <a:pt x="286" y="2605"/>
                    </a:lnTo>
                    <a:lnTo>
                      <a:pt x="946" y="2507"/>
                    </a:lnTo>
                    <a:cubicBezTo>
                      <a:pt x="1053" y="2480"/>
                      <a:pt x="1160" y="2472"/>
                      <a:pt x="1267" y="2445"/>
                    </a:cubicBezTo>
                    <a:lnTo>
                      <a:pt x="1588" y="2364"/>
                    </a:lnTo>
                    <a:lnTo>
                      <a:pt x="10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1890625" y="2651027"/>
                <a:ext cx="65381" cy="88901"/>
              </a:xfrm>
              <a:custGeom>
                <a:avLst/>
                <a:gdLst/>
                <a:ahLst/>
                <a:cxnLst/>
                <a:rect l="l" t="t" r="r" b="b"/>
                <a:pathLst>
                  <a:path w="1982" h="2695" extrusionOk="0">
                    <a:moveTo>
                      <a:pt x="964" y="0"/>
                    </a:moveTo>
                    <a:lnTo>
                      <a:pt x="732" y="107"/>
                    </a:lnTo>
                    <a:lnTo>
                      <a:pt x="492" y="196"/>
                    </a:lnTo>
                    <a:lnTo>
                      <a:pt x="1" y="375"/>
                    </a:lnTo>
                    <a:lnTo>
                      <a:pt x="741" y="2694"/>
                    </a:lnTo>
                    <a:lnTo>
                      <a:pt x="1366" y="2462"/>
                    </a:lnTo>
                    <a:lnTo>
                      <a:pt x="1678" y="2355"/>
                    </a:lnTo>
                    <a:lnTo>
                      <a:pt x="1981" y="2213"/>
                    </a:lnTo>
                    <a:lnTo>
                      <a:pt x="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1940964" y="2623648"/>
                <a:ext cx="75376" cy="88901"/>
              </a:xfrm>
              <a:custGeom>
                <a:avLst/>
                <a:gdLst/>
                <a:ahLst/>
                <a:cxnLst/>
                <a:rect l="l" t="t" r="r" b="b"/>
                <a:pathLst>
                  <a:path w="2285" h="2695" extrusionOk="0">
                    <a:moveTo>
                      <a:pt x="875" y="1"/>
                    </a:moveTo>
                    <a:cubicBezTo>
                      <a:pt x="803" y="54"/>
                      <a:pt x="741" y="108"/>
                      <a:pt x="661" y="152"/>
                    </a:cubicBezTo>
                    <a:lnTo>
                      <a:pt x="438" y="286"/>
                    </a:lnTo>
                    <a:lnTo>
                      <a:pt x="0" y="554"/>
                    </a:lnTo>
                    <a:lnTo>
                      <a:pt x="1169" y="2695"/>
                    </a:lnTo>
                    <a:lnTo>
                      <a:pt x="1731" y="2347"/>
                    </a:lnTo>
                    <a:lnTo>
                      <a:pt x="2017" y="2177"/>
                    </a:lnTo>
                    <a:cubicBezTo>
                      <a:pt x="2106" y="2115"/>
                      <a:pt x="2195" y="2043"/>
                      <a:pt x="2284" y="1981"/>
                    </a:cubicBezTo>
                    <a:lnTo>
                      <a:pt x="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1986289" y="2588054"/>
                <a:ext cx="82733" cy="85075"/>
              </a:xfrm>
              <a:custGeom>
                <a:avLst/>
                <a:gdLst/>
                <a:ahLst/>
                <a:cxnLst/>
                <a:rect l="l" t="t" r="r" b="b"/>
                <a:pathLst>
                  <a:path w="2508" h="2579" extrusionOk="0">
                    <a:moveTo>
                      <a:pt x="750" y="0"/>
                    </a:moveTo>
                    <a:cubicBezTo>
                      <a:pt x="643" y="125"/>
                      <a:pt x="509" y="241"/>
                      <a:pt x="384" y="357"/>
                    </a:cubicBezTo>
                    <a:lnTo>
                      <a:pt x="0" y="705"/>
                    </a:lnTo>
                    <a:lnTo>
                      <a:pt x="1544" y="2578"/>
                    </a:lnTo>
                    <a:lnTo>
                      <a:pt x="2034" y="2141"/>
                    </a:lnTo>
                    <a:cubicBezTo>
                      <a:pt x="2204" y="1989"/>
                      <a:pt x="2364" y="1838"/>
                      <a:pt x="2507" y="1677"/>
                    </a:cubicBezTo>
                    <a:lnTo>
                      <a:pt x="7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2024818" y="2545071"/>
                <a:ext cx="87450" cy="78906"/>
              </a:xfrm>
              <a:custGeom>
                <a:avLst/>
                <a:gdLst/>
                <a:ahLst/>
                <a:cxnLst/>
                <a:rect l="l" t="t" r="r" b="b"/>
                <a:pathLst>
                  <a:path w="2651" h="2392" extrusionOk="0">
                    <a:moveTo>
                      <a:pt x="608" y="1"/>
                    </a:moveTo>
                    <a:cubicBezTo>
                      <a:pt x="527" y="152"/>
                      <a:pt x="411" y="286"/>
                      <a:pt x="313" y="420"/>
                    </a:cubicBezTo>
                    <a:lnTo>
                      <a:pt x="1" y="839"/>
                    </a:lnTo>
                    <a:lnTo>
                      <a:pt x="1874" y="2391"/>
                    </a:lnTo>
                    <a:lnTo>
                      <a:pt x="2276" y="1856"/>
                    </a:lnTo>
                    <a:cubicBezTo>
                      <a:pt x="2401" y="1678"/>
                      <a:pt x="2543" y="1508"/>
                      <a:pt x="2651" y="1312"/>
                    </a:cubicBezTo>
                    <a:lnTo>
                      <a:pt x="6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2055431" y="2496514"/>
                <a:ext cx="88901" cy="69472"/>
              </a:xfrm>
              <a:custGeom>
                <a:avLst/>
                <a:gdLst/>
                <a:ahLst/>
                <a:cxnLst/>
                <a:rect l="l" t="t" r="r" b="b"/>
                <a:pathLst>
                  <a:path w="2695" h="2106" extrusionOk="0">
                    <a:moveTo>
                      <a:pt x="438" y="1"/>
                    </a:moveTo>
                    <a:cubicBezTo>
                      <a:pt x="384" y="170"/>
                      <a:pt x="295" y="313"/>
                      <a:pt x="224" y="473"/>
                    </a:cubicBezTo>
                    <a:cubicBezTo>
                      <a:pt x="152" y="625"/>
                      <a:pt x="81" y="786"/>
                      <a:pt x="1" y="937"/>
                    </a:cubicBezTo>
                    <a:lnTo>
                      <a:pt x="2133" y="2106"/>
                    </a:lnTo>
                    <a:cubicBezTo>
                      <a:pt x="2240" y="1910"/>
                      <a:pt x="2329" y="1713"/>
                      <a:pt x="2427" y="1508"/>
                    </a:cubicBezTo>
                    <a:cubicBezTo>
                      <a:pt x="2516" y="1312"/>
                      <a:pt x="2624" y="1116"/>
                      <a:pt x="2695" y="902"/>
                    </a:cubicBezTo>
                    <a:lnTo>
                      <a:pt x="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2076905" y="2444130"/>
                <a:ext cx="87153" cy="57728"/>
              </a:xfrm>
              <a:custGeom>
                <a:avLst/>
                <a:gdLst/>
                <a:ahLst/>
                <a:cxnLst/>
                <a:rect l="l" t="t" r="r" b="b"/>
                <a:pathLst>
                  <a:path w="2642" h="1750" extrusionOk="0">
                    <a:moveTo>
                      <a:pt x="251" y="1"/>
                    </a:moveTo>
                    <a:cubicBezTo>
                      <a:pt x="233" y="179"/>
                      <a:pt x="170" y="340"/>
                      <a:pt x="135" y="509"/>
                    </a:cubicBezTo>
                    <a:cubicBezTo>
                      <a:pt x="90" y="670"/>
                      <a:pt x="55" y="839"/>
                      <a:pt x="1" y="1009"/>
                    </a:cubicBezTo>
                    <a:lnTo>
                      <a:pt x="2320" y="1749"/>
                    </a:lnTo>
                    <a:cubicBezTo>
                      <a:pt x="2383" y="1535"/>
                      <a:pt x="2436" y="1321"/>
                      <a:pt x="2490" y="1107"/>
                    </a:cubicBezTo>
                    <a:cubicBezTo>
                      <a:pt x="2543" y="893"/>
                      <a:pt x="2615" y="679"/>
                      <a:pt x="2642" y="465"/>
                    </a:cubicBezTo>
                    <a:lnTo>
                      <a:pt x="2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2088385" y="2389700"/>
                <a:ext cx="82436" cy="43576"/>
              </a:xfrm>
              <a:custGeom>
                <a:avLst/>
                <a:gdLst/>
                <a:ahLst/>
                <a:cxnLst/>
                <a:rect l="l" t="t" r="r" b="b"/>
                <a:pathLst>
                  <a:path w="2499" h="1321" extrusionOk="0">
                    <a:moveTo>
                      <a:pt x="63" y="0"/>
                    </a:moveTo>
                    <a:lnTo>
                      <a:pt x="37" y="527"/>
                    </a:lnTo>
                    <a:cubicBezTo>
                      <a:pt x="28" y="696"/>
                      <a:pt x="37" y="866"/>
                      <a:pt x="1" y="1035"/>
                    </a:cubicBezTo>
                    <a:lnTo>
                      <a:pt x="2410" y="1321"/>
                    </a:lnTo>
                    <a:cubicBezTo>
                      <a:pt x="2454" y="1107"/>
                      <a:pt x="2445" y="883"/>
                      <a:pt x="2463" y="669"/>
                    </a:cubicBezTo>
                    <a:lnTo>
                      <a:pt x="24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1554284" y="2140744"/>
                <a:ext cx="497946" cy="497946"/>
              </a:xfrm>
              <a:custGeom>
                <a:avLst/>
                <a:gdLst/>
                <a:ahLst/>
                <a:cxnLst/>
                <a:rect l="l" t="t" r="r" b="b"/>
                <a:pathLst>
                  <a:path w="15095" h="15095" extrusionOk="0">
                    <a:moveTo>
                      <a:pt x="7547" y="428"/>
                    </a:moveTo>
                    <a:cubicBezTo>
                      <a:pt x="3622" y="428"/>
                      <a:pt x="419" y="3622"/>
                      <a:pt x="419" y="7547"/>
                    </a:cubicBezTo>
                    <a:cubicBezTo>
                      <a:pt x="419" y="11481"/>
                      <a:pt x="3622" y="14675"/>
                      <a:pt x="7547" y="14675"/>
                    </a:cubicBezTo>
                    <a:cubicBezTo>
                      <a:pt x="11473" y="14675"/>
                      <a:pt x="14675" y="11481"/>
                      <a:pt x="14675" y="7547"/>
                    </a:cubicBezTo>
                    <a:cubicBezTo>
                      <a:pt x="14675" y="3622"/>
                      <a:pt x="11473" y="428"/>
                      <a:pt x="7547" y="428"/>
                    </a:cubicBezTo>
                    <a:close/>
                    <a:moveTo>
                      <a:pt x="7547" y="15094"/>
                    </a:moveTo>
                    <a:cubicBezTo>
                      <a:pt x="3390" y="15094"/>
                      <a:pt x="0" y="11713"/>
                      <a:pt x="0" y="7547"/>
                    </a:cubicBezTo>
                    <a:cubicBezTo>
                      <a:pt x="0" y="3390"/>
                      <a:pt x="3390" y="0"/>
                      <a:pt x="7547" y="0"/>
                    </a:cubicBezTo>
                    <a:cubicBezTo>
                      <a:pt x="11714" y="0"/>
                      <a:pt x="15095" y="3390"/>
                      <a:pt x="15095" y="7547"/>
                    </a:cubicBezTo>
                    <a:cubicBezTo>
                      <a:pt x="15095" y="11713"/>
                      <a:pt x="11714" y="15094"/>
                      <a:pt x="7547" y="1509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5" name="Google Shape;1695;p39"/>
          <p:cNvGrpSpPr/>
          <p:nvPr/>
        </p:nvGrpSpPr>
        <p:grpSpPr>
          <a:xfrm>
            <a:off x="7087635" y="3666995"/>
            <a:ext cx="1927046" cy="1486901"/>
            <a:chOff x="7087635" y="3666995"/>
            <a:chExt cx="1927046" cy="1486901"/>
          </a:xfrm>
        </p:grpSpPr>
        <p:sp>
          <p:nvSpPr>
            <p:cNvPr id="1696" name="Google Shape;1696;p39"/>
            <p:cNvSpPr/>
            <p:nvPr/>
          </p:nvSpPr>
          <p:spPr>
            <a:xfrm>
              <a:off x="7994392" y="3764152"/>
              <a:ext cx="577433" cy="1389743"/>
            </a:xfrm>
            <a:custGeom>
              <a:avLst/>
              <a:gdLst/>
              <a:ahLst/>
              <a:cxnLst/>
              <a:rect l="l" t="t" r="r" b="b"/>
              <a:pathLst>
                <a:path w="10465" h="32696" extrusionOk="0">
                  <a:moveTo>
                    <a:pt x="0" y="32696"/>
                  </a:moveTo>
                  <a:lnTo>
                    <a:pt x="0" y="10349"/>
                  </a:lnTo>
                  <a:lnTo>
                    <a:pt x="10465" y="1"/>
                  </a:lnTo>
                  <a:lnTo>
                    <a:pt x="10465" y="32696"/>
                  </a:lnTo>
                  <a:close/>
                </a:path>
              </a:pathLst>
            </a:custGeom>
            <a:gradFill>
              <a:gsLst>
                <a:gs pos="0">
                  <a:schemeClr val="accent3"/>
                </a:gs>
                <a:gs pos="78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7" name="Google Shape;1697;p39"/>
            <p:cNvGrpSpPr/>
            <p:nvPr/>
          </p:nvGrpSpPr>
          <p:grpSpPr>
            <a:xfrm>
              <a:off x="8612064" y="3666995"/>
              <a:ext cx="402616" cy="851485"/>
              <a:chOff x="8612064" y="3666995"/>
              <a:chExt cx="402616" cy="851485"/>
            </a:xfrm>
          </p:grpSpPr>
          <p:sp>
            <p:nvSpPr>
              <p:cNvPr id="1698" name="Google Shape;1698;p39"/>
              <p:cNvSpPr/>
              <p:nvPr/>
            </p:nvSpPr>
            <p:spPr>
              <a:xfrm>
                <a:off x="8612064" y="3666995"/>
                <a:ext cx="402616" cy="454401"/>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9"/>
              <p:cNvSpPr/>
              <p:nvPr/>
            </p:nvSpPr>
            <p:spPr>
              <a:xfrm>
                <a:off x="8612064" y="3781486"/>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8612064" y="3895978"/>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9"/>
              <p:cNvSpPr/>
              <p:nvPr/>
            </p:nvSpPr>
            <p:spPr>
              <a:xfrm>
                <a:off x="8612064" y="4010835"/>
                <a:ext cx="402616" cy="454401"/>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9"/>
              <p:cNvSpPr/>
              <p:nvPr/>
            </p:nvSpPr>
            <p:spPr>
              <a:xfrm>
                <a:off x="8622949" y="4125326"/>
                <a:ext cx="391732" cy="393153"/>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8737075" y="4239818"/>
                <a:ext cx="277604" cy="278660"/>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9"/>
              <p:cNvSpPr/>
              <p:nvPr/>
            </p:nvSpPr>
            <p:spPr>
              <a:xfrm>
                <a:off x="8851201" y="4354309"/>
                <a:ext cx="163475" cy="164166"/>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5" name="Google Shape;1705;p39"/>
            <p:cNvSpPr/>
            <p:nvPr/>
          </p:nvSpPr>
          <p:spPr>
            <a:xfrm>
              <a:off x="7087635" y="4171734"/>
              <a:ext cx="393312" cy="393261"/>
            </a:xfrm>
            <a:custGeom>
              <a:avLst/>
              <a:gdLst/>
              <a:ahLst/>
              <a:cxnLst/>
              <a:rect l="l" t="t" r="r" b="b"/>
              <a:pathLst>
                <a:path w="7772" h="7771" extrusionOk="0">
                  <a:moveTo>
                    <a:pt x="1" y="3890"/>
                  </a:moveTo>
                  <a:cubicBezTo>
                    <a:pt x="1" y="6031"/>
                    <a:pt x="1740" y="7770"/>
                    <a:pt x="3881" y="7770"/>
                  </a:cubicBezTo>
                  <a:lnTo>
                    <a:pt x="3881" y="7770"/>
                  </a:lnTo>
                  <a:cubicBezTo>
                    <a:pt x="6031" y="7770"/>
                    <a:pt x="7771" y="6031"/>
                    <a:pt x="7771" y="3890"/>
                  </a:cubicBezTo>
                  <a:lnTo>
                    <a:pt x="7771" y="3890"/>
                  </a:lnTo>
                  <a:cubicBezTo>
                    <a:pt x="7771" y="1740"/>
                    <a:pt x="6031" y="0"/>
                    <a:pt x="3881" y="0"/>
                  </a:cubicBezTo>
                  <a:lnTo>
                    <a:pt x="3881" y="0"/>
                  </a:lnTo>
                  <a:cubicBezTo>
                    <a:pt x="1740" y="0"/>
                    <a:pt x="1" y="1740"/>
                    <a:pt x="1"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6" name="Google Shape;1706;p39"/>
            <p:cNvGrpSpPr/>
            <p:nvPr/>
          </p:nvGrpSpPr>
          <p:grpSpPr>
            <a:xfrm>
              <a:off x="7149070" y="3838549"/>
              <a:ext cx="1683034" cy="1239276"/>
              <a:chOff x="7149070" y="3838549"/>
              <a:chExt cx="1683034" cy="1239276"/>
            </a:xfrm>
          </p:grpSpPr>
          <p:sp>
            <p:nvSpPr>
              <p:cNvPr id="1707" name="Google Shape;1707;p39"/>
              <p:cNvSpPr/>
              <p:nvPr/>
            </p:nvSpPr>
            <p:spPr>
              <a:xfrm>
                <a:off x="7149070" y="4234029"/>
                <a:ext cx="269124" cy="268669"/>
              </a:xfrm>
              <a:custGeom>
                <a:avLst/>
                <a:gdLst/>
                <a:ahLst/>
                <a:cxnLst/>
                <a:rect l="l" t="t" r="r" b="b"/>
                <a:pathLst>
                  <a:path w="5318" h="5309" extrusionOk="0">
                    <a:moveTo>
                      <a:pt x="2659" y="419"/>
                    </a:moveTo>
                    <a:cubicBezTo>
                      <a:pt x="3890" y="419"/>
                      <a:pt x="4898" y="1419"/>
                      <a:pt x="4898" y="2659"/>
                    </a:cubicBezTo>
                    <a:cubicBezTo>
                      <a:pt x="4898" y="3890"/>
                      <a:pt x="3890" y="4889"/>
                      <a:pt x="2659" y="4889"/>
                    </a:cubicBezTo>
                    <a:cubicBezTo>
                      <a:pt x="1427" y="4889"/>
                      <a:pt x="428" y="3890"/>
                      <a:pt x="428" y="2659"/>
                    </a:cubicBezTo>
                    <a:cubicBezTo>
                      <a:pt x="428" y="1419"/>
                      <a:pt x="1427" y="419"/>
                      <a:pt x="2659" y="419"/>
                    </a:cubicBezTo>
                    <a:close/>
                    <a:moveTo>
                      <a:pt x="2659" y="0"/>
                    </a:moveTo>
                    <a:cubicBezTo>
                      <a:pt x="1196" y="0"/>
                      <a:pt x="0" y="1187"/>
                      <a:pt x="0" y="2659"/>
                    </a:cubicBezTo>
                    <a:cubicBezTo>
                      <a:pt x="0" y="4122"/>
                      <a:pt x="1196" y="5308"/>
                      <a:pt x="2659" y="5308"/>
                    </a:cubicBezTo>
                    <a:cubicBezTo>
                      <a:pt x="4122" y="5308"/>
                      <a:pt x="5317" y="4122"/>
                      <a:pt x="5317" y="2659"/>
                    </a:cubicBezTo>
                    <a:cubicBezTo>
                      <a:pt x="5317" y="1187"/>
                      <a:pt x="4122" y="0"/>
                      <a:pt x="2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9"/>
              <p:cNvSpPr/>
              <p:nvPr/>
            </p:nvSpPr>
            <p:spPr>
              <a:xfrm>
                <a:off x="8694353" y="4940074"/>
                <a:ext cx="137750" cy="137750"/>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7372087" y="4442118"/>
                <a:ext cx="1340409" cy="599583"/>
              </a:xfrm>
              <a:custGeom>
                <a:avLst/>
                <a:gdLst/>
                <a:ahLst/>
                <a:cxnLst/>
                <a:rect l="l" t="t" r="r" b="b"/>
                <a:pathLst>
                  <a:path w="26487" h="11848" extrusionOk="0">
                    <a:moveTo>
                      <a:pt x="294" y="1"/>
                    </a:moveTo>
                    <a:lnTo>
                      <a:pt x="0" y="295"/>
                    </a:lnTo>
                    <a:lnTo>
                      <a:pt x="11544" y="11848"/>
                    </a:lnTo>
                    <a:lnTo>
                      <a:pt x="26487" y="11848"/>
                    </a:lnTo>
                    <a:lnTo>
                      <a:pt x="26487" y="11420"/>
                    </a:lnTo>
                    <a:lnTo>
                      <a:pt x="11722" y="11420"/>
                    </a:lnTo>
                    <a:lnTo>
                      <a:pt x="2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9"/>
              <p:cNvSpPr/>
              <p:nvPr/>
            </p:nvSpPr>
            <p:spPr>
              <a:xfrm>
                <a:off x="8297557" y="4510283"/>
                <a:ext cx="21255" cy="518765"/>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9"/>
              <p:cNvSpPr/>
              <p:nvPr/>
            </p:nvSpPr>
            <p:spPr>
              <a:xfrm>
                <a:off x="8231618" y="3838549"/>
                <a:ext cx="142254" cy="142254"/>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8231618" y="4029938"/>
                <a:ext cx="142254" cy="141849"/>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9"/>
              <p:cNvSpPr/>
              <p:nvPr/>
            </p:nvSpPr>
            <p:spPr>
              <a:xfrm>
                <a:off x="8231618" y="4220922"/>
                <a:ext cx="142254" cy="141799"/>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9"/>
              <p:cNvSpPr/>
              <p:nvPr/>
            </p:nvSpPr>
            <p:spPr>
              <a:xfrm>
                <a:off x="8231618" y="4411907"/>
                <a:ext cx="142254" cy="142254"/>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15" name="Google Shape;1715;p39"/>
          <p:cNvSpPr/>
          <p:nvPr/>
        </p:nvSpPr>
        <p:spPr>
          <a:xfrm flipH="1">
            <a:off x="576378" y="3764171"/>
            <a:ext cx="577433" cy="1389743"/>
          </a:xfrm>
          <a:custGeom>
            <a:avLst/>
            <a:gdLst/>
            <a:ahLst/>
            <a:cxnLst/>
            <a:rect l="l" t="t" r="r" b="b"/>
            <a:pathLst>
              <a:path w="10465" h="32696" extrusionOk="0">
                <a:moveTo>
                  <a:pt x="0" y="32696"/>
                </a:moveTo>
                <a:lnTo>
                  <a:pt x="0" y="10349"/>
                </a:lnTo>
                <a:lnTo>
                  <a:pt x="10465" y="1"/>
                </a:lnTo>
                <a:lnTo>
                  <a:pt x="10465" y="32696"/>
                </a:lnTo>
                <a:close/>
              </a:path>
            </a:pathLst>
          </a:custGeom>
          <a:gradFill>
            <a:gsLst>
              <a:gs pos="0">
                <a:schemeClr val="accent3"/>
              </a:gs>
              <a:gs pos="78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9"/>
          <p:cNvSpPr/>
          <p:nvPr/>
        </p:nvSpPr>
        <p:spPr>
          <a:xfrm flipH="1">
            <a:off x="133521" y="3667013"/>
            <a:ext cx="402616" cy="454401"/>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9"/>
          <p:cNvSpPr/>
          <p:nvPr/>
        </p:nvSpPr>
        <p:spPr>
          <a:xfrm flipH="1">
            <a:off x="133521" y="3781504"/>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flipH="1">
            <a:off x="133521" y="3895996"/>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9"/>
          <p:cNvSpPr/>
          <p:nvPr/>
        </p:nvSpPr>
        <p:spPr>
          <a:xfrm flipH="1">
            <a:off x="133521" y="4010853"/>
            <a:ext cx="402616" cy="454401"/>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9"/>
          <p:cNvSpPr/>
          <p:nvPr/>
        </p:nvSpPr>
        <p:spPr>
          <a:xfrm flipH="1">
            <a:off x="133522" y="4125344"/>
            <a:ext cx="391732" cy="393153"/>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flipH="1">
            <a:off x="133524" y="4239836"/>
            <a:ext cx="277604" cy="278660"/>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9"/>
          <p:cNvSpPr/>
          <p:nvPr/>
        </p:nvSpPr>
        <p:spPr>
          <a:xfrm flipH="1">
            <a:off x="133526" y="4354327"/>
            <a:ext cx="163475" cy="164166"/>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3" name="Google Shape;1723;p39"/>
          <p:cNvGrpSpPr/>
          <p:nvPr/>
        </p:nvGrpSpPr>
        <p:grpSpPr>
          <a:xfrm flipH="1">
            <a:off x="316099" y="3838567"/>
            <a:ext cx="1744469" cy="1239276"/>
            <a:chOff x="8119417" y="4257853"/>
            <a:chExt cx="1400055" cy="994604"/>
          </a:xfrm>
        </p:grpSpPr>
        <p:sp>
          <p:nvSpPr>
            <p:cNvPr id="1724" name="Google Shape;1724;p39"/>
            <p:cNvSpPr/>
            <p:nvPr/>
          </p:nvSpPr>
          <p:spPr>
            <a:xfrm>
              <a:off x="8119417" y="4525257"/>
              <a:ext cx="315660" cy="315619"/>
            </a:xfrm>
            <a:custGeom>
              <a:avLst/>
              <a:gdLst/>
              <a:ahLst/>
              <a:cxnLst/>
              <a:rect l="l" t="t" r="r" b="b"/>
              <a:pathLst>
                <a:path w="7772" h="7771" extrusionOk="0">
                  <a:moveTo>
                    <a:pt x="1" y="3890"/>
                  </a:moveTo>
                  <a:cubicBezTo>
                    <a:pt x="1" y="6031"/>
                    <a:pt x="1740" y="7770"/>
                    <a:pt x="3881" y="7770"/>
                  </a:cubicBezTo>
                  <a:lnTo>
                    <a:pt x="3881" y="7770"/>
                  </a:lnTo>
                  <a:cubicBezTo>
                    <a:pt x="6031" y="7770"/>
                    <a:pt x="7771" y="6031"/>
                    <a:pt x="7771" y="3890"/>
                  </a:cubicBezTo>
                  <a:lnTo>
                    <a:pt x="7771" y="3890"/>
                  </a:lnTo>
                  <a:cubicBezTo>
                    <a:pt x="7771" y="1740"/>
                    <a:pt x="6031" y="0"/>
                    <a:pt x="3881" y="0"/>
                  </a:cubicBezTo>
                  <a:lnTo>
                    <a:pt x="3881" y="0"/>
                  </a:lnTo>
                  <a:cubicBezTo>
                    <a:pt x="1740" y="0"/>
                    <a:pt x="1" y="1740"/>
                    <a:pt x="1"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9"/>
            <p:cNvSpPr/>
            <p:nvPr/>
          </p:nvSpPr>
          <p:spPr>
            <a:xfrm>
              <a:off x="8168722" y="4575253"/>
              <a:ext cx="215991" cy="215625"/>
            </a:xfrm>
            <a:custGeom>
              <a:avLst/>
              <a:gdLst/>
              <a:ahLst/>
              <a:cxnLst/>
              <a:rect l="l" t="t" r="r" b="b"/>
              <a:pathLst>
                <a:path w="5318" h="5309" extrusionOk="0">
                  <a:moveTo>
                    <a:pt x="2659" y="419"/>
                  </a:moveTo>
                  <a:cubicBezTo>
                    <a:pt x="3890" y="419"/>
                    <a:pt x="4898" y="1419"/>
                    <a:pt x="4898" y="2659"/>
                  </a:cubicBezTo>
                  <a:cubicBezTo>
                    <a:pt x="4898" y="3890"/>
                    <a:pt x="3890" y="4889"/>
                    <a:pt x="2659" y="4889"/>
                  </a:cubicBezTo>
                  <a:cubicBezTo>
                    <a:pt x="1427" y="4889"/>
                    <a:pt x="428" y="3890"/>
                    <a:pt x="428" y="2659"/>
                  </a:cubicBezTo>
                  <a:cubicBezTo>
                    <a:pt x="428" y="1419"/>
                    <a:pt x="1427" y="419"/>
                    <a:pt x="2659" y="419"/>
                  </a:cubicBezTo>
                  <a:close/>
                  <a:moveTo>
                    <a:pt x="2659" y="0"/>
                  </a:moveTo>
                  <a:cubicBezTo>
                    <a:pt x="1196" y="0"/>
                    <a:pt x="0" y="1187"/>
                    <a:pt x="0" y="2659"/>
                  </a:cubicBezTo>
                  <a:cubicBezTo>
                    <a:pt x="0" y="4122"/>
                    <a:pt x="1196" y="5308"/>
                    <a:pt x="2659" y="5308"/>
                  </a:cubicBezTo>
                  <a:cubicBezTo>
                    <a:pt x="4122" y="5308"/>
                    <a:pt x="5317" y="4122"/>
                    <a:pt x="5317" y="2659"/>
                  </a:cubicBezTo>
                  <a:cubicBezTo>
                    <a:pt x="5317" y="1187"/>
                    <a:pt x="4122" y="0"/>
                    <a:pt x="2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9"/>
            <p:cNvSpPr/>
            <p:nvPr/>
          </p:nvSpPr>
          <p:spPr>
            <a:xfrm>
              <a:off x="9408918" y="5141902"/>
              <a:ext cx="110554" cy="110554"/>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8347709" y="4742258"/>
              <a:ext cx="1075770" cy="481207"/>
            </a:xfrm>
            <a:custGeom>
              <a:avLst/>
              <a:gdLst/>
              <a:ahLst/>
              <a:cxnLst/>
              <a:rect l="l" t="t" r="r" b="b"/>
              <a:pathLst>
                <a:path w="26487" h="11848" extrusionOk="0">
                  <a:moveTo>
                    <a:pt x="294" y="1"/>
                  </a:moveTo>
                  <a:lnTo>
                    <a:pt x="0" y="295"/>
                  </a:lnTo>
                  <a:lnTo>
                    <a:pt x="11544" y="11848"/>
                  </a:lnTo>
                  <a:lnTo>
                    <a:pt x="26487" y="11848"/>
                  </a:lnTo>
                  <a:lnTo>
                    <a:pt x="26487" y="11420"/>
                  </a:lnTo>
                  <a:lnTo>
                    <a:pt x="11722" y="11420"/>
                  </a:lnTo>
                  <a:lnTo>
                    <a:pt x="2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9"/>
            <p:cNvSpPr/>
            <p:nvPr/>
          </p:nvSpPr>
          <p:spPr>
            <a:xfrm>
              <a:off x="9090462" y="4796966"/>
              <a:ext cx="17058" cy="416344"/>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9"/>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9"/>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3" name="Google Shape;1733;p39"/>
          <p:cNvSpPr/>
          <p:nvPr/>
        </p:nvSpPr>
        <p:spPr>
          <a:xfrm>
            <a:off x="8074477" y="660025"/>
            <a:ext cx="1073228" cy="577929"/>
          </a:xfrm>
          <a:custGeom>
            <a:avLst/>
            <a:gdLst/>
            <a:ahLst/>
            <a:cxnLst/>
            <a:rect l="l" t="t" r="r" b="b"/>
            <a:pathLst>
              <a:path w="35828" h="10474" extrusionOk="0">
                <a:moveTo>
                  <a:pt x="35828" y="10473"/>
                </a:moveTo>
                <a:lnTo>
                  <a:pt x="10349" y="10473"/>
                </a:lnTo>
                <a:lnTo>
                  <a:pt x="1" y="0"/>
                </a:lnTo>
                <a:lnTo>
                  <a:pt x="35828" y="0"/>
                </a:lnTo>
                <a:close/>
              </a:path>
            </a:pathLst>
          </a:custGeom>
          <a:gradFill>
            <a:gsLst>
              <a:gs pos="0">
                <a:schemeClr val="accent3"/>
              </a:gs>
              <a:gs pos="65000">
                <a:srgbClr val="DCDCDC">
                  <a:alpha val="32941"/>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9"/>
          <p:cNvSpPr txBox="1">
            <a:spLocks noGrp="1"/>
          </p:cNvSpPr>
          <p:nvPr>
            <p:ph type="ctrTitle"/>
          </p:nvPr>
        </p:nvSpPr>
        <p:spPr>
          <a:xfrm>
            <a:off x="2328682" y="742446"/>
            <a:ext cx="4544106" cy="233138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Projeto de Aptidão Profissional</a:t>
            </a:r>
            <a:endParaRPr dirty="0"/>
          </a:p>
        </p:txBody>
      </p:sp>
      <p:sp>
        <p:nvSpPr>
          <p:cNvPr id="1735" name="Google Shape;1735;p39"/>
          <p:cNvSpPr txBox="1">
            <a:spLocks noGrp="1"/>
          </p:cNvSpPr>
          <p:nvPr>
            <p:ph type="subTitle" idx="1"/>
          </p:nvPr>
        </p:nvSpPr>
        <p:spPr>
          <a:xfrm>
            <a:off x="2287516" y="2837158"/>
            <a:ext cx="4528800" cy="1284118"/>
          </a:xfrm>
          <a:prstGeom prst="rect">
            <a:avLst/>
          </a:prstGeom>
        </p:spPr>
        <p:txBody>
          <a:bodyPr spcFirstLastPara="1" wrap="square" lIns="91425" tIns="91425" rIns="91425" bIns="91425" anchor="t" anchorCtr="0">
            <a:noAutofit/>
          </a:bodyPr>
          <a:lstStyle/>
          <a:p>
            <a:pPr marL="0" lvl="0" indent="0">
              <a:lnSpc>
                <a:spcPct val="150000"/>
              </a:lnSpc>
            </a:pPr>
            <a:r>
              <a:rPr lang="pt-PT" dirty="0"/>
              <a:t>Curso Profissional Técnico de Gestão e Programação de Sistemas </a:t>
            </a:r>
            <a:r>
              <a:rPr lang="pt-PT" dirty="0" smtClean="0"/>
              <a:t>Informáticos</a:t>
            </a:r>
          </a:p>
          <a:p>
            <a:pPr marL="0" lvl="0" indent="0">
              <a:lnSpc>
                <a:spcPct val="150000"/>
              </a:lnSpc>
            </a:pPr>
            <a:r>
              <a:rPr lang="pt-PT" dirty="0" smtClean="0"/>
              <a:t>Escola Secundária Dr. Serafim Leite</a:t>
            </a:r>
          </a:p>
          <a:p>
            <a:pPr marL="0" lvl="0" indent="0">
              <a:lnSpc>
                <a:spcPct val="150000"/>
              </a:lnSpc>
            </a:pPr>
            <a:r>
              <a:rPr lang="pt-PT" dirty="0" smtClean="0"/>
              <a:t>Edição 2019-22</a:t>
            </a:r>
          </a:p>
          <a:p>
            <a:pPr marL="0" lvl="0" indent="0">
              <a:lnSpc>
                <a:spcPct val="150000"/>
              </a:lnSpc>
            </a:pPr>
            <a:r>
              <a:rPr lang="pt-PT" dirty="0" smtClean="0"/>
              <a:t>João Rosa 12ºC</a:t>
            </a: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31"/>
        <p:cNvGrpSpPr/>
        <p:nvPr/>
      </p:nvGrpSpPr>
      <p:grpSpPr>
        <a:xfrm>
          <a:off x="0" y="0"/>
          <a:ext cx="0" cy="0"/>
          <a:chOff x="0" y="0"/>
          <a:chExt cx="0" cy="0"/>
        </a:xfrm>
      </p:grpSpPr>
      <p:sp>
        <p:nvSpPr>
          <p:cNvPr id="3832" name="Google Shape;3832;p64"/>
          <p:cNvSpPr/>
          <p:nvPr/>
        </p:nvSpPr>
        <p:spPr>
          <a:xfrm>
            <a:off x="4571950" y="1847025"/>
            <a:ext cx="38679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txBox="1">
            <a:spLocks noGrp="1"/>
          </p:cNvSpPr>
          <p:nvPr>
            <p:ph type="title"/>
          </p:nvPr>
        </p:nvSpPr>
        <p:spPr>
          <a:xfrm>
            <a:off x="4800750" y="1847775"/>
            <a:ext cx="3410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Site</a:t>
            </a:r>
            <a:endParaRPr dirty="0"/>
          </a:p>
        </p:txBody>
      </p:sp>
      <p:sp>
        <p:nvSpPr>
          <p:cNvPr id="3834" name="Google Shape;3834;p64"/>
          <p:cNvSpPr txBox="1">
            <a:spLocks noGrp="1"/>
          </p:cNvSpPr>
          <p:nvPr>
            <p:ph type="subTitle" idx="1"/>
          </p:nvPr>
        </p:nvSpPr>
        <p:spPr>
          <a:xfrm>
            <a:off x="5019625" y="2611824"/>
            <a:ext cx="2972700" cy="1892985"/>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Wingdings" panose="05000000000000000000" pitchFamily="2" charset="2"/>
              <a:buChar char="ü"/>
            </a:pPr>
            <a:r>
              <a:rPr lang="en" dirty="0" smtClean="0"/>
              <a:t>Prático</a:t>
            </a:r>
          </a:p>
          <a:p>
            <a:pPr marL="0" lvl="0" indent="0" algn="ctr" rtl="0">
              <a:spcBef>
                <a:spcPts val="0"/>
              </a:spcBef>
              <a:spcAft>
                <a:spcPts val="0"/>
              </a:spcAft>
            </a:pPr>
            <a:endParaRPr lang="en" dirty="0" smtClean="0"/>
          </a:p>
          <a:p>
            <a:pPr marL="285750" indent="-285750">
              <a:buFont typeface="Arial" panose="020B0604020202020204" pitchFamily="34" charset="0"/>
              <a:buChar char="•"/>
            </a:pPr>
            <a:r>
              <a:rPr lang="pt-PT" sz="1200" dirty="0" smtClean="0"/>
              <a:t>Responsivo</a:t>
            </a:r>
          </a:p>
          <a:p>
            <a:pPr marL="285750" indent="-285750">
              <a:buFont typeface="Arial" panose="020B0604020202020204" pitchFamily="34" charset="0"/>
              <a:buChar char="•"/>
            </a:pPr>
            <a:r>
              <a:rPr lang="pt-PT" sz="1200" dirty="0" smtClean="0"/>
              <a:t>Publicação dos resultados numa aba destinada a esse fim.</a:t>
            </a:r>
            <a:endParaRPr lang="pt-PT" sz="1200" dirty="0"/>
          </a:p>
          <a:p>
            <a:pPr marL="285750" lvl="0" indent="-285750" algn="ctr" rtl="0">
              <a:spcBef>
                <a:spcPts val="0"/>
              </a:spcBef>
              <a:spcAft>
                <a:spcPts val="0"/>
              </a:spcAft>
              <a:buFont typeface="Arial" panose="020B0604020202020204" pitchFamily="34" charset="0"/>
              <a:buChar char="•"/>
            </a:pPr>
            <a:endParaRPr lang="en" dirty="0"/>
          </a:p>
          <a:p>
            <a:pPr marL="0" lvl="0" indent="0" algn="ctr" rtl="0">
              <a:spcBef>
                <a:spcPts val="0"/>
              </a:spcBef>
              <a:spcAft>
                <a:spcPts val="0"/>
              </a:spcAft>
            </a:pPr>
            <a:endParaRPr lang="en" dirty="0" smtClean="0"/>
          </a:p>
          <a:p>
            <a:pPr marL="285750" lvl="0" indent="-285750" algn="ctr" rtl="0">
              <a:spcBef>
                <a:spcPts val="0"/>
              </a:spcBef>
              <a:spcAft>
                <a:spcPts val="0"/>
              </a:spcAft>
              <a:buFont typeface="Wingdings" panose="05000000000000000000" pitchFamily="2" charset="2"/>
              <a:buChar char="ü"/>
            </a:pPr>
            <a:endParaRPr lang="en" dirty="0" smtClean="0"/>
          </a:p>
          <a:p>
            <a:pPr marL="285750" lvl="0" indent="-285750" algn="ctr" rtl="0">
              <a:spcBef>
                <a:spcPts val="0"/>
              </a:spcBef>
              <a:spcAft>
                <a:spcPts val="0"/>
              </a:spcAft>
              <a:buFont typeface="Wingdings" panose="05000000000000000000" pitchFamily="2" charset="2"/>
              <a:buChar char="ü"/>
            </a:pPr>
            <a:endParaRPr dirty="0"/>
          </a:p>
        </p:txBody>
      </p:sp>
      <p:grpSp>
        <p:nvGrpSpPr>
          <p:cNvPr id="3835" name="Google Shape;3835;p64"/>
          <p:cNvGrpSpPr/>
          <p:nvPr/>
        </p:nvGrpSpPr>
        <p:grpSpPr>
          <a:xfrm>
            <a:off x="278640" y="820292"/>
            <a:ext cx="2313157" cy="1990261"/>
            <a:chOff x="990225" y="1260651"/>
            <a:chExt cx="3410334" cy="2774597"/>
          </a:xfrm>
        </p:grpSpPr>
        <p:sp>
          <p:nvSpPr>
            <p:cNvPr id="3836"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39" name="Google Shape;3839;p64"/>
          <p:cNvPicPr preferRelativeResize="0"/>
          <p:nvPr/>
        </p:nvPicPr>
        <p:blipFill>
          <a:blip r:embed="rId3">
            <a:extLst>
              <a:ext uri="{28A0092B-C50C-407E-A947-70E740481C1C}">
                <a14:useLocalDpi xmlns:a14="http://schemas.microsoft.com/office/drawing/2010/main" val="0"/>
              </a:ext>
            </a:extLst>
          </a:blip>
          <a:stretch>
            <a:fillRect/>
          </a:stretch>
        </p:blipFill>
        <p:spPr>
          <a:xfrm>
            <a:off x="259465" y="814531"/>
            <a:ext cx="2345057" cy="1493398"/>
          </a:xfrm>
          <a:prstGeom prst="rect">
            <a:avLst/>
          </a:prstGeom>
          <a:noFill/>
          <a:ln>
            <a:noFill/>
          </a:ln>
        </p:spPr>
      </p:pic>
      <p:grpSp>
        <p:nvGrpSpPr>
          <p:cNvPr id="3840" name="Google Shape;3840;p64"/>
          <p:cNvGrpSpPr/>
          <p:nvPr/>
        </p:nvGrpSpPr>
        <p:grpSpPr>
          <a:xfrm rot="5400000" flipH="1">
            <a:off x="7971616" y="3648238"/>
            <a:ext cx="478121" cy="1911737"/>
            <a:chOff x="8507961" y="909184"/>
            <a:chExt cx="391069" cy="1563665"/>
          </a:xfrm>
        </p:grpSpPr>
        <p:grpSp>
          <p:nvGrpSpPr>
            <p:cNvPr id="3841" name="Google Shape;3841;p64"/>
            <p:cNvGrpSpPr/>
            <p:nvPr/>
          </p:nvGrpSpPr>
          <p:grpSpPr>
            <a:xfrm flipH="1">
              <a:off x="8784713" y="1897775"/>
              <a:ext cx="114317" cy="575074"/>
              <a:chOff x="9037542" y="4257853"/>
              <a:chExt cx="114169" cy="574328"/>
            </a:xfrm>
          </p:grpSpPr>
          <p:sp>
            <p:nvSpPr>
              <p:cNvPr id="3842" name="Google Shape;3842;p64"/>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6" name="Google Shape;3846;p64"/>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sp>
        <p:nvSpPr>
          <p:cNvPr id="3847" name="Google Shape;3847;p64"/>
          <p:cNvSpPr/>
          <p:nvPr/>
        </p:nvSpPr>
        <p:spPr>
          <a:xfrm>
            <a:off x="8255700" y="190000"/>
            <a:ext cx="910850" cy="1677125"/>
          </a:xfrm>
          <a:custGeom>
            <a:avLst/>
            <a:gdLst/>
            <a:ahLst/>
            <a:cxnLst/>
            <a:rect l="l" t="t" r="r" b="b"/>
            <a:pathLst>
              <a:path w="36434" h="67085" extrusionOk="0">
                <a:moveTo>
                  <a:pt x="0" y="67085"/>
                </a:moveTo>
                <a:lnTo>
                  <a:pt x="3763" y="61208"/>
                </a:lnTo>
                <a:lnTo>
                  <a:pt x="3763" y="103"/>
                </a:lnTo>
                <a:lnTo>
                  <a:pt x="36174" y="0"/>
                </a:lnTo>
                <a:lnTo>
                  <a:pt x="36434" y="261"/>
                </a:lnTo>
              </a:path>
            </a:pathLst>
          </a:custGeom>
          <a:noFill/>
          <a:ln w="19050" cap="flat" cmpd="sng">
            <a:solidFill>
              <a:schemeClr val="accent3"/>
            </a:solidFill>
            <a:prstDash val="solid"/>
            <a:round/>
            <a:headEnd type="none" w="med" len="med"/>
            <a:tailEnd type="none" w="med" len="med"/>
          </a:ln>
        </p:spPr>
      </p:sp>
      <p:grpSp>
        <p:nvGrpSpPr>
          <p:cNvPr id="3848" name="Google Shape;3848;p64"/>
          <p:cNvGrpSpPr/>
          <p:nvPr/>
        </p:nvGrpSpPr>
        <p:grpSpPr>
          <a:xfrm rot="10800000">
            <a:off x="8520038" y="369831"/>
            <a:ext cx="455769" cy="963129"/>
            <a:chOff x="750826" y="3144150"/>
            <a:chExt cx="690874" cy="1459949"/>
          </a:xfrm>
        </p:grpSpPr>
        <p:sp>
          <p:nvSpPr>
            <p:cNvPr id="3849" name="Google Shape;3849;p6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6" name="Google Shape;3856;p64"/>
          <p:cNvSpPr/>
          <p:nvPr/>
        </p:nvSpPr>
        <p:spPr>
          <a:xfrm rot="10800000">
            <a:off x="8696148" y="146961"/>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7" name="Google Shape;3857;p64"/>
          <p:cNvGrpSpPr/>
          <p:nvPr/>
        </p:nvGrpSpPr>
        <p:grpSpPr>
          <a:xfrm>
            <a:off x="2270525" y="-50000"/>
            <a:ext cx="3430567" cy="1152447"/>
            <a:chOff x="2270525" y="-50000"/>
            <a:chExt cx="3430567" cy="1152447"/>
          </a:xfrm>
        </p:grpSpPr>
        <p:grpSp>
          <p:nvGrpSpPr>
            <p:cNvPr id="3858" name="Google Shape;3858;p64"/>
            <p:cNvGrpSpPr/>
            <p:nvPr/>
          </p:nvGrpSpPr>
          <p:grpSpPr>
            <a:xfrm rot="10800000" flipH="1">
              <a:off x="5319565" y="720948"/>
              <a:ext cx="381527" cy="381499"/>
              <a:chOff x="8380157" y="546043"/>
              <a:chExt cx="273300" cy="273300"/>
            </a:xfrm>
          </p:grpSpPr>
          <p:sp>
            <p:nvSpPr>
              <p:cNvPr id="3859" name="Google Shape;3859;p6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1" name="Google Shape;3861;p64"/>
            <p:cNvSpPr/>
            <p:nvPr/>
          </p:nvSpPr>
          <p:spPr>
            <a:xfrm>
              <a:off x="2270525" y="-50000"/>
              <a:ext cx="3139550" cy="868375"/>
            </a:xfrm>
            <a:custGeom>
              <a:avLst/>
              <a:gdLst/>
              <a:ahLst/>
              <a:cxnLst/>
              <a:rect l="l" t="t" r="r" b="b"/>
              <a:pathLst>
                <a:path w="125582" h="34735" extrusionOk="0">
                  <a:moveTo>
                    <a:pt x="125582" y="34735"/>
                  </a:moveTo>
                  <a:lnTo>
                    <a:pt x="107273" y="24164"/>
                  </a:lnTo>
                  <a:lnTo>
                    <a:pt x="0" y="24164"/>
                  </a:lnTo>
                  <a:lnTo>
                    <a:pt x="0" y="0"/>
                  </a:lnTo>
                </a:path>
              </a:pathLst>
            </a:custGeom>
            <a:noFill/>
            <a:ln w="19050" cap="flat" cmpd="sng">
              <a:solidFill>
                <a:schemeClr val="accent3"/>
              </a:solidFill>
              <a:prstDash val="solid"/>
              <a:round/>
              <a:headEnd type="none" w="med" len="med"/>
              <a:tailEnd type="none" w="med" len="med"/>
            </a:ln>
          </p:spPr>
        </p:sp>
      </p:grpSp>
      <p:grpSp>
        <p:nvGrpSpPr>
          <p:cNvPr id="3862" name="Google Shape;3862;p64"/>
          <p:cNvGrpSpPr/>
          <p:nvPr/>
        </p:nvGrpSpPr>
        <p:grpSpPr>
          <a:xfrm rot="-5400000" flipH="1">
            <a:off x="3842123" y="3974146"/>
            <a:ext cx="1775744" cy="30175"/>
            <a:chOff x="1859354" y="894626"/>
            <a:chExt cx="344143" cy="5837"/>
          </a:xfrm>
        </p:grpSpPr>
        <p:sp>
          <p:nvSpPr>
            <p:cNvPr id="3863" name="Google Shape;3863;p64"/>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64"/>
          <p:cNvGrpSpPr/>
          <p:nvPr/>
        </p:nvGrpSpPr>
        <p:grpSpPr>
          <a:xfrm flipH="1">
            <a:off x="582329" y="4447086"/>
            <a:ext cx="2754220" cy="314050"/>
            <a:chOff x="455999" y="1012736"/>
            <a:chExt cx="1928185" cy="219862"/>
          </a:xfrm>
        </p:grpSpPr>
        <p:sp>
          <p:nvSpPr>
            <p:cNvPr id="3883" name="Google Shape;3883;p64"/>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3835;p64"/>
          <p:cNvGrpSpPr/>
          <p:nvPr/>
        </p:nvGrpSpPr>
        <p:grpSpPr>
          <a:xfrm>
            <a:off x="2188191" y="2806263"/>
            <a:ext cx="2296725" cy="2077667"/>
            <a:chOff x="990225" y="1260651"/>
            <a:chExt cx="3410334" cy="2774597"/>
          </a:xfrm>
        </p:grpSpPr>
        <p:sp>
          <p:nvSpPr>
            <p:cNvPr id="71"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m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88191" y="2806263"/>
            <a:ext cx="2320843" cy="1546609"/>
          </a:xfrm>
          <a:prstGeom prst="rect">
            <a:avLst/>
          </a:prstGeom>
        </p:spPr>
      </p:pic>
      <p:sp>
        <p:nvSpPr>
          <p:cNvPr id="3" name="CaixaDeTexto 2"/>
          <p:cNvSpPr txBox="1"/>
          <p:nvPr/>
        </p:nvSpPr>
        <p:spPr>
          <a:xfrm>
            <a:off x="2868860" y="1350653"/>
            <a:ext cx="1395264" cy="307777"/>
          </a:xfrm>
          <a:prstGeom prst="rect">
            <a:avLst/>
          </a:prstGeom>
          <a:noFill/>
        </p:spPr>
        <p:txBody>
          <a:bodyPr wrap="square" rtlCol="0">
            <a:spAutoFit/>
          </a:bodyPr>
          <a:lstStyle/>
          <a:p>
            <a:r>
              <a:rPr lang="pt-PT" dirty="0" smtClean="0"/>
              <a:t>Administrador </a:t>
            </a:r>
            <a:endParaRPr lang="pt-PT" dirty="0"/>
          </a:p>
        </p:txBody>
      </p:sp>
      <p:sp>
        <p:nvSpPr>
          <p:cNvPr id="4" name="CaixaDeTexto 3"/>
          <p:cNvSpPr txBox="1"/>
          <p:nvPr/>
        </p:nvSpPr>
        <p:spPr>
          <a:xfrm>
            <a:off x="734901" y="3472818"/>
            <a:ext cx="1219874" cy="307777"/>
          </a:xfrm>
          <a:prstGeom prst="rect">
            <a:avLst/>
          </a:prstGeom>
          <a:noFill/>
        </p:spPr>
        <p:txBody>
          <a:bodyPr wrap="square" rtlCol="0">
            <a:spAutoFit/>
          </a:bodyPr>
          <a:lstStyle/>
          <a:p>
            <a:r>
              <a:rPr lang="pt-PT" dirty="0" smtClean="0"/>
              <a:t>Público</a:t>
            </a:r>
            <a:endParaRPr lang="pt-PT" dirty="0"/>
          </a:p>
        </p:txBody>
      </p:sp>
    </p:spTree>
    <p:extLst>
      <p:ext uri="{BB962C8B-B14F-4D97-AF65-F5344CB8AC3E}">
        <p14:creationId xmlns:p14="http://schemas.microsoft.com/office/powerpoint/2010/main" val="30430044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66"/>
        <p:cNvGrpSpPr/>
        <p:nvPr/>
      </p:nvGrpSpPr>
      <p:grpSpPr>
        <a:xfrm>
          <a:off x="0" y="0"/>
          <a:ext cx="0" cy="0"/>
          <a:chOff x="0" y="0"/>
          <a:chExt cx="0" cy="0"/>
        </a:xfrm>
      </p:grpSpPr>
      <p:sp>
        <p:nvSpPr>
          <p:cNvPr id="3967" name="Google Shape;3967;p66"/>
          <p:cNvSpPr/>
          <p:nvPr/>
        </p:nvSpPr>
        <p:spPr>
          <a:xfrm>
            <a:off x="4571950" y="1847025"/>
            <a:ext cx="38679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6"/>
          <p:cNvSpPr txBox="1">
            <a:spLocks noGrp="1"/>
          </p:cNvSpPr>
          <p:nvPr>
            <p:ph type="title"/>
          </p:nvPr>
        </p:nvSpPr>
        <p:spPr>
          <a:xfrm>
            <a:off x="4800750" y="1847775"/>
            <a:ext cx="3410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 APP mobile</a:t>
            </a:r>
            <a:endParaRPr dirty="0"/>
          </a:p>
        </p:txBody>
      </p:sp>
      <p:sp>
        <p:nvSpPr>
          <p:cNvPr id="3969" name="Google Shape;3969;p66"/>
          <p:cNvSpPr txBox="1">
            <a:spLocks noGrp="1"/>
          </p:cNvSpPr>
          <p:nvPr>
            <p:ph type="subTitle" idx="1"/>
          </p:nvPr>
        </p:nvSpPr>
        <p:spPr>
          <a:xfrm>
            <a:off x="4803412" y="2598849"/>
            <a:ext cx="3388884" cy="1408788"/>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r>
              <a:rPr lang="pt-PT" sz="1200" dirty="0" smtClean="0"/>
              <a:t>XML e Java no software </a:t>
            </a:r>
            <a:r>
              <a:rPr lang="pt-PT" sz="1200" dirty="0" err="1" smtClean="0"/>
              <a:t>Android</a:t>
            </a:r>
            <a:r>
              <a:rPr lang="pt-PT" sz="1200" dirty="0" smtClean="0"/>
              <a:t> </a:t>
            </a:r>
            <a:r>
              <a:rPr lang="pt-PT" sz="1200" dirty="0" err="1" smtClean="0"/>
              <a:t>Studio</a:t>
            </a:r>
            <a:r>
              <a:rPr lang="pt-PT" sz="1200" dirty="0" smtClean="0"/>
              <a:t>;</a:t>
            </a:r>
          </a:p>
          <a:p>
            <a:pPr marL="285750" lvl="0" indent="-285750" algn="ctr" rtl="0">
              <a:spcBef>
                <a:spcPts val="0"/>
              </a:spcBef>
              <a:spcAft>
                <a:spcPts val="0"/>
              </a:spcAft>
              <a:buFont typeface="Arial" panose="020B0604020202020204" pitchFamily="34" charset="0"/>
              <a:buChar char="•"/>
            </a:pPr>
            <a:r>
              <a:rPr lang="pt-PT" sz="1200" dirty="0" smtClean="0"/>
              <a:t>Ajudar os júris a classificar os pares;</a:t>
            </a:r>
          </a:p>
          <a:p>
            <a:pPr marL="285750" lvl="0" indent="-285750" algn="ctr" rtl="0">
              <a:spcBef>
                <a:spcPts val="0"/>
              </a:spcBef>
              <a:spcAft>
                <a:spcPts val="0"/>
              </a:spcAft>
              <a:buFont typeface="Arial" panose="020B0604020202020204" pitchFamily="34" charset="0"/>
              <a:buChar char="•"/>
            </a:pPr>
            <a:r>
              <a:rPr lang="pt-PT" sz="1200" dirty="0" smtClean="0"/>
              <a:t>Projeto ainda em desenvolvimento pois dados ainda se encontram estáticos.</a:t>
            </a:r>
            <a:endParaRPr sz="1200" dirty="0"/>
          </a:p>
        </p:txBody>
      </p:sp>
      <p:grpSp>
        <p:nvGrpSpPr>
          <p:cNvPr id="3970" name="Google Shape;3970;p66"/>
          <p:cNvGrpSpPr/>
          <p:nvPr/>
        </p:nvGrpSpPr>
        <p:grpSpPr>
          <a:xfrm>
            <a:off x="1516025" y="724350"/>
            <a:ext cx="1973199" cy="3694804"/>
            <a:chOff x="-2391700" y="724350"/>
            <a:chExt cx="1973199" cy="3694804"/>
          </a:xfrm>
        </p:grpSpPr>
        <p:sp>
          <p:nvSpPr>
            <p:cNvPr id="3971" name="Google Shape;3971;p66"/>
            <p:cNvSpPr/>
            <p:nvPr/>
          </p:nvSpPr>
          <p:spPr>
            <a:xfrm>
              <a:off x="-2391700" y="724350"/>
              <a:ext cx="1973199" cy="3694804"/>
            </a:xfrm>
            <a:custGeom>
              <a:avLst/>
              <a:gdLst/>
              <a:ahLst/>
              <a:cxnLst/>
              <a:rect l="l" t="t" r="r" b="b"/>
              <a:pathLst>
                <a:path w="32627" h="68632" extrusionOk="0">
                  <a:moveTo>
                    <a:pt x="5626" y="1"/>
                  </a:moveTo>
                  <a:lnTo>
                    <a:pt x="27002" y="1"/>
                  </a:lnTo>
                  <a:cubicBezTo>
                    <a:pt x="30108" y="1"/>
                    <a:pt x="32626" y="2520"/>
                    <a:pt x="32626" y="5627"/>
                  </a:cubicBezTo>
                  <a:lnTo>
                    <a:pt x="32626" y="63005"/>
                  </a:lnTo>
                  <a:cubicBezTo>
                    <a:pt x="32626" y="66112"/>
                    <a:pt x="30108" y="68631"/>
                    <a:pt x="27002" y="68631"/>
                  </a:cubicBezTo>
                  <a:lnTo>
                    <a:pt x="5626" y="68631"/>
                  </a:lnTo>
                  <a:cubicBezTo>
                    <a:pt x="2517" y="68631"/>
                    <a:pt x="0" y="66112"/>
                    <a:pt x="0" y="63005"/>
                  </a:cubicBezTo>
                  <a:lnTo>
                    <a:pt x="0" y="5627"/>
                  </a:lnTo>
                  <a:cubicBezTo>
                    <a:pt x="0" y="2520"/>
                    <a:pt x="2517" y="1"/>
                    <a:pt x="56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2" name="Google Shape;3972;p66"/>
            <p:cNvGrpSpPr/>
            <p:nvPr/>
          </p:nvGrpSpPr>
          <p:grpSpPr>
            <a:xfrm>
              <a:off x="-1672902" y="963645"/>
              <a:ext cx="535604" cy="69286"/>
              <a:chOff x="-605260" y="963645"/>
              <a:chExt cx="535604" cy="69286"/>
            </a:xfrm>
          </p:grpSpPr>
          <p:sp>
            <p:nvSpPr>
              <p:cNvPr id="3973" name="Google Shape;3973;p66"/>
              <p:cNvSpPr/>
              <p:nvPr/>
            </p:nvSpPr>
            <p:spPr>
              <a:xfrm>
                <a:off x="-605260" y="963645"/>
                <a:ext cx="69286" cy="69286"/>
              </a:xfrm>
              <a:custGeom>
                <a:avLst/>
                <a:gdLst/>
                <a:ahLst/>
                <a:cxnLst/>
                <a:rect l="l" t="t" r="r" b="b"/>
                <a:pathLst>
                  <a:path w="1287" h="1287" extrusionOk="0">
                    <a:moveTo>
                      <a:pt x="620" y="0"/>
                    </a:moveTo>
                    <a:cubicBezTo>
                      <a:pt x="869" y="0"/>
                      <a:pt x="1095" y="151"/>
                      <a:pt x="1191" y="382"/>
                    </a:cubicBezTo>
                    <a:cubicBezTo>
                      <a:pt x="1287" y="614"/>
                      <a:pt x="1234" y="880"/>
                      <a:pt x="1057" y="1057"/>
                    </a:cubicBezTo>
                    <a:cubicBezTo>
                      <a:pt x="880" y="1234"/>
                      <a:pt x="614" y="1286"/>
                      <a:pt x="383" y="1190"/>
                    </a:cubicBezTo>
                    <a:cubicBezTo>
                      <a:pt x="151" y="1095"/>
                      <a:pt x="1" y="870"/>
                      <a:pt x="1" y="619"/>
                    </a:cubicBezTo>
                    <a:cubicBezTo>
                      <a:pt x="1" y="278"/>
                      <a:pt x="278" y="0"/>
                      <a:pt x="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6"/>
              <p:cNvSpPr/>
              <p:nvPr/>
            </p:nvSpPr>
            <p:spPr>
              <a:xfrm>
                <a:off x="-468465" y="963645"/>
                <a:ext cx="398810" cy="66702"/>
              </a:xfrm>
              <a:custGeom>
                <a:avLst/>
                <a:gdLst/>
                <a:ahLst/>
                <a:cxnLst/>
                <a:rect l="l" t="t" r="r" b="b"/>
                <a:pathLst>
                  <a:path w="7408" h="1239" extrusionOk="0">
                    <a:moveTo>
                      <a:pt x="611" y="0"/>
                    </a:moveTo>
                    <a:lnTo>
                      <a:pt x="6797" y="0"/>
                    </a:lnTo>
                    <a:cubicBezTo>
                      <a:pt x="7136" y="6"/>
                      <a:pt x="7407" y="281"/>
                      <a:pt x="7407" y="619"/>
                    </a:cubicBezTo>
                    <a:cubicBezTo>
                      <a:pt x="7407" y="958"/>
                      <a:pt x="7136" y="1233"/>
                      <a:pt x="6797" y="1238"/>
                    </a:cubicBezTo>
                    <a:lnTo>
                      <a:pt x="611" y="1238"/>
                    </a:lnTo>
                    <a:cubicBezTo>
                      <a:pt x="272" y="1233"/>
                      <a:pt x="0" y="958"/>
                      <a:pt x="0" y="619"/>
                    </a:cubicBezTo>
                    <a:cubicBezTo>
                      <a:pt x="0" y="281"/>
                      <a:pt x="272" y="6"/>
                      <a:pt x="6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5" name="Google Shape;3975;p66"/>
            <p:cNvSpPr/>
            <p:nvPr/>
          </p:nvSpPr>
          <p:spPr>
            <a:xfrm>
              <a:off x="-1543214" y="4007637"/>
              <a:ext cx="276227" cy="276227"/>
            </a:xfrm>
            <a:custGeom>
              <a:avLst/>
              <a:gdLst/>
              <a:ahLst/>
              <a:cxnLst/>
              <a:rect l="l" t="t" r="r" b="b"/>
              <a:pathLst>
                <a:path w="5131" h="5131" extrusionOk="0">
                  <a:moveTo>
                    <a:pt x="2566" y="0"/>
                  </a:moveTo>
                  <a:cubicBezTo>
                    <a:pt x="3983" y="0"/>
                    <a:pt x="5131" y="1148"/>
                    <a:pt x="5131" y="2565"/>
                  </a:cubicBezTo>
                  <a:cubicBezTo>
                    <a:pt x="5131" y="3982"/>
                    <a:pt x="3983" y="5131"/>
                    <a:pt x="2566" y="5131"/>
                  </a:cubicBezTo>
                  <a:cubicBezTo>
                    <a:pt x="1149" y="5131"/>
                    <a:pt x="0" y="3982"/>
                    <a:pt x="0" y="2565"/>
                  </a:cubicBezTo>
                  <a:cubicBezTo>
                    <a:pt x="0" y="1149"/>
                    <a:pt x="1150" y="0"/>
                    <a:pt x="25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66"/>
          <p:cNvGrpSpPr/>
          <p:nvPr/>
        </p:nvGrpSpPr>
        <p:grpSpPr>
          <a:xfrm rot="5400000">
            <a:off x="-503354" y="635582"/>
            <a:ext cx="2529576" cy="428835"/>
            <a:chOff x="-4" y="204732"/>
            <a:chExt cx="2529576" cy="428835"/>
          </a:xfrm>
        </p:grpSpPr>
        <p:grpSp>
          <p:nvGrpSpPr>
            <p:cNvPr id="3978" name="Google Shape;3978;p66"/>
            <p:cNvGrpSpPr/>
            <p:nvPr/>
          </p:nvGrpSpPr>
          <p:grpSpPr>
            <a:xfrm rot="5400000">
              <a:off x="2100737" y="204732"/>
              <a:ext cx="428835" cy="428835"/>
              <a:chOff x="8380157" y="546043"/>
              <a:chExt cx="273300" cy="273300"/>
            </a:xfrm>
          </p:grpSpPr>
          <p:sp>
            <p:nvSpPr>
              <p:cNvPr id="3979" name="Google Shape;3979;p66"/>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6"/>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81" name="Google Shape;3981;p66"/>
            <p:cNvCxnSpPr/>
            <p:nvPr/>
          </p:nvCxnSpPr>
          <p:spPr>
            <a:xfrm>
              <a:off x="1079396" y="-660247"/>
              <a:ext cx="0" cy="2158800"/>
            </a:xfrm>
            <a:prstGeom prst="straightConnector1">
              <a:avLst/>
            </a:prstGeom>
            <a:noFill/>
            <a:ln w="19050" cap="flat" cmpd="sng">
              <a:solidFill>
                <a:schemeClr val="accent3"/>
              </a:solidFill>
              <a:prstDash val="solid"/>
              <a:round/>
              <a:headEnd type="none" w="med" len="med"/>
              <a:tailEnd type="none" w="med" len="med"/>
            </a:ln>
          </p:spPr>
        </p:cxnSp>
      </p:grpSp>
      <p:grpSp>
        <p:nvGrpSpPr>
          <p:cNvPr id="3982" name="Google Shape;3982;p66"/>
          <p:cNvGrpSpPr/>
          <p:nvPr/>
        </p:nvGrpSpPr>
        <p:grpSpPr>
          <a:xfrm flipH="1">
            <a:off x="7518213" y="442518"/>
            <a:ext cx="1494099" cy="121902"/>
            <a:chOff x="1131682" y="748176"/>
            <a:chExt cx="769005" cy="62742"/>
          </a:xfrm>
        </p:grpSpPr>
        <p:sp>
          <p:nvSpPr>
            <p:cNvPr id="3983" name="Google Shape;3983;p66"/>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6"/>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6"/>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6"/>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6"/>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6"/>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6"/>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6"/>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6"/>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6"/>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6"/>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6"/>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66"/>
          <p:cNvGrpSpPr/>
          <p:nvPr/>
        </p:nvGrpSpPr>
        <p:grpSpPr>
          <a:xfrm>
            <a:off x="6245233" y="442503"/>
            <a:ext cx="430966" cy="430966"/>
            <a:chOff x="6832973" y="460535"/>
            <a:chExt cx="317400" cy="317400"/>
          </a:xfrm>
        </p:grpSpPr>
        <p:sp>
          <p:nvSpPr>
            <p:cNvPr id="3996" name="Google Shape;3996;p66"/>
            <p:cNvSpPr/>
            <p:nvPr/>
          </p:nvSpPr>
          <p:spPr>
            <a:xfrm flipH="1">
              <a:off x="6832973" y="460535"/>
              <a:ext cx="317400" cy="3174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6"/>
            <p:cNvSpPr/>
            <p:nvPr/>
          </p:nvSpPr>
          <p:spPr>
            <a:xfrm flipH="1">
              <a:off x="6877719" y="505489"/>
              <a:ext cx="227700" cy="2277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8" name="Google Shape;3998;p66"/>
          <p:cNvSpPr/>
          <p:nvPr/>
        </p:nvSpPr>
        <p:spPr>
          <a:xfrm>
            <a:off x="6599375" y="304025"/>
            <a:ext cx="2898775" cy="279450"/>
          </a:xfrm>
          <a:custGeom>
            <a:avLst/>
            <a:gdLst/>
            <a:ahLst/>
            <a:cxnLst/>
            <a:rect l="l" t="t" r="r" b="b"/>
            <a:pathLst>
              <a:path w="115951" h="11178" extrusionOk="0">
                <a:moveTo>
                  <a:pt x="115951" y="0"/>
                </a:moveTo>
                <a:lnTo>
                  <a:pt x="34741" y="252"/>
                </a:lnTo>
                <a:lnTo>
                  <a:pt x="0" y="11178"/>
                </a:lnTo>
              </a:path>
            </a:pathLst>
          </a:custGeom>
          <a:noFill/>
          <a:ln w="19050" cap="flat" cmpd="sng">
            <a:solidFill>
              <a:schemeClr val="accent3"/>
            </a:solidFill>
            <a:prstDash val="solid"/>
            <a:round/>
            <a:headEnd type="none" w="med" len="med"/>
            <a:tailEnd type="none" w="med" len="med"/>
          </a:ln>
        </p:spPr>
      </p:sp>
      <p:grpSp>
        <p:nvGrpSpPr>
          <p:cNvPr id="3999" name="Google Shape;3999;p66"/>
          <p:cNvGrpSpPr/>
          <p:nvPr/>
        </p:nvGrpSpPr>
        <p:grpSpPr>
          <a:xfrm flipH="1">
            <a:off x="5119300" y="3873732"/>
            <a:ext cx="3940896" cy="944872"/>
            <a:chOff x="126861" y="3873728"/>
            <a:chExt cx="3940896" cy="944872"/>
          </a:xfrm>
        </p:grpSpPr>
        <p:grpSp>
          <p:nvGrpSpPr>
            <p:cNvPr id="4000" name="Google Shape;4000;p66"/>
            <p:cNvGrpSpPr/>
            <p:nvPr/>
          </p:nvGrpSpPr>
          <p:grpSpPr>
            <a:xfrm rot="5400000" flipH="1">
              <a:off x="405130" y="3847637"/>
              <a:ext cx="461294" cy="974704"/>
              <a:chOff x="798272" y="4042030"/>
              <a:chExt cx="411796" cy="870194"/>
            </a:xfrm>
          </p:grpSpPr>
          <p:sp>
            <p:nvSpPr>
              <p:cNvPr id="4001" name="Google Shape;4001;p66"/>
              <p:cNvSpPr/>
              <p:nvPr/>
            </p:nvSpPr>
            <p:spPr>
              <a:xfrm>
                <a:off x="798272" y="4042030"/>
                <a:ext cx="411796" cy="464386"/>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6"/>
              <p:cNvSpPr/>
              <p:nvPr/>
            </p:nvSpPr>
            <p:spPr>
              <a:xfrm>
                <a:off x="798272" y="4159037"/>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6"/>
              <p:cNvSpPr/>
              <p:nvPr/>
            </p:nvSpPr>
            <p:spPr>
              <a:xfrm>
                <a:off x="798272" y="4276044"/>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6"/>
              <p:cNvSpPr/>
              <p:nvPr/>
            </p:nvSpPr>
            <p:spPr>
              <a:xfrm>
                <a:off x="798272" y="4393425"/>
                <a:ext cx="411796" cy="464386"/>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6"/>
              <p:cNvSpPr/>
              <p:nvPr/>
            </p:nvSpPr>
            <p:spPr>
              <a:xfrm>
                <a:off x="798272" y="4510431"/>
                <a:ext cx="400298" cy="401793"/>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6"/>
              <p:cNvSpPr/>
              <p:nvPr/>
            </p:nvSpPr>
            <p:spPr>
              <a:xfrm>
                <a:off x="798272" y="4627438"/>
                <a:ext cx="284036" cy="284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6"/>
              <p:cNvSpPr/>
              <p:nvPr/>
            </p:nvSpPr>
            <p:spPr>
              <a:xfrm>
                <a:off x="798272" y="4744445"/>
                <a:ext cx="167400" cy="167773"/>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8" name="Google Shape;4008;p66"/>
            <p:cNvSpPr/>
            <p:nvPr/>
          </p:nvSpPr>
          <p:spPr>
            <a:xfrm rot="5400000" flipH="1">
              <a:off x="1593725" y="2568517"/>
              <a:ext cx="681607" cy="3396510"/>
            </a:xfrm>
            <a:custGeom>
              <a:avLst/>
              <a:gdLst/>
              <a:ahLst/>
              <a:cxnLst/>
              <a:rect l="l" t="t" r="r" b="b"/>
              <a:pathLst>
                <a:path w="14659" h="73055" extrusionOk="0">
                  <a:moveTo>
                    <a:pt x="1" y="0"/>
                  </a:moveTo>
                  <a:lnTo>
                    <a:pt x="1" y="48870"/>
                  </a:lnTo>
                  <a:lnTo>
                    <a:pt x="14239" y="63107"/>
                  </a:lnTo>
                  <a:lnTo>
                    <a:pt x="14239" y="73054"/>
                  </a:lnTo>
                  <a:lnTo>
                    <a:pt x="14658" y="73054"/>
                  </a:lnTo>
                  <a:lnTo>
                    <a:pt x="14658" y="62929"/>
                  </a:lnTo>
                  <a:lnTo>
                    <a:pt x="420" y="48691"/>
                  </a:lnTo>
                  <a:lnTo>
                    <a:pt x="4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6"/>
            <p:cNvSpPr/>
            <p:nvPr/>
          </p:nvSpPr>
          <p:spPr>
            <a:xfrm rot="5400000" flipH="1">
              <a:off x="3629240" y="4534300"/>
              <a:ext cx="126938" cy="126553"/>
            </a:xfrm>
            <a:custGeom>
              <a:avLst/>
              <a:gdLst/>
              <a:ahLst/>
              <a:cxnLst/>
              <a:rect l="l" t="t" r="r" b="b"/>
              <a:pathLst>
                <a:path w="2730" h="2722" extrusionOk="0">
                  <a:moveTo>
                    <a:pt x="1365" y="420"/>
                  </a:moveTo>
                  <a:cubicBezTo>
                    <a:pt x="1883" y="420"/>
                    <a:pt x="2302" y="839"/>
                    <a:pt x="2302" y="1357"/>
                  </a:cubicBezTo>
                  <a:cubicBezTo>
                    <a:pt x="2302" y="1874"/>
                    <a:pt x="1883" y="2302"/>
                    <a:pt x="1365" y="2302"/>
                  </a:cubicBezTo>
                  <a:cubicBezTo>
                    <a:pt x="848" y="2302"/>
                    <a:pt x="428" y="1874"/>
                    <a:pt x="428" y="1357"/>
                  </a:cubicBezTo>
                  <a:cubicBezTo>
                    <a:pt x="428" y="839"/>
                    <a:pt x="848" y="420"/>
                    <a:pt x="1365" y="420"/>
                  </a:cubicBezTo>
                  <a:close/>
                  <a:moveTo>
                    <a:pt x="1365" y="1"/>
                  </a:moveTo>
                  <a:cubicBezTo>
                    <a:pt x="616" y="1"/>
                    <a:pt x="0" y="607"/>
                    <a:pt x="0" y="1357"/>
                  </a:cubicBezTo>
                  <a:cubicBezTo>
                    <a:pt x="0" y="2106"/>
                    <a:pt x="616" y="2722"/>
                    <a:pt x="1365" y="2722"/>
                  </a:cubicBezTo>
                  <a:cubicBezTo>
                    <a:pt x="2114" y="2722"/>
                    <a:pt x="2730" y="2106"/>
                    <a:pt x="2730" y="1357"/>
                  </a:cubicBezTo>
                  <a:cubicBezTo>
                    <a:pt x="2730" y="607"/>
                    <a:pt x="2114" y="1"/>
                    <a:pt x="1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6"/>
            <p:cNvSpPr/>
            <p:nvPr/>
          </p:nvSpPr>
          <p:spPr>
            <a:xfrm rot="5400000" flipH="1">
              <a:off x="126854" y="3873734"/>
              <a:ext cx="126566" cy="126553"/>
            </a:xfrm>
            <a:custGeom>
              <a:avLst/>
              <a:gdLst/>
              <a:ahLst/>
              <a:cxnLst/>
              <a:rect l="l" t="t" r="r" b="b"/>
              <a:pathLst>
                <a:path w="2722" h="2722" extrusionOk="0">
                  <a:moveTo>
                    <a:pt x="1356" y="420"/>
                  </a:moveTo>
                  <a:cubicBezTo>
                    <a:pt x="1874" y="420"/>
                    <a:pt x="2302" y="839"/>
                    <a:pt x="2302" y="1357"/>
                  </a:cubicBezTo>
                  <a:cubicBezTo>
                    <a:pt x="2302" y="1883"/>
                    <a:pt x="1874" y="2302"/>
                    <a:pt x="1356" y="2302"/>
                  </a:cubicBezTo>
                  <a:cubicBezTo>
                    <a:pt x="839" y="2302"/>
                    <a:pt x="420" y="1883"/>
                    <a:pt x="420" y="1357"/>
                  </a:cubicBezTo>
                  <a:cubicBezTo>
                    <a:pt x="420" y="839"/>
                    <a:pt x="839" y="420"/>
                    <a:pt x="1356" y="420"/>
                  </a:cubicBezTo>
                  <a:close/>
                  <a:moveTo>
                    <a:pt x="1356" y="1"/>
                  </a:moveTo>
                  <a:cubicBezTo>
                    <a:pt x="607" y="1"/>
                    <a:pt x="0" y="607"/>
                    <a:pt x="0" y="1357"/>
                  </a:cubicBezTo>
                  <a:cubicBezTo>
                    <a:pt x="0" y="2115"/>
                    <a:pt x="607" y="2721"/>
                    <a:pt x="1356" y="2721"/>
                  </a:cubicBezTo>
                  <a:cubicBezTo>
                    <a:pt x="2106" y="2721"/>
                    <a:pt x="2721" y="2115"/>
                    <a:pt x="2721" y="1357"/>
                  </a:cubicBezTo>
                  <a:cubicBezTo>
                    <a:pt x="2721" y="607"/>
                    <a:pt x="2106" y="1"/>
                    <a:pt x="1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1" name="Google Shape;4011;p66"/>
            <p:cNvGrpSpPr/>
            <p:nvPr/>
          </p:nvGrpSpPr>
          <p:grpSpPr>
            <a:xfrm rot="5400000" flipH="1">
              <a:off x="3636690" y="4387533"/>
              <a:ext cx="431067" cy="431067"/>
              <a:chOff x="2414073" y="4164177"/>
              <a:chExt cx="337800" cy="337800"/>
            </a:xfrm>
          </p:grpSpPr>
          <p:sp>
            <p:nvSpPr>
              <p:cNvPr id="4012" name="Google Shape;4012;p66"/>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6"/>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4" name="Google Shape;4014;p66"/>
            <p:cNvSpPr/>
            <p:nvPr/>
          </p:nvSpPr>
          <p:spPr>
            <a:xfrm rot="5400000">
              <a:off x="1717516" y="4545120"/>
              <a:ext cx="115983" cy="115887"/>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6"/>
          <p:cNvGrpSpPr/>
          <p:nvPr/>
        </p:nvGrpSpPr>
        <p:grpSpPr>
          <a:xfrm rot="5400000">
            <a:off x="450972" y="4194615"/>
            <a:ext cx="387240" cy="818974"/>
            <a:chOff x="8304776" y="3842309"/>
            <a:chExt cx="546950" cy="1156743"/>
          </a:xfrm>
        </p:grpSpPr>
        <p:sp>
          <p:nvSpPr>
            <p:cNvPr id="4016" name="Google Shape;4016;p66"/>
            <p:cNvSpPr/>
            <p:nvPr/>
          </p:nvSpPr>
          <p:spPr>
            <a:xfrm>
              <a:off x="8304776" y="3842309"/>
              <a:ext cx="546950" cy="617298"/>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6"/>
            <p:cNvSpPr/>
            <p:nvPr/>
          </p:nvSpPr>
          <p:spPr>
            <a:xfrm>
              <a:off x="8304776" y="3997847"/>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6"/>
            <p:cNvSpPr/>
            <p:nvPr/>
          </p:nvSpPr>
          <p:spPr>
            <a:xfrm>
              <a:off x="8304776" y="4153385"/>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6"/>
            <p:cNvSpPr/>
            <p:nvPr/>
          </p:nvSpPr>
          <p:spPr>
            <a:xfrm>
              <a:off x="8304776" y="4309419"/>
              <a:ext cx="546950" cy="617298"/>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6"/>
            <p:cNvSpPr/>
            <p:nvPr/>
          </p:nvSpPr>
          <p:spPr>
            <a:xfrm>
              <a:off x="8319563" y="4464957"/>
              <a:ext cx="532163" cy="534094"/>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6"/>
            <p:cNvSpPr/>
            <p:nvPr/>
          </p:nvSpPr>
          <p:spPr>
            <a:xfrm>
              <a:off x="8474604" y="4620495"/>
              <a:ext cx="377121" cy="378556"/>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6"/>
            <p:cNvSpPr/>
            <p:nvPr/>
          </p:nvSpPr>
          <p:spPr>
            <a:xfrm>
              <a:off x="8629646" y="4776033"/>
              <a:ext cx="222079" cy="22301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m 1"/>
          <p:cNvPicPr>
            <a:picLocks noChangeAspect="1"/>
          </p:cNvPicPr>
          <p:nvPr/>
        </p:nvPicPr>
        <p:blipFill rotWithShape="1">
          <a:blip r:embed="rId3">
            <a:extLst>
              <a:ext uri="{28A0092B-C50C-407E-A947-70E740481C1C}">
                <a14:useLocalDpi xmlns:a14="http://schemas.microsoft.com/office/drawing/2010/main" val="0"/>
              </a:ext>
            </a:extLst>
          </a:blip>
          <a:srcRect b="14992"/>
          <a:stretch/>
        </p:blipFill>
        <p:spPr>
          <a:xfrm>
            <a:off x="1516021" y="724350"/>
            <a:ext cx="1969485" cy="3275948"/>
          </a:xfrm>
          <a:prstGeom prst="round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grpSp>
        <p:nvGrpSpPr>
          <p:cNvPr id="1993" name="Google Shape;1993;p44"/>
          <p:cNvGrpSpPr/>
          <p:nvPr/>
        </p:nvGrpSpPr>
        <p:grpSpPr>
          <a:xfrm>
            <a:off x="1677885" y="969752"/>
            <a:ext cx="1922449" cy="1922449"/>
            <a:chOff x="1677885" y="969752"/>
            <a:chExt cx="1922449" cy="1922449"/>
          </a:xfrm>
        </p:grpSpPr>
        <p:grpSp>
          <p:nvGrpSpPr>
            <p:cNvPr id="1994" name="Google Shape;1994;p44"/>
            <p:cNvGrpSpPr/>
            <p:nvPr/>
          </p:nvGrpSpPr>
          <p:grpSpPr>
            <a:xfrm>
              <a:off x="1677885" y="969752"/>
              <a:ext cx="1922449" cy="1922449"/>
              <a:chOff x="1365979" y="1026242"/>
              <a:chExt cx="1085700" cy="1085700"/>
            </a:xfrm>
          </p:grpSpPr>
          <p:sp>
            <p:nvSpPr>
              <p:cNvPr id="1995" name="Google Shape;1995;p44"/>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4"/>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4"/>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4"/>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9" name="Google Shape;1999;p44"/>
            <p:cNvSpPr/>
            <p:nvPr/>
          </p:nvSpPr>
          <p:spPr>
            <a:xfrm>
              <a:off x="2014487" y="1325013"/>
              <a:ext cx="1218596" cy="1218596"/>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0" name="Google Shape;2000;p44"/>
          <p:cNvSpPr txBox="1">
            <a:spLocks noGrp="1"/>
          </p:cNvSpPr>
          <p:nvPr>
            <p:ph type="title"/>
          </p:nvPr>
        </p:nvSpPr>
        <p:spPr>
          <a:xfrm>
            <a:off x="713100" y="2712913"/>
            <a:ext cx="401415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Finalidades</a:t>
            </a:r>
            <a:endParaRPr dirty="0"/>
          </a:p>
        </p:txBody>
      </p:sp>
      <p:sp>
        <p:nvSpPr>
          <p:cNvPr id="2001" name="Google Shape;2001;p44"/>
          <p:cNvSpPr txBox="1">
            <a:spLocks noGrp="1"/>
          </p:cNvSpPr>
          <p:nvPr>
            <p:ph type="title" idx="2"/>
          </p:nvPr>
        </p:nvSpPr>
        <p:spPr>
          <a:xfrm>
            <a:off x="2080175" y="1510138"/>
            <a:ext cx="108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04</a:t>
            </a:r>
            <a:endParaRPr dirty="0"/>
          </a:p>
        </p:txBody>
      </p:sp>
      <p:sp>
        <p:nvSpPr>
          <p:cNvPr id="2002" name="Google Shape;2002;p44"/>
          <p:cNvSpPr txBox="1">
            <a:spLocks noGrp="1"/>
          </p:cNvSpPr>
          <p:nvPr>
            <p:ph type="subTitle" idx="1"/>
          </p:nvPr>
        </p:nvSpPr>
        <p:spPr>
          <a:xfrm>
            <a:off x="274601" y="3495596"/>
            <a:ext cx="4242094" cy="481500"/>
          </a:xfrm>
          <a:prstGeom prst="rect">
            <a:avLst/>
          </a:prstGeom>
        </p:spPr>
        <p:txBody>
          <a:bodyPr spcFirstLastPara="1" wrap="square" lIns="91425" tIns="91425" rIns="91425" bIns="91425" anchor="t" anchorCtr="0">
            <a:noAutofit/>
          </a:bodyPr>
          <a:lstStyle/>
          <a:p>
            <a:pPr marL="457200" lvl="1" indent="0" algn="l"/>
            <a:endParaRPr dirty="0"/>
          </a:p>
        </p:txBody>
      </p:sp>
      <p:grpSp>
        <p:nvGrpSpPr>
          <p:cNvPr id="2003" name="Google Shape;2003;p44"/>
          <p:cNvGrpSpPr/>
          <p:nvPr/>
        </p:nvGrpSpPr>
        <p:grpSpPr>
          <a:xfrm>
            <a:off x="6212094" y="540173"/>
            <a:ext cx="2896520" cy="330254"/>
            <a:chOff x="4962949" y="1012736"/>
            <a:chExt cx="1928185" cy="219862"/>
          </a:xfrm>
        </p:grpSpPr>
        <p:sp>
          <p:nvSpPr>
            <p:cNvPr id="2004" name="Google Shape;2004;p44"/>
            <p:cNvSpPr/>
            <p:nvPr/>
          </p:nvSpPr>
          <p:spPr>
            <a:xfrm>
              <a:off x="6671272"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4"/>
            <p:cNvSpPr/>
            <p:nvPr/>
          </p:nvSpPr>
          <p:spPr>
            <a:xfrm>
              <a:off x="6564459" y="1012736"/>
              <a:ext cx="219862" cy="219862"/>
            </a:xfrm>
            <a:custGeom>
              <a:avLst/>
              <a:gdLst/>
              <a:ahLst/>
              <a:cxnLst/>
              <a:rect l="l" t="t" r="r" b="b"/>
              <a:pathLst>
                <a:path w="6665" h="6665" extrusionOk="0">
                  <a:moveTo>
                    <a:pt x="178"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4"/>
            <p:cNvSpPr/>
            <p:nvPr/>
          </p:nvSpPr>
          <p:spPr>
            <a:xfrm>
              <a:off x="6457909"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4"/>
            <p:cNvSpPr/>
            <p:nvPr/>
          </p:nvSpPr>
          <p:spPr>
            <a:xfrm>
              <a:off x="6351096"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4"/>
            <p:cNvSpPr/>
            <p:nvPr/>
          </p:nvSpPr>
          <p:spPr>
            <a:xfrm>
              <a:off x="624424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4"/>
            <p:cNvSpPr/>
            <p:nvPr/>
          </p:nvSpPr>
          <p:spPr>
            <a:xfrm>
              <a:off x="6137436"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4"/>
            <p:cNvSpPr/>
            <p:nvPr/>
          </p:nvSpPr>
          <p:spPr>
            <a:xfrm>
              <a:off x="6030622"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4"/>
            <p:cNvSpPr/>
            <p:nvPr/>
          </p:nvSpPr>
          <p:spPr>
            <a:xfrm>
              <a:off x="5924073" y="1012736"/>
              <a:ext cx="219565" cy="219862"/>
            </a:xfrm>
            <a:custGeom>
              <a:avLst/>
              <a:gdLst/>
              <a:ahLst/>
              <a:cxnLst/>
              <a:rect l="l" t="t" r="r" b="b"/>
              <a:pathLst>
                <a:path w="6656" h="6665" extrusionOk="0">
                  <a:moveTo>
                    <a:pt x="170" y="6665"/>
                  </a:moveTo>
                  <a:lnTo>
                    <a:pt x="1" y="6487"/>
                  </a:lnTo>
                  <a:lnTo>
                    <a:pt x="6486" y="1"/>
                  </a:lnTo>
                  <a:lnTo>
                    <a:pt x="6656"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4"/>
            <p:cNvSpPr/>
            <p:nvPr/>
          </p:nvSpPr>
          <p:spPr>
            <a:xfrm>
              <a:off x="5817259"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4"/>
            <p:cNvSpPr/>
            <p:nvPr/>
          </p:nvSpPr>
          <p:spPr>
            <a:xfrm>
              <a:off x="5710446"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4"/>
            <p:cNvSpPr/>
            <p:nvPr/>
          </p:nvSpPr>
          <p:spPr>
            <a:xfrm>
              <a:off x="560359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4"/>
            <p:cNvSpPr/>
            <p:nvPr/>
          </p:nvSpPr>
          <p:spPr>
            <a:xfrm>
              <a:off x="5496786"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4"/>
            <p:cNvSpPr/>
            <p:nvPr/>
          </p:nvSpPr>
          <p:spPr>
            <a:xfrm>
              <a:off x="5390269" y="1012736"/>
              <a:ext cx="219565" cy="219862"/>
            </a:xfrm>
            <a:custGeom>
              <a:avLst/>
              <a:gdLst/>
              <a:ahLst/>
              <a:cxnLst/>
              <a:rect l="l" t="t" r="r" b="b"/>
              <a:pathLst>
                <a:path w="6656" h="6665" extrusionOk="0">
                  <a:moveTo>
                    <a:pt x="170" y="6665"/>
                  </a:moveTo>
                  <a:lnTo>
                    <a:pt x="0" y="6487"/>
                  </a:lnTo>
                  <a:lnTo>
                    <a:pt x="6486" y="1"/>
                  </a:lnTo>
                  <a:lnTo>
                    <a:pt x="665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4"/>
            <p:cNvSpPr/>
            <p:nvPr/>
          </p:nvSpPr>
          <p:spPr>
            <a:xfrm>
              <a:off x="5283422"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4"/>
            <p:cNvSpPr/>
            <p:nvPr/>
          </p:nvSpPr>
          <p:spPr>
            <a:xfrm>
              <a:off x="5176609"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4"/>
            <p:cNvSpPr/>
            <p:nvPr/>
          </p:nvSpPr>
          <p:spPr>
            <a:xfrm>
              <a:off x="5069795"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4"/>
            <p:cNvSpPr/>
            <p:nvPr/>
          </p:nvSpPr>
          <p:spPr>
            <a:xfrm>
              <a:off x="4962949" y="1012736"/>
              <a:ext cx="219862" cy="219862"/>
            </a:xfrm>
            <a:custGeom>
              <a:avLst/>
              <a:gdLst/>
              <a:ahLst/>
              <a:cxnLst/>
              <a:rect l="l" t="t" r="r" b="b"/>
              <a:pathLst>
                <a:path w="6665" h="6665" extrusionOk="0">
                  <a:moveTo>
                    <a:pt x="179"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44"/>
          <p:cNvGrpSpPr/>
          <p:nvPr/>
        </p:nvGrpSpPr>
        <p:grpSpPr>
          <a:xfrm>
            <a:off x="1286165" y="4426023"/>
            <a:ext cx="2040275" cy="225700"/>
            <a:chOff x="3421575" y="367423"/>
            <a:chExt cx="1100650" cy="121750"/>
          </a:xfrm>
        </p:grpSpPr>
        <p:sp>
          <p:nvSpPr>
            <p:cNvPr id="2022" name="Google Shape;2022;p44"/>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4"/>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4"/>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4"/>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4"/>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4"/>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4"/>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4"/>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4"/>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4"/>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4"/>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4"/>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4"/>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4"/>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4"/>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44"/>
          <p:cNvGrpSpPr/>
          <p:nvPr/>
        </p:nvGrpSpPr>
        <p:grpSpPr>
          <a:xfrm>
            <a:off x="5656915" y="1643573"/>
            <a:ext cx="3487085" cy="3499927"/>
            <a:chOff x="5714040" y="1706323"/>
            <a:chExt cx="3487085" cy="3499927"/>
          </a:xfrm>
        </p:grpSpPr>
        <p:grpSp>
          <p:nvGrpSpPr>
            <p:cNvPr id="2038" name="Google Shape;2038;p44"/>
            <p:cNvGrpSpPr/>
            <p:nvPr/>
          </p:nvGrpSpPr>
          <p:grpSpPr>
            <a:xfrm>
              <a:off x="7680031" y="3071675"/>
              <a:ext cx="148876" cy="1232402"/>
              <a:chOff x="5428406" y="-163322"/>
              <a:chExt cx="197135" cy="1631672"/>
            </a:xfrm>
          </p:grpSpPr>
          <p:sp>
            <p:nvSpPr>
              <p:cNvPr id="2039" name="Google Shape;2039;p44"/>
              <p:cNvSpPr/>
              <p:nvPr/>
            </p:nvSpPr>
            <p:spPr>
              <a:xfrm rot="10800000" flipH="1">
                <a:off x="5504318" y="-163322"/>
                <a:ext cx="30182" cy="711009"/>
              </a:xfrm>
              <a:custGeom>
                <a:avLst/>
                <a:gdLst/>
                <a:ahLst/>
                <a:cxnLst/>
                <a:rect l="l" t="t" r="r" b="b"/>
                <a:pathLst>
                  <a:path w="429" h="10251" extrusionOk="0">
                    <a:moveTo>
                      <a:pt x="429" y="10251"/>
                    </a:moveTo>
                    <a:lnTo>
                      <a:pt x="1" y="10251"/>
                    </a:lnTo>
                    <a:lnTo>
                      <a:pt x="1" y="1"/>
                    </a:lnTo>
                    <a:lnTo>
                      <a:pt x="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4"/>
              <p:cNvSpPr/>
              <p:nvPr/>
            </p:nvSpPr>
            <p:spPr>
              <a:xfrm rot="10800000" flipH="1">
                <a:off x="5428406" y="127337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4"/>
              <p:cNvSpPr/>
              <p:nvPr/>
            </p:nvSpPr>
            <p:spPr>
              <a:xfrm rot="10800000" flipH="1">
                <a:off x="5428406" y="1011621"/>
                <a:ext cx="197135" cy="194416"/>
              </a:xfrm>
              <a:custGeom>
                <a:avLst/>
                <a:gdLst/>
                <a:ahLst/>
                <a:cxnLst/>
                <a:rect l="l" t="t" r="r" b="b"/>
                <a:pathLst>
                  <a:path w="2802" h="2803" extrusionOk="0">
                    <a:moveTo>
                      <a:pt x="2801" y="1"/>
                    </a:moveTo>
                    <a:lnTo>
                      <a:pt x="0" y="1"/>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4"/>
              <p:cNvSpPr/>
              <p:nvPr/>
            </p:nvSpPr>
            <p:spPr>
              <a:xfrm rot="10800000" flipH="1">
                <a:off x="5428406" y="749932"/>
                <a:ext cx="197135" cy="194347"/>
              </a:xfrm>
              <a:custGeom>
                <a:avLst/>
                <a:gdLst/>
                <a:ahLst/>
                <a:cxnLst/>
                <a:rect l="l" t="t" r="r" b="b"/>
                <a:pathLst>
                  <a:path w="2802" h="2802" extrusionOk="0">
                    <a:moveTo>
                      <a:pt x="2801" y="0"/>
                    </a:moveTo>
                    <a:lnTo>
                      <a:pt x="0" y="0"/>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4"/>
              <p:cNvSpPr/>
              <p:nvPr/>
            </p:nvSpPr>
            <p:spPr>
              <a:xfrm rot="10800000" flipH="1">
                <a:off x="5428406" y="48754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 name="Google Shape;2044;p44"/>
            <p:cNvGrpSpPr/>
            <p:nvPr/>
          </p:nvGrpSpPr>
          <p:grpSpPr>
            <a:xfrm>
              <a:off x="5974630" y="2712922"/>
              <a:ext cx="671061" cy="671061"/>
              <a:chOff x="8380157" y="546043"/>
              <a:chExt cx="273300" cy="273300"/>
            </a:xfrm>
          </p:grpSpPr>
          <p:sp>
            <p:nvSpPr>
              <p:cNvPr id="2045" name="Google Shape;2045;p4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7" name="Google Shape;2047;p44"/>
            <p:cNvSpPr/>
            <p:nvPr/>
          </p:nvSpPr>
          <p:spPr>
            <a:xfrm>
              <a:off x="5764075" y="3207875"/>
              <a:ext cx="359425" cy="1998375"/>
            </a:xfrm>
            <a:custGeom>
              <a:avLst/>
              <a:gdLst/>
              <a:ahLst/>
              <a:cxnLst/>
              <a:rect l="l" t="t" r="r" b="b"/>
              <a:pathLst>
                <a:path w="14377" h="79935" extrusionOk="0">
                  <a:moveTo>
                    <a:pt x="0" y="79935"/>
                  </a:moveTo>
                  <a:lnTo>
                    <a:pt x="0" y="8300"/>
                  </a:lnTo>
                  <a:lnTo>
                    <a:pt x="14377" y="0"/>
                  </a:lnTo>
                </a:path>
              </a:pathLst>
            </a:custGeom>
            <a:noFill/>
            <a:ln w="19050" cap="flat" cmpd="sng">
              <a:solidFill>
                <a:schemeClr val="accent3"/>
              </a:solidFill>
              <a:prstDash val="solid"/>
              <a:round/>
              <a:headEnd type="none" w="med" len="med"/>
              <a:tailEnd type="none" w="med" len="med"/>
            </a:ln>
          </p:spPr>
        </p:sp>
        <p:sp>
          <p:nvSpPr>
            <p:cNvPr id="2048" name="Google Shape;2048;p44"/>
            <p:cNvSpPr/>
            <p:nvPr/>
          </p:nvSpPr>
          <p:spPr>
            <a:xfrm>
              <a:off x="6547975" y="2296850"/>
              <a:ext cx="2653150" cy="774825"/>
            </a:xfrm>
            <a:custGeom>
              <a:avLst/>
              <a:gdLst/>
              <a:ahLst/>
              <a:cxnLst/>
              <a:rect l="l" t="t" r="r" b="b"/>
              <a:pathLst>
                <a:path w="106126" h="30993" extrusionOk="0">
                  <a:moveTo>
                    <a:pt x="0" y="30993"/>
                  </a:moveTo>
                  <a:lnTo>
                    <a:pt x="48239" y="30993"/>
                  </a:lnTo>
                  <a:lnTo>
                    <a:pt x="79233" y="0"/>
                  </a:lnTo>
                  <a:lnTo>
                    <a:pt x="106126" y="0"/>
                  </a:lnTo>
                </a:path>
              </a:pathLst>
            </a:custGeom>
            <a:noFill/>
            <a:ln w="19050" cap="flat" cmpd="sng">
              <a:solidFill>
                <a:schemeClr val="accent3"/>
              </a:solidFill>
              <a:prstDash val="solid"/>
              <a:round/>
              <a:headEnd type="none" w="med" len="med"/>
              <a:tailEnd type="none" w="med" len="med"/>
            </a:ln>
          </p:spPr>
        </p:sp>
        <p:grpSp>
          <p:nvGrpSpPr>
            <p:cNvPr id="2049" name="Google Shape;2049;p44"/>
            <p:cNvGrpSpPr/>
            <p:nvPr/>
          </p:nvGrpSpPr>
          <p:grpSpPr>
            <a:xfrm flipH="1">
              <a:off x="8430892" y="4038508"/>
              <a:ext cx="455769" cy="963129"/>
              <a:chOff x="750826" y="3144150"/>
              <a:chExt cx="690874" cy="1459949"/>
            </a:xfrm>
          </p:grpSpPr>
          <p:sp>
            <p:nvSpPr>
              <p:cNvPr id="2050" name="Google Shape;2050;p4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7" name="Google Shape;2057;p44"/>
            <p:cNvSpPr/>
            <p:nvPr/>
          </p:nvSpPr>
          <p:spPr>
            <a:xfrm>
              <a:off x="7289650" y="1804050"/>
              <a:ext cx="1380825" cy="488425"/>
            </a:xfrm>
            <a:custGeom>
              <a:avLst/>
              <a:gdLst/>
              <a:ahLst/>
              <a:cxnLst/>
              <a:rect l="l" t="t" r="r" b="b"/>
              <a:pathLst>
                <a:path w="55233" h="19537" extrusionOk="0">
                  <a:moveTo>
                    <a:pt x="55233" y="19537"/>
                  </a:moveTo>
                  <a:lnTo>
                    <a:pt x="55233" y="0"/>
                  </a:lnTo>
                  <a:lnTo>
                    <a:pt x="0" y="0"/>
                  </a:lnTo>
                </a:path>
              </a:pathLst>
            </a:custGeom>
            <a:noFill/>
            <a:ln w="19050" cap="flat" cmpd="sng">
              <a:solidFill>
                <a:schemeClr val="accent3"/>
              </a:solidFill>
              <a:prstDash val="solid"/>
              <a:round/>
              <a:headEnd type="none" w="med" len="med"/>
              <a:tailEnd type="none" w="med" len="med"/>
            </a:ln>
          </p:spPr>
        </p:sp>
        <p:sp>
          <p:nvSpPr>
            <p:cNvPr id="2058" name="Google Shape;2058;p44"/>
            <p:cNvSpPr/>
            <p:nvPr/>
          </p:nvSpPr>
          <p:spPr>
            <a:xfrm>
              <a:off x="7101538" y="1706323"/>
              <a:ext cx="188100" cy="188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4"/>
            <p:cNvSpPr/>
            <p:nvPr/>
          </p:nvSpPr>
          <p:spPr>
            <a:xfrm flipH="1">
              <a:off x="5714040" y="47983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839922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8"/>
        <p:cNvGrpSpPr/>
        <p:nvPr/>
      </p:nvGrpSpPr>
      <p:grpSpPr>
        <a:xfrm>
          <a:off x="0" y="0"/>
          <a:ext cx="0" cy="0"/>
          <a:chOff x="0" y="0"/>
          <a:chExt cx="0" cy="0"/>
        </a:xfrm>
      </p:grpSpPr>
      <p:sp>
        <p:nvSpPr>
          <p:cNvPr id="2089" name="Google Shape;2089;p46"/>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0" name="Google Shape;2090;p46"/>
          <p:cNvGrpSpPr/>
          <p:nvPr/>
        </p:nvGrpSpPr>
        <p:grpSpPr>
          <a:xfrm>
            <a:off x="2315376" y="1718459"/>
            <a:ext cx="1247700" cy="1247700"/>
            <a:chOff x="2315376" y="1437934"/>
            <a:chExt cx="1247700" cy="1247700"/>
          </a:xfrm>
        </p:grpSpPr>
        <p:sp>
          <p:nvSpPr>
            <p:cNvPr id="2091" name="Google Shape;2091;p46"/>
            <p:cNvSpPr/>
            <p:nvPr/>
          </p:nvSpPr>
          <p:spPr>
            <a:xfrm rot="2367925">
              <a:off x="2496032" y="1618590"/>
              <a:ext cx="886389" cy="886389"/>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6"/>
            <p:cNvSpPr/>
            <p:nvPr/>
          </p:nvSpPr>
          <p:spPr>
            <a:xfrm>
              <a:off x="2518926" y="167395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46"/>
          <p:cNvGrpSpPr/>
          <p:nvPr/>
        </p:nvGrpSpPr>
        <p:grpSpPr>
          <a:xfrm>
            <a:off x="5580826" y="1718459"/>
            <a:ext cx="1247700" cy="1247700"/>
            <a:chOff x="2315376" y="1437934"/>
            <a:chExt cx="1247700" cy="1247700"/>
          </a:xfrm>
        </p:grpSpPr>
        <p:sp>
          <p:nvSpPr>
            <p:cNvPr id="2094" name="Google Shape;2094;p46"/>
            <p:cNvSpPr/>
            <p:nvPr/>
          </p:nvSpPr>
          <p:spPr>
            <a:xfrm rot="2367925">
              <a:off x="2496032" y="1618590"/>
              <a:ext cx="886389" cy="886389"/>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6"/>
            <p:cNvSpPr/>
            <p:nvPr/>
          </p:nvSpPr>
          <p:spPr>
            <a:xfrm>
              <a:off x="2518926" y="167395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0" name="Google Shape;2100;p46"/>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Principais Finalidades</a:t>
            </a:r>
            <a:endParaRPr dirty="0"/>
          </a:p>
        </p:txBody>
      </p:sp>
      <p:sp>
        <p:nvSpPr>
          <p:cNvPr id="2101" name="Google Shape;2101;p46"/>
          <p:cNvSpPr txBox="1">
            <a:spLocks noGrp="1"/>
          </p:cNvSpPr>
          <p:nvPr>
            <p:ph type="title" idx="2"/>
          </p:nvPr>
        </p:nvSpPr>
        <p:spPr>
          <a:xfrm>
            <a:off x="1567975" y="2819347"/>
            <a:ext cx="27426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Refletir Aprendizagens</a:t>
            </a:r>
            <a:endParaRPr dirty="0"/>
          </a:p>
        </p:txBody>
      </p:sp>
      <p:sp>
        <p:nvSpPr>
          <p:cNvPr id="2102" name="Google Shape;2102;p46"/>
          <p:cNvSpPr txBox="1">
            <a:spLocks noGrp="1"/>
          </p:cNvSpPr>
          <p:nvPr>
            <p:ph type="title" idx="3"/>
          </p:nvPr>
        </p:nvSpPr>
        <p:spPr>
          <a:xfrm>
            <a:off x="4833372" y="2819347"/>
            <a:ext cx="27426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Ajudar a Federação</a:t>
            </a:r>
            <a:endParaRPr dirty="0"/>
          </a:p>
        </p:txBody>
      </p:sp>
      <p:grpSp>
        <p:nvGrpSpPr>
          <p:cNvPr id="2110" name="Google Shape;2110;p46"/>
          <p:cNvGrpSpPr/>
          <p:nvPr/>
        </p:nvGrpSpPr>
        <p:grpSpPr>
          <a:xfrm>
            <a:off x="226149" y="1556724"/>
            <a:ext cx="2799002" cy="3436800"/>
            <a:chOff x="226149" y="1556724"/>
            <a:chExt cx="2799002" cy="3436800"/>
          </a:xfrm>
        </p:grpSpPr>
        <p:grpSp>
          <p:nvGrpSpPr>
            <p:cNvPr id="2111" name="Google Shape;2111;p46"/>
            <p:cNvGrpSpPr/>
            <p:nvPr/>
          </p:nvGrpSpPr>
          <p:grpSpPr>
            <a:xfrm>
              <a:off x="226154" y="1556724"/>
              <a:ext cx="428835" cy="428835"/>
              <a:chOff x="8380157" y="546043"/>
              <a:chExt cx="273300" cy="273300"/>
            </a:xfrm>
          </p:grpSpPr>
          <p:sp>
            <p:nvSpPr>
              <p:cNvPr id="2112" name="Google Shape;2112;p46"/>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6"/>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4" name="Google Shape;2114;p46"/>
            <p:cNvSpPr/>
            <p:nvPr/>
          </p:nvSpPr>
          <p:spPr>
            <a:xfrm>
              <a:off x="440000" y="1916900"/>
              <a:ext cx="2430050" cy="2996850"/>
            </a:xfrm>
            <a:custGeom>
              <a:avLst/>
              <a:gdLst/>
              <a:ahLst/>
              <a:cxnLst/>
              <a:rect l="l" t="t" r="r" b="b"/>
              <a:pathLst>
                <a:path w="97202" h="119874" extrusionOk="0">
                  <a:moveTo>
                    <a:pt x="0" y="0"/>
                  </a:moveTo>
                  <a:lnTo>
                    <a:pt x="0" y="77424"/>
                  </a:lnTo>
                  <a:lnTo>
                    <a:pt x="18572" y="95996"/>
                  </a:lnTo>
                  <a:lnTo>
                    <a:pt x="18572" y="119874"/>
                  </a:lnTo>
                  <a:lnTo>
                    <a:pt x="97202" y="119874"/>
                  </a:lnTo>
                </a:path>
              </a:pathLst>
            </a:custGeom>
            <a:noFill/>
            <a:ln w="19050" cap="flat" cmpd="sng">
              <a:solidFill>
                <a:schemeClr val="accent3"/>
              </a:solidFill>
              <a:prstDash val="solid"/>
              <a:round/>
              <a:headEnd type="none" w="med" len="med"/>
              <a:tailEnd type="none" w="med" len="med"/>
            </a:ln>
          </p:spPr>
        </p:sp>
        <p:sp>
          <p:nvSpPr>
            <p:cNvPr id="2115" name="Google Shape;2115;p46"/>
            <p:cNvSpPr/>
            <p:nvPr/>
          </p:nvSpPr>
          <p:spPr>
            <a:xfrm>
              <a:off x="2870051" y="4838424"/>
              <a:ext cx="155100" cy="155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6" name="Google Shape;2116;p46"/>
            <p:cNvGrpSpPr/>
            <p:nvPr/>
          </p:nvGrpSpPr>
          <p:grpSpPr>
            <a:xfrm>
              <a:off x="226149" y="3927701"/>
              <a:ext cx="455769" cy="963129"/>
              <a:chOff x="750826" y="3144150"/>
              <a:chExt cx="690874" cy="1459949"/>
            </a:xfrm>
          </p:grpSpPr>
          <p:sp>
            <p:nvSpPr>
              <p:cNvPr id="2117" name="Google Shape;2117;p46"/>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6"/>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6"/>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6"/>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6"/>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6"/>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6"/>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24" name="Google Shape;2124;p46"/>
          <p:cNvGrpSpPr/>
          <p:nvPr/>
        </p:nvGrpSpPr>
        <p:grpSpPr>
          <a:xfrm>
            <a:off x="8620749" y="4221342"/>
            <a:ext cx="387240" cy="818974"/>
            <a:chOff x="8304776" y="3842309"/>
            <a:chExt cx="546950" cy="1156743"/>
          </a:xfrm>
        </p:grpSpPr>
        <p:sp>
          <p:nvSpPr>
            <p:cNvPr id="2125" name="Google Shape;2125;p46"/>
            <p:cNvSpPr/>
            <p:nvPr/>
          </p:nvSpPr>
          <p:spPr>
            <a:xfrm>
              <a:off x="8304776" y="3842309"/>
              <a:ext cx="546950" cy="617298"/>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6"/>
            <p:cNvSpPr/>
            <p:nvPr/>
          </p:nvSpPr>
          <p:spPr>
            <a:xfrm>
              <a:off x="8304776" y="3997847"/>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6"/>
            <p:cNvSpPr/>
            <p:nvPr/>
          </p:nvSpPr>
          <p:spPr>
            <a:xfrm>
              <a:off x="8304776" y="4153385"/>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6"/>
            <p:cNvSpPr/>
            <p:nvPr/>
          </p:nvSpPr>
          <p:spPr>
            <a:xfrm>
              <a:off x="8304776" y="4309419"/>
              <a:ext cx="546950" cy="617298"/>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6"/>
            <p:cNvSpPr/>
            <p:nvPr/>
          </p:nvSpPr>
          <p:spPr>
            <a:xfrm>
              <a:off x="8319563" y="4464957"/>
              <a:ext cx="532163" cy="534094"/>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6"/>
            <p:cNvSpPr/>
            <p:nvPr/>
          </p:nvSpPr>
          <p:spPr>
            <a:xfrm>
              <a:off x="8474604" y="4620495"/>
              <a:ext cx="377121" cy="378556"/>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6"/>
            <p:cNvSpPr/>
            <p:nvPr/>
          </p:nvSpPr>
          <p:spPr>
            <a:xfrm>
              <a:off x="8629646" y="4776033"/>
              <a:ext cx="222079" cy="22301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46"/>
          <p:cNvGrpSpPr/>
          <p:nvPr/>
        </p:nvGrpSpPr>
        <p:grpSpPr>
          <a:xfrm flipH="1">
            <a:off x="3130879" y="1244486"/>
            <a:ext cx="2754220" cy="314050"/>
            <a:chOff x="455999" y="1012736"/>
            <a:chExt cx="1928185" cy="219862"/>
          </a:xfrm>
        </p:grpSpPr>
        <p:sp>
          <p:nvSpPr>
            <p:cNvPr id="2133" name="Google Shape;2133;p46"/>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6"/>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6"/>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6"/>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6"/>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6"/>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6"/>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6"/>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6"/>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6"/>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6"/>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6"/>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6"/>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6"/>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6"/>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6"/>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6"/>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 name="Google Shape;2150;p46"/>
          <p:cNvGrpSpPr/>
          <p:nvPr/>
        </p:nvGrpSpPr>
        <p:grpSpPr>
          <a:xfrm>
            <a:off x="4591427" y="4578423"/>
            <a:ext cx="2040275" cy="225700"/>
            <a:chOff x="3421575" y="367423"/>
            <a:chExt cx="1100650" cy="121750"/>
          </a:xfrm>
        </p:grpSpPr>
        <p:sp>
          <p:nvSpPr>
            <p:cNvPr id="2151" name="Google Shape;2151;p46"/>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6"/>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6"/>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6"/>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6"/>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6"/>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6"/>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6"/>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6"/>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6"/>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6"/>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6"/>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6"/>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6"/>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6"/>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11676;p88"/>
          <p:cNvGrpSpPr/>
          <p:nvPr/>
        </p:nvGrpSpPr>
        <p:grpSpPr>
          <a:xfrm>
            <a:off x="2715677" y="2222477"/>
            <a:ext cx="442730" cy="362331"/>
            <a:chOff x="3462865" y="2459296"/>
            <a:chExt cx="442730" cy="362331"/>
          </a:xfrm>
        </p:grpSpPr>
        <p:sp>
          <p:nvSpPr>
            <p:cNvPr id="80" name="Google Shape;11677;p88"/>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1678;p88"/>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1679;p88"/>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1680;p88"/>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1681;p88"/>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1682;p88"/>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1683;p88"/>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m 1"/>
          <p:cNvPicPr>
            <a:picLocks noChangeAspect="1"/>
          </p:cNvPicPr>
          <p:nvPr/>
        </p:nvPicPr>
        <p:blipFill>
          <a:blip r:embed="rId3"/>
          <a:stretch>
            <a:fillRect/>
          </a:stretch>
        </p:blipFill>
        <p:spPr>
          <a:xfrm>
            <a:off x="6040624" y="2161124"/>
            <a:ext cx="386384" cy="48503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grpSp>
        <p:nvGrpSpPr>
          <p:cNvPr id="1993" name="Google Shape;1993;p44"/>
          <p:cNvGrpSpPr/>
          <p:nvPr/>
        </p:nvGrpSpPr>
        <p:grpSpPr>
          <a:xfrm>
            <a:off x="1677885" y="969752"/>
            <a:ext cx="1922449" cy="1922449"/>
            <a:chOff x="1677885" y="969752"/>
            <a:chExt cx="1922449" cy="1922449"/>
          </a:xfrm>
        </p:grpSpPr>
        <p:grpSp>
          <p:nvGrpSpPr>
            <p:cNvPr id="1994" name="Google Shape;1994;p44"/>
            <p:cNvGrpSpPr/>
            <p:nvPr/>
          </p:nvGrpSpPr>
          <p:grpSpPr>
            <a:xfrm>
              <a:off x="1677885" y="969752"/>
              <a:ext cx="1922449" cy="1922449"/>
              <a:chOff x="1365979" y="1026242"/>
              <a:chExt cx="1085700" cy="1085700"/>
            </a:xfrm>
          </p:grpSpPr>
          <p:sp>
            <p:nvSpPr>
              <p:cNvPr id="1995" name="Google Shape;1995;p44"/>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4"/>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4"/>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4"/>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9" name="Google Shape;1999;p44"/>
            <p:cNvSpPr/>
            <p:nvPr/>
          </p:nvSpPr>
          <p:spPr>
            <a:xfrm>
              <a:off x="2014487" y="1325013"/>
              <a:ext cx="1218596" cy="1218596"/>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0" name="Google Shape;2000;p44"/>
          <p:cNvSpPr txBox="1">
            <a:spLocks noGrp="1"/>
          </p:cNvSpPr>
          <p:nvPr>
            <p:ph type="title"/>
          </p:nvPr>
        </p:nvSpPr>
        <p:spPr>
          <a:xfrm>
            <a:off x="713100" y="2712913"/>
            <a:ext cx="401415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Dificuldades</a:t>
            </a:r>
            <a:endParaRPr dirty="0"/>
          </a:p>
        </p:txBody>
      </p:sp>
      <p:sp>
        <p:nvSpPr>
          <p:cNvPr id="2001" name="Google Shape;2001;p44"/>
          <p:cNvSpPr txBox="1">
            <a:spLocks noGrp="1"/>
          </p:cNvSpPr>
          <p:nvPr>
            <p:ph type="title" idx="2"/>
          </p:nvPr>
        </p:nvSpPr>
        <p:spPr>
          <a:xfrm>
            <a:off x="2080175" y="1510138"/>
            <a:ext cx="108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03</a:t>
            </a:r>
            <a:endParaRPr dirty="0"/>
          </a:p>
        </p:txBody>
      </p:sp>
      <p:sp>
        <p:nvSpPr>
          <p:cNvPr id="2002" name="Google Shape;2002;p44"/>
          <p:cNvSpPr txBox="1">
            <a:spLocks noGrp="1"/>
          </p:cNvSpPr>
          <p:nvPr>
            <p:ph type="subTitle" idx="1"/>
          </p:nvPr>
        </p:nvSpPr>
        <p:spPr>
          <a:xfrm>
            <a:off x="274601" y="3495596"/>
            <a:ext cx="4242094" cy="481500"/>
          </a:xfrm>
          <a:prstGeom prst="rect">
            <a:avLst/>
          </a:prstGeom>
        </p:spPr>
        <p:txBody>
          <a:bodyPr spcFirstLastPara="1" wrap="square" lIns="91425" tIns="91425" rIns="91425" bIns="91425" anchor="t" anchorCtr="0">
            <a:noAutofit/>
          </a:bodyPr>
          <a:lstStyle/>
          <a:p>
            <a:pPr marL="457200" lvl="1" indent="0" algn="l"/>
            <a:endParaRPr dirty="0"/>
          </a:p>
        </p:txBody>
      </p:sp>
      <p:grpSp>
        <p:nvGrpSpPr>
          <p:cNvPr id="2003" name="Google Shape;2003;p44"/>
          <p:cNvGrpSpPr/>
          <p:nvPr/>
        </p:nvGrpSpPr>
        <p:grpSpPr>
          <a:xfrm>
            <a:off x="6212094" y="540173"/>
            <a:ext cx="2896520" cy="330254"/>
            <a:chOff x="4962949" y="1012736"/>
            <a:chExt cx="1928185" cy="219862"/>
          </a:xfrm>
        </p:grpSpPr>
        <p:sp>
          <p:nvSpPr>
            <p:cNvPr id="2004" name="Google Shape;2004;p44"/>
            <p:cNvSpPr/>
            <p:nvPr/>
          </p:nvSpPr>
          <p:spPr>
            <a:xfrm>
              <a:off x="6671272"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4"/>
            <p:cNvSpPr/>
            <p:nvPr/>
          </p:nvSpPr>
          <p:spPr>
            <a:xfrm>
              <a:off x="6564459" y="1012736"/>
              <a:ext cx="219862" cy="219862"/>
            </a:xfrm>
            <a:custGeom>
              <a:avLst/>
              <a:gdLst/>
              <a:ahLst/>
              <a:cxnLst/>
              <a:rect l="l" t="t" r="r" b="b"/>
              <a:pathLst>
                <a:path w="6665" h="6665" extrusionOk="0">
                  <a:moveTo>
                    <a:pt x="178"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4"/>
            <p:cNvSpPr/>
            <p:nvPr/>
          </p:nvSpPr>
          <p:spPr>
            <a:xfrm>
              <a:off x="6457909"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4"/>
            <p:cNvSpPr/>
            <p:nvPr/>
          </p:nvSpPr>
          <p:spPr>
            <a:xfrm>
              <a:off x="6351096"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4"/>
            <p:cNvSpPr/>
            <p:nvPr/>
          </p:nvSpPr>
          <p:spPr>
            <a:xfrm>
              <a:off x="624424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4"/>
            <p:cNvSpPr/>
            <p:nvPr/>
          </p:nvSpPr>
          <p:spPr>
            <a:xfrm>
              <a:off x="6137436"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4"/>
            <p:cNvSpPr/>
            <p:nvPr/>
          </p:nvSpPr>
          <p:spPr>
            <a:xfrm>
              <a:off x="6030622"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4"/>
            <p:cNvSpPr/>
            <p:nvPr/>
          </p:nvSpPr>
          <p:spPr>
            <a:xfrm>
              <a:off x="5924073" y="1012736"/>
              <a:ext cx="219565" cy="219862"/>
            </a:xfrm>
            <a:custGeom>
              <a:avLst/>
              <a:gdLst/>
              <a:ahLst/>
              <a:cxnLst/>
              <a:rect l="l" t="t" r="r" b="b"/>
              <a:pathLst>
                <a:path w="6656" h="6665" extrusionOk="0">
                  <a:moveTo>
                    <a:pt x="170" y="6665"/>
                  </a:moveTo>
                  <a:lnTo>
                    <a:pt x="1" y="6487"/>
                  </a:lnTo>
                  <a:lnTo>
                    <a:pt x="6486" y="1"/>
                  </a:lnTo>
                  <a:lnTo>
                    <a:pt x="6656"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4"/>
            <p:cNvSpPr/>
            <p:nvPr/>
          </p:nvSpPr>
          <p:spPr>
            <a:xfrm>
              <a:off x="5817259"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4"/>
            <p:cNvSpPr/>
            <p:nvPr/>
          </p:nvSpPr>
          <p:spPr>
            <a:xfrm>
              <a:off x="5710446"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4"/>
            <p:cNvSpPr/>
            <p:nvPr/>
          </p:nvSpPr>
          <p:spPr>
            <a:xfrm>
              <a:off x="560359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4"/>
            <p:cNvSpPr/>
            <p:nvPr/>
          </p:nvSpPr>
          <p:spPr>
            <a:xfrm>
              <a:off x="5496786"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4"/>
            <p:cNvSpPr/>
            <p:nvPr/>
          </p:nvSpPr>
          <p:spPr>
            <a:xfrm>
              <a:off x="5390269" y="1012736"/>
              <a:ext cx="219565" cy="219862"/>
            </a:xfrm>
            <a:custGeom>
              <a:avLst/>
              <a:gdLst/>
              <a:ahLst/>
              <a:cxnLst/>
              <a:rect l="l" t="t" r="r" b="b"/>
              <a:pathLst>
                <a:path w="6656" h="6665" extrusionOk="0">
                  <a:moveTo>
                    <a:pt x="170" y="6665"/>
                  </a:moveTo>
                  <a:lnTo>
                    <a:pt x="0" y="6487"/>
                  </a:lnTo>
                  <a:lnTo>
                    <a:pt x="6486" y="1"/>
                  </a:lnTo>
                  <a:lnTo>
                    <a:pt x="665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4"/>
            <p:cNvSpPr/>
            <p:nvPr/>
          </p:nvSpPr>
          <p:spPr>
            <a:xfrm>
              <a:off x="5283422"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4"/>
            <p:cNvSpPr/>
            <p:nvPr/>
          </p:nvSpPr>
          <p:spPr>
            <a:xfrm>
              <a:off x="5176609"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4"/>
            <p:cNvSpPr/>
            <p:nvPr/>
          </p:nvSpPr>
          <p:spPr>
            <a:xfrm>
              <a:off x="5069795"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4"/>
            <p:cNvSpPr/>
            <p:nvPr/>
          </p:nvSpPr>
          <p:spPr>
            <a:xfrm>
              <a:off x="4962949" y="1012736"/>
              <a:ext cx="219862" cy="219862"/>
            </a:xfrm>
            <a:custGeom>
              <a:avLst/>
              <a:gdLst/>
              <a:ahLst/>
              <a:cxnLst/>
              <a:rect l="l" t="t" r="r" b="b"/>
              <a:pathLst>
                <a:path w="6665" h="6665" extrusionOk="0">
                  <a:moveTo>
                    <a:pt x="179"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44"/>
          <p:cNvGrpSpPr/>
          <p:nvPr/>
        </p:nvGrpSpPr>
        <p:grpSpPr>
          <a:xfrm>
            <a:off x="1286165" y="4426023"/>
            <a:ext cx="2040275" cy="225700"/>
            <a:chOff x="3421575" y="367423"/>
            <a:chExt cx="1100650" cy="121750"/>
          </a:xfrm>
        </p:grpSpPr>
        <p:sp>
          <p:nvSpPr>
            <p:cNvPr id="2022" name="Google Shape;2022;p44"/>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4"/>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4"/>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4"/>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4"/>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4"/>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4"/>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4"/>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4"/>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4"/>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4"/>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4"/>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4"/>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4"/>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4"/>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44"/>
          <p:cNvGrpSpPr/>
          <p:nvPr/>
        </p:nvGrpSpPr>
        <p:grpSpPr>
          <a:xfrm>
            <a:off x="5656915" y="1643573"/>
            <a:ext cx="3487085" cy="3499927"/>
            <a:chOff x="5714040" y="1706323"/>
            <a:chExt cx="3487085" cy="3499927"/>
          </a:xfrm>
        </p:grpSpPr>
        <p:grpSp>
          <p:nvGrpSpPr>
            <p:cNvPr id="2038" name="Google Shape;2038;p44"/>
            <p:cNvGrpSpPr/>
            <p:nvPr/>
          </p:nvGrpSpPr>
          <p:grpSpPr>
            <a:xfrm>
              <a:off x="7680031" y="3071675"/>
              <a:ext cx="148876" cy="1232402"/>
              <a:chOff x="5428406" y="-163322"/>
              <a:chExt cx="197135" cy="1631672"/>
            </a:xfrm>
          </p:grpSpPr>
          <p:sp>
            <p:nvSpPr>
              <p:cNvPr id="2039" name="Google Shape;2039;p44"/>
              <p:cNvSpPr/>
              <p:nvPr/>
            </p:nvSpPr>
            <p:spPr>
              <a:xfrm rot="10800000" flipH="1">
                <a:off x="5504318" y="-163322"/>
                <a:ext cx="30182" cy="711009"/>
              </a:xfrm>
              <a:custGeom>
                <a:avLst/>
                <a:gdLst/>
                <a:ahLst/>
                <a:cxnLst/>
                <a:rect l="l" t="t" r="r" b="b"/>
                <a:pathLst>
                  <a:path w="429" h="10251" extrusionOk="0">
                    <a:moveTo>
                      <a:pt x="429" y="10251"/>
                    </a:moveTo>
                    <a:lnTo>
                      <a:pt x="1" y="10251"/>
                    </a:lnTo>
                    <a:lnTo>
                      <a:pt x="1" y="1"/>
                    </a:lnTo>
                    <a:lnTo>
                      <a:pt x="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4"/>
              <p:cNvSpPr/>
              <p:nvPr/>
            </p:nvSpPr>
            <p:spPr>
              <a:xfrm rot="10800000" flipH="1">
                <a:off x="5428406" y="127337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4"/>
              <p:cNvSpPr/>
              <p:nvPr/>
            </p:nvSpPr>
            <p:spPr>
              <a:xfrm rot="10800000" flipH="1">
                <a:off x="5428406" y="1011621"/>
                <a:ext cx="197135" cy="194416"/>
              </a:xfrm>
              <a:custGeom>
                <a:avLst/>
                <a:gdLst/>
                <a:ahLst/>
                <a:cxnLst/>
                <a:rect l="l" t="t" r="r" b="b"/>
                <a:pathLst>
                  <a:path w="2802" h="2803" extrusionOk="0">
                    <a:moveTo>
                      <a:pt x="2801" y="1"/>
                    </a:moveTo>
                    <a:lnTo>
                      <a:pt x="0" y="1"/>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4"/>
              <p:cNvSpPr/>
              <p:nvPr/>
            </p:nvSpPr>
            <p:spPr>
              <a:xfrm rot="10800000" flipH="1">
                <a:off x="5428406" y="749932"/>
                <a:ext cx="197135" cy="194347"/>
              </a:xfrm>
              <a:custGeom>
                <a:avLst/>
                <a:gdLst/>
                <a:ahLst/>
                <a:cxnLst/>
                <a:rect l="l" t="t" r="r" b="b"/>
                <a:pathLst>
                  <a:path w="2802" h="2802" extrusionOk="0">
                    <a:moveTo>
                      <a:pt x="2801" y="0"/>
                    </a:moveTo>
                    <a:lnTo>
                      <a:pt x="0" y="0"/>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4"/>
              <p:cNvSpPr/>
              <p:nvPr/>
            </p:nvSpPr>
            <p:spPr>
              <a:xfrm rot="10800000" flipH="1">
                <a:off x="5428406" y="48754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 name="Google Shape;2044;p44"/>
            <p:cNvGrpSpPr/>
            <p:nvPr/>
          </p:nvGrpSpPr>
          <p:grpSpPr>
            <a:xfrm>
              <a:off x="5974630" y="2712922"/>
              <a:ext cx="671061" cy="671061"/>
              <a:chOff x="8380157" y="546043"/>
              <a:chExt cx="273300" cy="273300"/>
            </a:xfrm>
          </p:grpSpPr>
          <p:sp>
            <p:nvSpPr>
              <p:cNvPr id="2045" name="Google Shape;2045;p4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7" name="Google Shape;2047;p44"/>
            <p:cNvSpPr/>
            <p:nvPr/>
          </p:nvSpPr>
          <p:spPr>
            <a:xfrm>
              <a:off x="5764075" y="3207875"/>
              <a:ext cx="359425" cy="1998375"/>
            </a:xfrm>
            <a:custGeom>
              <a:avLst/>
              <a:gdLst/>
              <a:ahLst/>
              <a:cxnLst/>
              <a:rect l="l" t="t" r="r" b="b"/>
              <a:pathLst>
                <a:path w="14377" h="79935" extrusionOk="0">
                  <a:moveTo>
                    <a:pt x="0" y="79935"/>
                  </a:moveTo>
                  <a:lnTo>
                    <a:pt x="0" y="8300"/>
                  </a:lnTo>
                  <a:lnTo>
                    <a:pt x="14377" y="0"/>
                  </a:lnTo>
                </a:path>
              </a:pathLst>
            </a:custGeom>
            <a:noFill/>
            <a:ln w="19050" cap="flat" cmpd="sng">
              <a:solidFill>
                <a:schemeClr val="accent3"/>
              </a:solidFill>
              <a:prstDash val="solid"/>
              <a:round/>
              <a:headEnd type="none" w="med" len="med"/>
              <a:tailEnd type="none" w="med" len="med"/>
            </a:ln>
          </p:spPr>
        </p:sp>
        <p:sp>
          <p:nvSpPr>
            <p:cNvPr id="2048" name="Google Shape;2048;p44"/>
            <p:cNvSpPr/>
            <p:nvPr/>
          </p:nvSpPr>
          <p:spPr>
            <a:xfrm>
              <a:off x="6547975" y="2296850"/>
              <a:ext cx="2653150" cy="774825"/>
            </a:xfrm>
            <a:custGeom>
              <a:avLst/>
              <a:gdLst/>
              <a:ahLst/>
              <a:cxnLst/>
              <a:rect l="l" t="t" r="r" b="b"/>
              <a:pathLst>
                <a:path w="106126" h="30993" extrusionOk="0">
                  <a:moveTo>
                    <a:pt x="0" y="30993"/>
                  </a:moveTo>
                  <a:lnTo>
                    <a:pt x="48239" y="30993"/>
                  </a:lnTo>
                  <a:lnTo>
                    <a:pt x="79233" y="0"/>
                  </a:lnTo>
                  <a:lnTo>
                    <a:pt x="106126" y="0"/>
                  </a:lnTo>
                </a:path>
              </a:pathLst>
            </a:custGeom>
            <a:noFill/>
            <a:ln w="19050" cap="flat" cmpd="sng">
              <a:solidFill>
                <a:schemeClr val="accent3"/>
              </a:solidFill>
              <a:prstDash val="solid"/>
              <a:round/>
              <a:headEnd type="none" w="med" len="med"/>
              <a:tailEnd type="none" w="med" len="med"/>
            </a:ln>
          </p:spPr>
        </p:sp>
        <p:grpSp>
          <p:nvGrpSpPr>
            <p:cNvPr id="2049" name="Google Shape;2049;p44"/>
            <p:cNvGrpSpPr/>
            <p:nvPr/>
          </p:nvGrpSpPr>
          <p:grpSpPr>
            <a:xfrm flipH="1">
              <a:off x="8430892" y="4038508"/>
              <a:ext cx="455769" cy="963129"/>
              <a:chOff x="750826" y="3144150"/>
              <a:chExt cx="690874" cy="1459949"/>
            </a:xfrm>
          </p:grpSpPr>
          <p:sp>
            <p:nvSpPr>
              <p:cNvPr id="2050" name="Google Shape;2050;p4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7" name="Google Shape;2057;p44"/>
            <p:cNvSpPr/>
            <p:nvPr/>
          </p:nvSpPr>
          <p:spPr>
            <a:xfrm>
              <a:off x="7289650" y="1804050"/>
              <a:ext cx="1380825" cy="488425"/>
            </a:xfrm>
            <a:custGeom>
              <a:avLst/>
              <a:gdLst/>
              <a:ahLst/>
              <a:cxnLst/>
              <a:rect l="l" t="t" r="r" b="b"/>
              <a:pathLst>
                <a:path w="55233" h="19537" extrusionOk="0">
                  <a:moveTo>
                    <a:pt x="55233" y="19537"/>
                  </a:moveTo>
                  <a:lnTo>
                    <a:pt x="55233" y="0"/>
                  </a:lnTo>
                  <a:lnTo>
                    <a:pt x="0" y="0"/>
                  </a:lnTo>
                </a:path>
              </a:pathLst>
            </a:custGeom>
            <a:noFill/>
            <a:ln w="19050" cap="flat" cmpd="sng">
              <a:solidFill>
                <a:schemeClr val="accent3"/>
              </a:solidFill>
              <a:prstDash val="solid"/>
              <a:round/>
              <a:headEnd type="none" w="med" len="med"/>
              <a:tailEnd type="none" w="med" len="med"/>
            </a:ln>
          </p:spPr>
        </p:sp>
        <p:sp>
          <p:nvSpPr>
            <p:cNvPr id="2058" name="Google Shape;2058;p44"/>
            <p:cNvSpPr/>
            <p:nvPr/>
          </p:nvSpPr>
          <p:spPr>
            <a:xfrm>
              <a:off x="7101538" y="1706323"/>
              <a:ext cx="188100" cy="188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4"/>
            <p:cNvSpPr/>
            <p:nvPr/>
          </p:nvSpPr>
          <p:spPr>
            <a:xfrm flipH="1">
              <a:off x="5714040" y="47983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119025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32000">
              <a:schemeClr val="lt1"/>
            </a:gs>
            <a:gs pos="100000">
              <a:srgbClr val="E5E5E5"/>
            </a:gs>
          </a:gsLst>
          <a:path path="circle">
            <a:fillToRect l="50000" t="50000" r="50000" b="50000"/>
          </a:path>
          <a:tileRect/>
        </a:gradFill>
        <a:effectLst/>
      </p:bgPr>
    </p:bg>
    <p:spTree>
      <p:nvGrpSpPr>
        <p:cNvPr id="1" name="Shape 1739"/>
        <p:cNvGrpSpPr/>
        <p:nvPr/>
      </p:nvGrpSpPr>
      <p:grpSpPr>
        <a:xfrm>
          <a:off x="0" y="0"/>
          <a:ext cx="0" cy="0"/>
          <a:chOff x="0" y="0"/>
          <a:chExt cx="0" cy="0"/>
        </a:xfrm>
      </p:grpSpPr>
      <p:sp>
        <p:nvSpPr>
          <p:cNvPr id="1740" name="Google Shape;1740;p40"/>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Dificuldades</a:t>
            </a:r>
            <a:endParaRPr dirty="0"/>
          </a:p>
        </p:txBody>
      </p:sp>
      <p:sp>
        <p:nvSpPr>
          <p:cNvPr id="1742" name="Google Shape;1742;p40"/>
          <p:cNvSpPr txBox="1">
            <a:spLocks noGrp="1"/>
          </p:cNvSpPr>
          <p:nvPr>
            <p:ph type="body" idx="1"/>
          </p:nvPr>
        </p:nvSpPr>
        <p:spPr>
          <a:xfrm>
            <a:off x="714857" y="1510052"/>
            <a:ext cx="7704000" cy="3258457"/>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Clr>
                <a:schemeClr val="dk1"/>
              </a:buClr>
              <a:buSzPts val="1200"/>
              <a:buAutoNum type="arabicPeriod"/>
            </a:pPr>
            <a:r>
              <a:rPr lang="pt-PT" sz="1600" dirty="0" smtClean="0">
                <a:solidFill>
                  <a:schemeClr val="dk1"/>
                </a:solidFill>
              </a:rPr>
              <a:t>Realização das ligações das tabelas na base de dados;</a:t>
            </a:r>
            <a:endParaRPr lang="pt-PT" sz="1600" dirty="0" smtClean="0">
              <a:solidFill>
                <a:schemeClr val="dk1"/>
              </a:solidFill>
            </a:endParaRPr>
          </a:p>
          <a:p>
            <a:pPr marL="457200" lvl="0" indent="-304800" algn="l" rtl="0">
              <a:lnSpc>
                <a:spcPct val="150000"/>
              </a:lnSpc>
              <a:spcBef>
                <a:spcPts val="0"/>
              </a:spcBef>
              <a:spcAft>
                <a:spcPts val="0"/>
              </a:spcAft>
              <a:buClr>
                <a:schemeClr val="dk1"/>
              </a:buClr>
              <a:buSzPts val="1200"/>
              <a:buAutoNum type="arabicPeriod"/>
            </a:pPr>
            <a:r>
              <a:rPr lang="pt-PT" sz="1600" dirty="0" smtClean="0">
                <a:solidFill>
                  <a:schemeClr val="dk1"/>
                </a:solidFill>
              </a:rPr>
              <a:t>Java (em contexto </a:t>
            </a:r>
            <a:r>
              <a:rPr lang="pt-PT" sz="1600" dirty="0" err="1" smtClean="0">
                <a:solidFill>
                  <a:schemeClr val="dk1"/>
                </a:solidFill>
              </a:rPr>
              <a:t>android</a:t>
            </a:r>
            <a:r>
              <a:rPr lang="pt-PT" sz="1600" dirty="0" smtClean="0">
                <a:solidFill>
                  <a:schemeClr val="dk1"/>
                </a:solidFill>
              </a:rPr>
              <a:t>) e </a:t>
            </a:r>
            <a:r>
              <a:rPr lang="pt-PT" sz="1600" dirty="0" smtClean="0">
                <a:solidFill>
                  <a:schemeClr val="dk1"/>
                </a:solidFill>
              </a:rPr>
              <a:t>XML serem linguagens completamente novas;</a:t>
            </a:r>
          </a:p>
          <a:p>
            <a:pPr marL="457200" lvl="0" indent="-304800" algn="l" rtl="0">
              <a:lnSpc>
                <a:spcPct val="150000"/>
              </a:lnSpc>
              <a:spcBef>
                <a:spcPts val="0"/>
              </a:spcBef>
              <a:spcAft>
                <a:spcPts val="0"/>
              </a:spcAft>
              <a:buClr>
                <a:schemeClr val="dk1"/>
              </a:buClr>
              <a:buSzPts val="1200"/>
              <a:buAutoNum type="arabicPeriod"/>
            </a:pPr>
            <a:r>
              <a:rPr lang="pt-PT" sz="1600" dirty="0" smtClean="0">
                <a:solidFill>
                  <a:schemeClr val="dk1"/>
                </a:solidFill>
              </a:rPr>
              <a:t>Site não se adaptar a todos os dispositivos;</a:t>
            </a:r>
          </a:p>
          <a:p>
            <a:pPr lvl="0">
              <a:lnSpc>
                <a:spcPct val="150000"/>
              </a:lnSpc>
              <a:buClr>
                <a:schemeClr val="dk1"/>
              </a:buClr>
            </a:pPr>
            <a:r>
              <a:rPr lang="pt-PT" sz="1600" dirty="0" smtClean="0"/>
              <a:t>Utilização </a:t>
            </a:r>
            <a:r>
              <a:rPr lang="pt-PT" sz="1600" dirty="0"/>
              <a:t>de “</a:t>
            </a:r>
            <a:r>
              <a:rPr lang="pt-PT" sz="1600" dirty="0" err="1"/>
              <a:t>mysqli</a:t>
            </a:r>
            <a:r>
              <a:rPr lang="pt-PT" sz="1600" dirty="0"/>
              <a:t>” não era segura </a:t>
            </a:r>
            <a:r>
              <a:rPr lang="pt-PT" sz="1600" dirty="0" smtClean="0"/>
              <a:t>e </a:t>
            </a:r>
            <a:r>
              <a:rPr lang="pt-PT" sz="1600" dirty="0"/>
              <a:t>decidi transformar todas as minhas conexões/</a:t>
            </a:r>
            <a:r>
              <a:rPr lang="pt-PT" sz="1600" dirty="0" err="1"/>
              <a:t>querys</a:t>
            </a:r>
            <a:r>
              <a:rPr lang="pt-PT" sz="1600" dirty="0"/>
              <a:t> em "PDO</a:t>
            </a:r>
            <a:r>
              <a:rPr lang="pt-PT" sz="1600" dirty="0" smtClean="0"/>
              <a:t>”;</a:t>
            </a:r>
          </a:p>
          <a:p>
            <a:pPr lvl="0">
              <a:lnSpc>
                <a:spcPct val="150000"/>
              </a:lnSpc>
              <a:buClr>
                <a:schemeClr val="dk1"/>
              </a:buClr>
            </a:pPr>
            <a:r>
              <a:rPr lang="pt-PT" sz="1600" dirty="0" smtClean="0"/>
              <a:t>Utilização de </a:t>
            </a:r>
            <a:r>
              <a:rPr lang="pt-PT" sz="1600" dirty="0" err="1" smtClean="0"/>
              <a:t>querys</a:t>
            </a:r>
            <a:r>
              <a:rPr lang="pt-PT" sz="1600" dirty="0" smtClean="0"/>
              <a:t> </a:t>
            </a:r>
            <a:r>
              <a:rPr lang="pt-PT" sz="1600" dirty="0"/>
              <a:t>em </a:t>
            </a:r>
            <a:r>
              <a:rPr lang="pt-PT" sz="1600" dirty="0" smtClean="0"/>
              <a:t>SQL para as quais foi precisa uma investigação prévia;</a:t>
            </a:r>
          </a:p>
          <a:p>
            <a:pPr lvl="0">
              <a:lnSpc>
                <a:spcPct val="150000"/>
              </a:lnSpc>
              <a:buClr>
                <a:schemeClr val="dk1"/>
              </a:buClr>
            </a:pPr>
            <a:r>
              <a:rPr lang="pt-PT" sz="1600" dirty="0" smtClean="0">
                <a:solidFill>
                  <a:schemeClr val="dk1"/>
                </a:solidFill>
              </a:rPr>
              <a:t>Realização da aplicação por ter sido pouca falada em aula.</a:t>
            </a:r>
          </a:p>
        </p:txBody>
      </p:sp>
      <p:grpSp>
        <p:nvGrpSpPr>
          <p:cNvPr id="1743" name="Google Shape;1743;p40"/>
          <p:cNvGrpSpPr/>
          <p:nvPr/>
        </p:nvGrpSpPr>
        <p:grpSpPr>
          <a:xfrm>
            <a:off x="8620749" y="4221342"/>
            <a:ext cx="387240" cy="818974"/>
            <a:chOff x="8304776" y="3842309"/>
            <a:chExt cx="546950" cy="1156743"/>
          </a:xfrm>
        </p:grpSpPr>
        <p:sp>
          <p:nvSpPr>
            <p:cNvPr id="1744" name="Google Shape;1744;p40"/>
            <p:cNvSpPr/>
            <p:nvPr/>
          </p:nvSpPr>
          <p:spPr>
            <a:xfrm>
              <a:off x="8304776" y="3842309"/>
              <a:ext cx="546950" cy="617298"/>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0"/>
            <p:cNvSpPr/>
            <p:nvPr/>
          </p:nvSpPr>
          <p:spPr>
            <a:xfrm>
              <a:off x="8304776" y="3997847"/>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8304776" y="4153385"/>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8304776" y="4309419"/>
              <a:ext cx="546950" cy="617298"/>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8319563" y="4464957"/>
              <a:ext cx="532163" cy="534094"/>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8474604" y="4620495"/>
              <a:ext cx="377121" cy="378556"/>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8629646" y="4776033"/>
              <a:ext cx="222079" cy="22301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40"/>
          <p:cNvGrpSpPr/>
          <p:nvPr/>
        </p:nvGrpSpPr>
        <p:grpSpPr>
          <a:xfrm rot="-5400000">
            <a:off x="-834751" y="2450119"/>
            <a:ext cx="2133151" cy="243255"/>
            <a:chOff x="4962949" y="1012736"/>
            <a:chExt cx="1928185" cy="219862"/>
          </a:xfrm>
        </p:grpSpPr>
        <p:sp>
          <p:nvSpPr>
            <p:cNvPr id="1752" name="Google Shape;1752;p40"/>
            <p:cNvSpPr/>
            <p:nvPr/>
          </p:nvSpPr>
          <p:spPr>
            <a:xfrm>
              <a:off x="6671272"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0"/>
            <p:cNvSpPr/>
            <p:nvPr/>
          </p:nvSpPr>
          <p:spPr>
            <a:xfrm>
              <a:off x="6564459" y="1012736"/>
              <a:ext cx="219862" cy="219862"/>
            </a:xfrm>
            <a:custGeom>
              <a:avLst/>
              <a:gdLst/>
              <a:ahLst/>
              <a:cxnLst/>
              <a:rect l="l" t="t" r="r" b="b"/>
              <a:pathLst>
                <a:path w="6665" h="6665" extrusionOk="0">
                  <a:moveTo>
                    <a:pt x="178"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6457909"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6351096"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624424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6137436"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6030622"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0"/>
            <p:cNvSpPr/>
            <p:nvPr/>
          </p:nvSpPr>
          <p:spPr>
            <a:xfrm>
              <a:off x="5924073" y="1012736"/>
              <a:ext cx="219565" cy="219862"/>
            </a:xfrm>
            <a:custGeom>
              <a:avLst/>
              <a:gdLst/>
              <a:ahLst/>
              <a:cxnLst/>
              <a:rect l="l" t="t" r="r" b="b"/>
              <a:pathLst>
                <a:path w="6656" h="6665" extrusionOk="0">
                  <a:moveTo>
                    <a:pt x="170" y="6665"/>
                  </a:moveTo>
                  <a:lnTo>
                    <a:pt x="1" y="6487"/>
                  </a:lnTo>
                  <a:lnTo>
                    <a:pt x="6486" y="1"/>
                  </a:lnTo>
                  <a:lnTo>
                    <a:pt x="6656"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0"/>
            <p:cNvSpPr/>
            <p:nvPr/>
          </p:nvSpPr>
          <p:spPr>
            <a:xfrm>
              <a:off x="5817259"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5710446"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560359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5496786"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0"/>
            <p:cNvSpPr/>
            <p:nvPr/>
          </p:nvSpPr>
          <p:spPr>
            <a:xfrm>
              <a:off x="5390269" y="1012736"/>
              <a:ext cx="219565" cy="219862"/>
            </a:xfrm>
            <a:custGeom>
              <a:avLst/>
              <a:gdLst/>
              <a:ahLst/>
              <a:cxnLst/>
              <a:rect l="l" t="t" r="r" b="b"/>
              <a:pathLst>
                <a:path w="6656" h="6665" extrusionOk="0">
                  <a:moveTo>
                    <a:pt x="170" y="6665"/>
                  </a:moveTo>
                  <a:lnTo>
                    <a:pt x="0" y="6487"/>
                  </a:lnTo>
                  <a:lnTo>
                    <a:pt x="6486" y="1"/>
                  </a:lnTo>
                  <a:lnTo>
                    <a:pt x="665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0"/>
            <p:cNvSpPr/>
            <p:nvPr/>
          </p:nvSpPr>
          <p:spPr>
            <a:xfrm>
              <a:off x="5283422"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0"/>
            <p:cNvSpPr/>
            <p:nvPr/>
          </p:nvSpPr>
          <p:spPr>
            <a:xfrm>
              <a:off x="5176609"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0"/>
            <p:cNvSpPr/>
            <p:nvPr/>
          </p:nvSpPr>
          <p:spPr>
            <a:xfrm>
              <a:off x="5069795"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0"/>
            <p:cNvSpPr/>
            <p:nvPr/>
          </p:nvSpPr>
          <p:spPr>
            <a:xfrm>
              <a:off x="4962949" y="1012736"/>
              <a:ext cx="219862" cy="219862"/>
            </a:xfrm>
            <a:custGeom>
              <a:avLst/>
              <a:gdLst/>
              <a:ahLst/>
              <a:cxnLst/>
              <a:rect l="l" t="t" r="r" b="b"/>
              <a:pathLst>
                <a:path w="6665" h="6665" extrusionOk="0">
                  <a:moveTo>
                    <a:pt x="179"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 name="Google Shape;1769;p40"/>
          <p:cNvGrpSpPr/>
          <p:nvPr/>
        </p:nvGrpSpPr>
        <p:grpSpPr>
          <a:xfrm>
            <a:off x="8380157" y="546043"/>
            <a:ext cx="518872" cy="1926807"/>
            <a:chOff x="8380157" y="546043"/>
            <a:chExt cx="518872" cy="1926807"/>
          </a:xfrm>
        </p:grpSpPr>
        <p:grpSp>
          <p:nvGrpSpPr>
            <p:cNvPr id="1770" name="Google Shape;1770;p40"/>
            <p:cNvGrpSpPr/>
            <p:nvPr/>
          </p:nvGrpSpPr>
          <p:grpSpPr>
            <a:xfrm flipH="1">
              <a:off x="8784713" y="1897775"/>
              <a:ext cx="114317" cy="575074"/>
              <a:chOff x="9037542" y="4257853"/>
              <a:chExt cx="114169" cy="574328"/>
            </a:xfrm>
          </p:grpSpPr>
          <p:sp>
            <p:nvSpPr>
              <p:cNvPr id="1771" name="Google Shape;1771;p40"/>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0"/>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0"/>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0"/>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5" name="Google Shape;1775;p40"/>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0"/>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0"/>
            <p:cNvSpPr/>
            <p:nvPr/>
          </p:nvSpPr>
          <p:spPr>
            <a:xfrm>
              <a:off x="8568675" y="760525"/>
              <a:ext cx="271000" cy="1160075"/>
            </a:xfrm>
            <a:custGeom>
              <a:avLst/>
              <a:gdLst/>
              <a:ahLst/>
              <a:cxnLst/>
              <a:rect l="l" t="t" r="r" b="b"/>
              <a:pathLst>
                <a:path w="10840" h="46403" extrusionOk="0">
                  <a:moveTo>
                    <a:pt x="10840" y="46403"/>
                  </a:moveTo>
                  <a:lnTo>
                    <a:pt x="10840" y="18424"/>
                  </a:lnTo>
                  <a:lnTo>
                    <a:pt x="0" y="0"/>
                  </a:lnTo>
                </a:path>
              </a:pathLst>
            </a:custGeom>
            <a:noFill/>
            <a:ln w="19050" cap="flat" cmpd="sng">
              <a:solidFill>
                <a:schemeClr val="accent3"/>
              </a:solidFill>
              <a:prstDash val="solid"/>
              <a:round/>
              <a:headEnd type="none" w="med" len="med"/>
              <a:tailEnd type="none" w="med" len="med"/>
            </a:ln>
          </p:spPr>
        </p:sp>
      </p:gr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32000">
              <a:schemeClr val="lt1"/>
            </a:gs>
            <a:gs pos="100000">
              <a:srgbClr val="E5E5E5"/>
            </a:gs>
          </a:gsLst>
          <a:path path="circle">
            <a:fillToRect l="50000" t="50000" r="50000" b="50000"/>
          </a:path>
          <a:tileRect/>
        </a:gradFill>
        <a:effectLst/>
      </p:bgPr>
    </p:bg>
    <p:spTree>
      <p:nvGrpSpPr>
        <p:cNvPr id="1" name="Shape 1781"/>
        <p:cNvGrpSpPr/>
        <p:nvPr/>
      </p:nvGrpSpPr>
      <p:grpSpPr>
        <a:xfrm>
          <a:off x="0" y="0"/>
          <a:ext cx="0" cy="0"/>
          <a:chOff x="0" y="0"/>
          <a:chExt cx="0" cy="0"/>
        </a:xfrm>
      </p:grpSpPr>
      <p:grpSp>
        <p:nvGrpSpPr>
          <p:cNvPr id="1782" name="Google Shape;1782;p41"/>
          <p:cNvGrpSpPr/>
          <p:nvPr/>
        </p:nvGrpSpPr>
        <p:grpSpPr>
          <a:xfrm>
            <a:off x="4029167" y="1026242"/>
            <a:ext cx="1085700" cy="1085700"/>
            <a:chOff x="1365979" y="1026242"/>
            <a:chExt cx="1085700" cy="1085700"/>
          </a:xfrm>
        </p:grpSpPr>
        <p:grpSp>
          <p:nvGrpSpPr>
            <p:cNvPr id="1783" name="Google Shape;1783;p41"/>
            <p:cNvGrpSpPr/>
            <p:nvPr/>
          </p:nvGrpSpPr>
          <p:grpSpPr>
            <a:xfrm>
              <a:off x="1365979" y="1026242"/>
              <a:ext cx="1085700" cy="1085700"/>
              <a:chOff x="1365979" y="1026242"/>
              <a:chExt cx="1085700" cy="1085700"/>
            </a:xfrm>
          </p:grpSpPr>
          <p:sp>
            <p:nvSpPr>
              <p:cNvPr id="1784" name="Google Shape;1784;p41"/>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1"/>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1"/>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1"/>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8" name="Google Shape;1788;p41"/>
            <p:cNvSpPr/>
            <p:nvPr/>
          </p:nvSpPr>
          <p:spPr>
            <a:xfrm>
              <a:off x="1556075" y="1226875"/>
              <a:ext cx="688200" cy="688200"/>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41"/>
          <p:cNvGrpSpPr/>
          <p:nvPr/>
        </p:nvGrpSpPr>
        <p:grpSpPr>
          <a:xfrm>
            <a:off x="6629592" y="1026242"/>
            <a:ext cx="1085700" cy="1085700"/>
            <a:chOff x="1365979" y="1026242"/>
            <a:chExt cx="1085700" cy="1085700"/>
          </a:xfrm>
        </p:grpSpPr>
        <p:grpSp>
          <p:nvGrpSpPr>
            <p:cNvPr id="1790" name="Google Shape;1790;p41"/>
            <p:cNvGrpSpPr/>
            <p:nvPr/>
          </p:nvGrpSpPr>
          <p:grpSpPr>
            <a:xfrm>
              <a:off x="1365979" y="1026242"/>
              <a:ext cx="1085700" cy="1085700"/>
              <a:chOff x="1365979" y="1026242"/>
              <a:chExt cx="1085700" cy="1085700"/>
            </a:xfrm>
          </p:grpSpPr>
          <p:sp>
            <p:nvSpPr>
              <p:cNvPr id="1791" name="Google Shape;1791;p41"/>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1"/>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1"/>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1"/>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5" name="Google Shape;1795;p41"/>
            <p:cNvSpPr/>
            <p:nvPr/>
          </p:nvSpPr>
          <p:spPr>
            <a:xfrm>
              <a:off x="1556075" y="1226875"/>
              <a:ext cx="688200" cy="688200"/>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41"/>
          <p:cNvGrpSpPr/>
          <p:nvPr/>
        </p:nvGrpSpPr>
        <p:grpSpPr>
          <a:xfrm>
            <a:off x="1428750" y="1026242"/>
            <a:ext cx="1085700" cy="1085700"/>
            <a:chOff x="1365979" y="1026242"/>
            <a:chExt cx="1085700" cy="1085700"/>
          </a:xfrm>
        </p:grpSpPr>
        <p:grpSp>
          <p:nvGrpSpPr>
            <p:cNvPr id="1797" name="Google Shape;1797;p41"/>
            <p:cNvGrpSpPr/>
            <p:nvPr/>
          </p:nvGrpSpPr>
          <p:grpSpPr>
            <a:xfrm>
              <a:off x="1365979" y="1026242"/>
              <a:ext cx="1085700" cy="1085700"/>
              <a:chOff x="1365979" y="1026242"/>
              <a:chExt cx="1085700" cy="1085700"/>
            </a:xfrm>
          </p:grpSpPr>
          <p:sp>
            <p:nvSpPr>
              <p:cNvPr id="1798" name="Google Shape;1798;p41"/>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1"/>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1"/>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1"/>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 name="Google Shape;1802;p41"/>
            <p:cNvSpPr/>
            <p:nvPr/>
          </p:nvSpPr>
          <p:spPr>
            <a:xfrm>
              <a:off x="1556075" y="1226875"/>
              <a:ext cx="688200" cy="688200"/>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41"/>
          <p:cNvGrpSpPr/>
          <p:nvPr/>
        </p:nvGrpSpPr>
        <p:grpSpPr>
          <a:xfrm>
            <a:off x="4029167" y="2840642"/>
            <a:ext cx="1085700" cy="1085700"/>
            <a:chOff x="1365979" y="1026242"/>
            <a:chExt cx="1085700" cy="1085700"/>
          </a:xfrm>
        </p:grpSpPr>
        <p:grpSp>
          <p:nvGrpSpPr>
            <p:cNvPr id="1804" name="Google Shape;1804;p41"/>
            <p:cNvGrpSpPr/>
            <p:nvPr/>
          </p:nvGrpSpPr>
          <p:grpSpPr>
            <a:xfrm>
              <a:off x="1365979" y="1026242"/>
              <a:ext cx="1085700" cy="1085700"/>
              <a:chOff x="1365979" y="1026242"/>
              <a:chExt cx="1085700" cy="1085700"/>
            </a:xfrm>
          </p:grpSpPr>
          <p:sp>
            <p:nvSpPr>
              <p:cNvPr id="1805" name="Google Shape;1805;p41"/>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1"/>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1"/>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1"/>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9" name="Google Shape;1809;p41"/>
            <p:cNvSpPr/>
            <p:nvPr/>
          </p:nvSpPr>
          <p:spPr>
            <a:xfrm>
              <a:off x="1556075" y="1226875"/>
              <a:ext cx="688200" cy="688200"/>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41"/>
          <p:cNvGrpSpPr/>
          <p:nvPr/>
        </p:nvGrpSpPr>
        <p:grpSpPr>
          <a:xfrm>
            <a:off x="6629592" y="2840642"/>
            <a:ext cx="1085700" cy="1085700"/>
            <a:chOff x="1365979" y="1026242"/>
            <a:chExt cx="1085700" cy="1085700"/>
          </a:xfrm>
        </p:grpSpPr>
        <p:grpSp>
          <p:nvGrpSpPr>
            <p:cNvPr id="1811" name="Google Shape;1811;p41"/>
            <p:cNvGrpSpPr/>
            <p:nvPr/>
          </p:nvGrpSpPr>
          <p:grpSpPr>
            <a:xfrm>
              <a:off x="1365979" y="1026242"/>
              <a:ext cx="1085700" cy="1085700"/>
              <a:chOff x="1365979" y="1026242"/>
              <a:chExt cx="1085700" cy="1085700"/>
            </a:xfrm>
          </p:grpSpPr>
          <p:sp>
            <p:nvSpPr>
              <p:cNvPr id="1812" name="Google Shape;1812;p41"/>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1"/>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1"/>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1"/>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 name="Google Shape;1816;p41"/>
            <p:cNvSpPr/>
            <p:nvPr/>
          </p:nvSpPr>
          <p:spPr>
            <a:xfrm>
              <a:off x="1556075" y="1226875"/>
              <a:ext cx="688200" cy="688200"/>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41"/>
          <p:cNvGrpSpPr/>
          <p:nvPr/>
        </p:nvGrpSpPr>
        <p:grpSpPr>
          <a:xfrm>
            <a:off x="1428750" y="2840642"/>
            <a:ext cx="1085700" cy="1085700"/>
            <a:chOff x="1365979" y="1026242"/>
            <a:chExt cx="1085700" cy="1085700"/>
          </a:xfrm>
        </p:grpSpPr>
        <p:grpSp>
          <p:nvGrpSpPr>
            <p:cNvPr id="1818" name="Google Shape;1818;p41"/>
            <p:cNvGrpSpPr/>
            <p:nvPr/>
          </p:nvGrpSpPr>
          <p:grpSpPr>
            <a:xfrm>
              <a:off x="1365979" y="1026242"/>
              <a:ext cx="1085700" cy="1085700"/>
              <a:chOff x="1365979" y="1026242"/>
              <a:chExt cx="1085700" cy="1085700"/>
            </a:xfrm>
          </p:grpSpPr>
          <p:sp>
            <p:nvSpPr>
              <p:cNvPr id="1819" name="Google Shape;1819;p41"/>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1"/>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1"/>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1"/>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3" name="Google Shape;1823;p41"/>
            <p:cNvSpPr/>
            <p:nvPr/>
          </p:nvSpPr>
          <p:spPr>
            <a:xfrm>
              <a:off x="1556075" y="1226875"/>
              <a:ext cx="688200" cy="688200"/>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4" name="Google Shape;1824;p41"/>
          <p:cNvSpPr/>
          <p:nvPr/>
        </p:nvSpPr>
        <p:spPr>
          <a:xfrm>
            <a:off x="1533750" y="395600"/>
            <a:ext cx="60765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1"/>
          <p:cNvSpPr txBox="1">
            <a:spLocks noGrp="1"/>
          </p:cNvSpPr>
          <p:nvPr>
            <p:ph type="title" idx="2"/>
          </p:nvPr>
        </p:nvSpPr>
        <p:spPr>
          <a:xfrm>
            <a:off x="720000" y="2099150"/>
            <a:ext cx="25032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HISTORY</a:t>
            </a:r>
            <a:endParaRPr/>
          </a:p>
        </p:txBody>
      </p:sp>
      <p:sp>
        <p:nvSpPr>
          <p:cNvPr id="1826" name="Google Shape;1826;p41"/>
          <p:cNvSpPr txBox="1">
            <a:spLocks noGrp="1"/>
          </p:cNvSpPr>
          <p:nvPr>
            <p:ph type="subTitle" idx="1"/>
          </p:nvPr>
        </p:nvSpPr>
        <p:spPr>
          <a:xfrm>
            <a:off x="720000" y="2304900"/>
            <a:ext cx="25032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1827" name="Google Shape;1827;p41"/>
          <p:cNvSpPr txBox="1">
            <a:spLocks noGrp="1"/>
          </p:cNvSpPr>
          <p:nvPr>
            <p:ph type="title" idx="3"/>
          </p:nvPr>
        </p:nvSpPr>
        <p:spPr>
          <a:xfrm>
            <a:off x="3320424" y="2099150"/>
            <a:ext cx="25032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MEANING</a:t>
            </a:r>
            <a:endParaRPr/>
          </a:p>
        </p:txBody>
      </p:sp>
      <p:sp>
        <p:nvSpPr>
          <p:cNvPr id="1828" name="Google Shape;1828;p41"/>
          <p:cNvSpPr txBox="1">
            <a:spLocks noGrp="1"/>
          </p:cNvSpPr>
          <p:nvPr>
            <p:ph type="subTitle" idx="4"/>
          </p:nvPr>
        </p:nvSpPr>
        <p:spPr>
          <a:xfrm>
            <a:off x="3320425" y="2304900"/>
            <a:ext cx="25032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1829" name="Google Shape;1829;p41"/>
          <p:cNvSpPr txBox="1">
            <a:spLocks noGrp="1"/>
          </p:cNvSpPr>
          <p:nvPr>
            <p:ph type="title" idx="5"/>
          </p:nvPr>
        </p:nvSpPr>
        <p:spPr>
          <a:xfrm>
            <a:off x="720000" y="3913550"/>
            <a:ext cx="25032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TECHNOLOGY</a:t>
            </a:r>
            <a:endParaRPr/>
          </a:p>
        </p:txBody>
      </p:sp>
      <p:sp>
        <p:nvSpPr>
          <p:cNvPr id="1830" name="Google Shape;1830;p41"/>
          <p:cNvSpPr txBox="1">
            <a:spLocks noGrp="1"/>
          </p:cNvSpPr>
          <p:nvPr>
            <p:ph type="subTitle" idx="6"/>
          </p:nvPr>
        </p:nvSpPr>
        <p:spPr>
          <a:xfrm>
            <a:off x="720000" y="4119300"/>
            <a:ext cx="25032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1831" name="Google Shape;1831;p41"/>
          <p:cNvSpPr txBox="1">
            <a:spLocks noGrp="1"/>
          </p:cNvSpPr>
          <p:nvPr>
            <p:ph type="title" idx="7"/>
          </p:nvPr>
        </p:nvSpPr>
        <p:spPr>
          <a:xfrm>
            <a:off x="3320413" y="3913550"/>
            <a:ext cx="25032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SCIENCE</a:t>
            </a:r>
            <a:endParaRPr/>
          </a:p>
        </p:txBody>
      </p:sp>
      <p:sp>
        <p:nvSpPr>
          <p:cNvPr id="1832" name="Google Shape;1832;p41"/>
          <p:cNvSpPr txBox="1">
            <a:spLocks noGrp="1"/>
          </p:cNvSpPr>
          <p:nvPr>
            <p:ph type="subTitle" idx="8"/>
          </p:nvPr>
        </p:nvSpPr>
        <p:spPr>
          <a:xfrm>
            <a:off x="3320425" y="4119300"/>
            <a:ext cx="25032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1833" name="Google Shape;1833;p41"/>
          <p:cNvSpPr txBox="1">
            <a:spLocks noGrp="1"/>
          </p:cNvSpPr>
          <p:nvPr>
            <p:ph type="title" idx="9"/>
          </p:nvPr>
        </p:nvSpPr>
        <p:spPr>
          <a:xfrm>
            <a:off x="5920827" y="2099150"/>
            <a:ext cx="25032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DATE</a:t>
            </a:r>
            <a:endParaRPr/>
          </a:p>
        </p:txBody>
      </p:sp>
      <p:sp>
        <p:nvSpPr>
          <p:cNvPr id="1834" name="Google Shape;1834;p41"/>
          <p:cNvSpPr txBox="1">
            <a:spLocks noGrp="1"/>
          </p:cNvSpPr>
          <p:nvPr>
            <p:ph type="subTitle" idx="13"/>
          </p:nvPr>
        </p:nvSpPr>
        <p:spPr>
          <a:xfrm>
            <a:off x="5920825" y="2304900"/>
            <a:ext cx="25032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1835" name="Google Shape;1835;p41"/>
          <p:cNvSpPr txBox="1">
            <a:spLocks noGrp="1"/>
          </p:cNvSpPr>
          <p:nvPr>
            <p:ph type="title" idx="14"/>
          </p:nvPr>
        </p:nvSpPr>
        <p:spPr>
          <a:xfrm>
            <a:off x="5920827" y="3913550"/>
            <a:ext cx="25032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CELEBRATION</a:t>
            </a:r>
            <a:endParaRPr/>
          </a:p>
        </p:txBody>
      </p:sp>
      <p:sp>
        <p:nvSpPr>
          <p:cNvPr id="1836" name="Google Shape;1836;p41"/>
          <p:cNvSpPr txBox="1">
            <a:spLocks noGrp="1"/>
          </p:cNvSpPr>
          <p:nvPr>
            <p:ph type="subTitle" idx="15"/>
          </p:nvPr>
        </p:nvSpPr>
        <p:spPr>
          <a:xfrm>
            <a:off x="5920825" y="4119300"/>
            <a:ext cx="25032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1837" name="Google Shape;1837;p41"/>
          <p:cNvSpPr txBox="1">
            <a:spLocks noGrp="1"/>
          </p:cNvSpPr>
          <p:nvPr>
            <p:ph type="title" idx="17"/>
          </p:nvPr>
        </p:nvSpPr>
        <p:spPr>
          <a:xfrm>
            <a:off x="4264550" y="1390750"/>
            <a:ext cx="614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838" name="Google Shape;1838;p41"/>
          <p:cNvSpPr txBox="1">
            <a:spLocks noGrp="1"/>
          </p:cNvSpPr>
          <p:nvPr>
            <p:ph type="title" idx="18"/>
          </p:nvPr>
        </p:nvSpPr>
        <p:spPr>
          <a:xfrm>
            <a:off x="6865100" y="1390750"/>
            <a:ext cx="614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839" name="Google Shape;1839;p41"/>
          <p:cNvSpPr txBox="1">
            <a:spLocks noGrp="1"/>
          </p:cNvSpPr>
          <p:nvPr>
            <p:ph type="title" idx="19"/>
          </p:nvPr>
        </p:nvSpPr>
        <p:spPr>
          <a:xfrm>
            <a:off x="1664250" y="3205150"/>
            <a:ext cx="614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840" name="Google Shape;1840;p41"/>
          <p:cNvSpPr txBox="1">
            <a:spLocks noGrp="1"/>
          </p:cNvSpPr>
          <p:nvPr>
            <p:ph type="title" idx="20"/>
          </p:nvPr>
        </p:nvSpPr>
        <p:spPr>
          <a:xfrm>
            <a:off x="4264675" y="3205150"/>
            <a:ext cx="614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841" name="Google Shape;1841;p41"/>
          <p:cNvSpPr txBox="1">
            <a:spLocks noGrp="1"/>
          </p:cNvSpPr>
          <p:nvPr>
            <p:ph type="title" idx="21"/>
          </p:nvPr>
        </p:nvSpPr>
        <p:spPr>
          <a:xfrm>
            <a:off x="6865100" y="3205150"/>
            <a:ext cx="614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842" name="Google Shape;1842;p41"/>
          <p:cNvSpPr txBox="1">
            <a:spLocks noGrp="1"/>
          </p:cNvSpPr>
          <p:nvPr>
            <p:ph type="title" idx="16"/>
          </p:nvPr>
        </p:nvSpPr>
        <p:spPr>
          <a:xfrm>
            <a:off x="1664250" y="1408124"/>
            <a:ext cx="614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1843" name="Google Shape;1843;p41"/>
          <p:cNvGrpSpPr/>
          <p:nvPr/>
        </p:nvGrpSpPr>
        <p:grpSpPr>
          <a:xfrm>
            <a:off x="7608425" y="679475"/>
            <a:ext cx="1449421" cy="284671"/>
            <a:chOff x="7608425" y="679475"/>
            <a:chExt cx="1449421" cy="284671"/>
          </a:xfrm>
        </p:grpSpPr>
        <p:sp>
          <p:nvSpPr>
            <p:cNvPr id="1844" name="Google Shape;1844;p41"/>
            <p:cNvSpPr/>
            <p:nvPr/>
          </p:nvSpPr>
          <p:spPr>
            <a:xfrm>
              <a:off x="7608425" y="679475"/>
              <a:ext cx="898450" cy="220100"/>
            </a:xfrm>
            <a:custGeom>
              <a:avLst/>
              <a:gdLst/>
              <a:ahLst/>
              <a:cxnLst/>
              <a:rect l="l" t="t" r="r" b="b"/>
              <a:pathLst>
                <a:path w="35938" h="8804" extrusionOk="0">
                  <a:moveTo>
                    <a:pt x="35938" y="8804"/>
                  </a:moveTo>
                  <a:lnTo>
                    <a:pt x="27978" y="8804"/>
                  </a:lnTo>
                  <a:lnTo>
                    <a:pt x="0" y="0"/>
                  </a:lnTo>
                </a:path>
              </a:pathLst>
            </a:custGeom>
            <a:noFill/>
            <a:ln w="19050" cap="flat" cmpd="sng">
              <a:solidFill>
                <a:schemeClr val="accent3"/>
              </a:solidFill>
              <a:prstDash val="solid"/>
              <a:round/>
              <a:headEnd type="none" w="med" len="med"/>
              <a:tailEnd type="none" w="med" len="med"/>
            </a:ln>
          </p:spPr>
        </p:sp>
        <p:grpSp>
          <p:nvGrpSpPr>
            <p:cNvPr id="1845" name="Google Shape;1845;p41"/>
            <p:cNvGrpSpPr/>
            <p:nvPr/>
          </p:nvGrpSpPr>
          <p:grpSpPr>
            <a:xfrm rot="5400000" flipH="1">
              <a:off x="8713150" y="619450"/>
              <a:ext cx="114317" cy="575074"/>
              <a:chOff x="9037542" y="4257853"/>
              <a:chExt cx="114169" cy="574328"/>
            </a:xfrm>
          </p:grpSpPr>
          <p:sp>
            <p:nvSpPr>
              <p:cNvPr id="1846" name="Google Shape;1846;p41"/>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1"/>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1"/>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1"/>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50" name="Google Shape;1850;p41"/>
          <p:cNvSpPr/>
          <p:nvPr/>
        </p:nvSpPr>
        <p:spPr>
          <a:xfrm>
            <a:off x="1403582" y="5744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 name="Google Shape;1851;p41"/>
          <p:cNvGrpSpPr/>
          <p:nvPr/>
        </p:nvGrpSpPr>
        <p:grpSpPr>
          <a:xfrm>
            <a:off x="49023" y="309358"/>
            <a:ext cx="664085" cy="104943"/>
            <a:chOff x="1503649" y="748176"/>
            <a:chExt cx="397038" cy="62742"/>
          </a:xfrm>
        </p:grpSpPr>
        <p:sp>
          <p:nvSpPr>
            <p:cNvPr id="1852" name="Google Shape;1852;p41"/>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1"/>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1"/>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1"/>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1"/>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1"/>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 name="Google Shape;1858;p41"/>
          <p:cNvSpPr/>
          <p:nvPr/>
        </p:nvSpPr>
        <p:spPr>
          <a:xfrm>
            <a:off x="1442282" y="6131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1"/>
          <p:cNvSpPr/>
          <p:nvPr/>
        </p:nvSpPr>
        <p:spPr>
          <a:xfrm>
            <a:off x="9050" y="445125"/>
            <a:ext cx="1437575" cy="235150"/>
          </a:xfrm>
          <a:custGeom>
            <a:avLst/>
            <a:gdLst/>
            <a:ahLst/>
            <a:cxnLst/>
            <a:rect l="l" t="t" r="r" b="b"/>
            <a:pathLst>
              <a:path w="57503" h="9406" extrusionOk="0">
                <a:moveTo>
                  <a:pt x="0" y="11"/>
                </a:moveTo>
                <a:lnTo>
                  <a:pt x="27595" y="0"/>
                </a:lnTo>
                <a:lnTo>
                  <a:pt x="57503" y="9406"/>
                </a:lnTo>
              </a:path>
            </a:pathLst>
          </a:custGeom>
          <a:noFill/>
          <a:ln w="19050" cap="flat" cmpd="sng">
            <a:solidFill>
              <a:schemeClr val="accent3"/>
            </a:solidFill>
            <a:prstDash val="solid"/>
            <a:round/>
            <a:headEnd type="none" w="med" len="med"/>
            <a:tailEnd type="none" w="med" len="med"/>
          </a:ln>
        </p:spPr>
      </p:sp>
      <p:grpSp>
        <p:nvGrpSpPr>
          <p:cNvPr id="1860" name="Google Shape;1860;p41"/>
          <p:cNvGrpSpPr/>
          <p:nvPr/>
        </p:nvGrpSpPr>
        <p:grpSpPr>
          <a:xfrm>
            <a:off x="7915632" y="1148875"/>
            <a:ext cx="1016418" cy="4016508"/>
            <a:chOff x="7839432" y="1148875"/>
            <a:chExt cx="1016418" cy="4016508"/>
          </a:xfrm>
        </p:grpSpPr>
        <p:sp>
          <p:nvSpPr>
            <p:cNvPr id="1861" name="Google Shape;1861;p41"/>
            <p:cNvSpPr/>
            <p:nvPr/>
          </p:nvSpPr>
          <p:spPr>
            <a:xfrm>
              <a:off x="7839432" y="4786468"/>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1"/>
            <p:cNvSpPr/>
            <p:nvPr/>
          </p:nvSpPr>
          <p:spPr>
            <a:xfrm>
              <a:off x="8703450" y="1148875"/>
              <a:ext cx="152400" cy="1524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1"/>
            <p:cNvSpPr/>
            <p:nvPr/>
          </p:nvSpPr>
          <p:spPr>
            <a:xfrm>
              <a:off x="8396131" y="4870613"/>
              <a:ext cx="105000" cy="105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41"/>
            <p:cNvGrpSpPr/>
            <p:nvPr/>
          </p:nvGrpSpPr>
          <p:grpSpPr>
            <a:xfrm>
              <a:off x="8554146" y="4489975"/>
              <a:ext cx="229273" cy="484790"/>
              <a:chOff x="8758412" y="4447926"/>
              <a:chExt cx="249535" cy="527691"/>
            </a:xfrm>
          </p:grpSpPr>
          <p:sp>
            <p:nvSpPr>
              <p:cNvPr id="1865" name="Google Shape;1865;p41"/>
              <p:cNvSpPr/>
              <p:nvPr/>
            </p:nvSpPr>
            <p:spPr>
              <a:xfrm>
                <a:off x="8758412" y="4447926"/>
                <a:ext cx="249535" cy="281602"/>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1"/>
              <p:cNvSpPr/>
              <p:nvPr/>
            </p:nvSpPr>
            <p:spPr>
              <a:xfrm>
                <a:off x="8758412" y="4518880"/>
                <a:ext cx="249535" cy="281602"/>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1"/>
              <p:cNvSpPr/>
              <p:nvPr/>
            </p:nvSpPr>
            <p:spPr>
              <a:xfrm>
                <a:off x="8758412" y="4589835"/>
                <a:ext cx="249535" cy="281602"/>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1"/>
              <p:cNvSpPr/>
              <p:nvPr/>
            </p:nvSpPr>
            <p:spPr>
              <a:xfrm>
                <a:off x="8758412" y="4661016"/>
                <a:ext cx="249535" cy="281602"/>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1"/>
              <p:cNvSpPr/>
              <p:nvPr/>
            </p:nvSpPr>
            <p:spPr>
              <a:xfrm>
                <a:off x="8765158" y="4731970"/>
                <a:ext cx="242789" cy="243646"/>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1"/>
              <p:cNvSpPr/>
              <p:nvPr/>
            </p:nvSpPr>
            <p:spPr>
              <a:xfrm>
                <a:off x="8835892" y="4802925"/>
                <a:ext cx="172054" cy="172691"/>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1"/>
              <p:cNvSpPr/>
              <p:nvPr/>
            </p:nvSpPr>
            <p:spPr>
              <a:xfrm>
                <a:off x="8906625" y="4873880"/>
                <a:ext cx="101319" cy="10173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72" name="Google Shape;1872;p41"/>
            <p:cNvCxnSpPr>
              <a:stCxn id="1863" idx="2"/>
              <a:endCxn id="1873" idx="6"/>
            </p:cNvCxnSpPr>
            <p:nvPr/>
          </p:nvCxnSpPr>
          <p:spPr>
            <a:xfrm rot="10800000">
              <a:off x="8066131" y="4923113"/>
              <a:ext cx="330000" cy="0"/>
            </a:xfrm>
            <a:prstGeom prst="straightConnector1">
              <a:avLst/>
            </a:prstGeom>
            <a:noFill/>
            <a:ln w="19050" cap="flat" cmpd="sng">
              <a:solidFill>
                <a:srgbClr val="B4B6B9"/>
              </a:solidFill>
              <a:prstDash val="solid"/>
              <a:round/>
              <a:headEnd type="none" w="med" len="med"/>
              <a:tailEnd type="none" w="med" len="med"/>
            </a:ln>
          </p:spPr>
        </p:cxnSp>
        <p:sp>
          <p:nvSpPr>
            <p:cNvPr id="1873" name="Google Shape;1873;p41"/>
            <p:cNvSpPr/>
            <p:nvPr/>
          </p:nvSpPr>
          <p:spPr>
            <a:xfrm>
              <a:off x="7885921" y="4832983"/>
              <a:ext cx="180300" cy="1803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4" name="Google Shape;1874;p41"/>
            <p:cNvCxnSpPr>
              <a:stCxn id="1873" idx="4"/>
            </p:cNvCxnSpPr>
            <p:nvPr/>
          </p:nvCxnSpPr>
          <p:spPr>
            <a:xfrm>
              <a:off x="7976071" y="5013283"/>
              <a:ext cx="0" cy="152100"/>
            </a:xfrm>
            <a:prstGeom prst="straightConnector1">
              <a:avLst/>
            </a:prstGeom>
            <a:noFill/>
            <a:ln w="19050" cap="flat" cmpd="sng">
              <a:solidFill>
                <a:schemeClr val="accent3"/>
              </a:solidFill>
              <a:prstDash val="solid"/>
              <a:round/>
              <a:headEnd type="none" w="med" len="med"/>
              <a:tailEnd type="none" w="med" len="med"/>
            </a:ln>
          </p:spPr>
        </p:cxnSp>
        <p:sp>
          <p:nvSpPr>
            <p:cNvPr id="1875" name="Google Shape;1875;p41"/>
            <p:cNvSpPr/>
            <p:nvPr/>
          </p:nvSpPr>
          <p:spPr>
            <a:xfrm>
              <a:off x="8453975" y="1305675"/>
              <a:ext cx="325600" cy="3565350"/>
            </a:xfrm>
            <a:custGeom>
              <a:avLst/>
              <a:gdLst/>
              <a:ahLst/>
              <a:cxnLst/>
              <a:rect l="l" t="t" r="r" b="b"/>
              <a:pathLst>
                <a:path w="13024" h="142614" extrusionOk="0">
                  <a:moveTo>
                    <a:pt x="0" y="142614"/>
                  </a:moveTo>
                  <a:lnTo>
                    <a:pt x="0" y="131398"/>
                  </a:lnTo>
                  <a:lnTo>
                    <a:pt x="13024" y="115600"/>
                  </a:lnTo>
                  <a:lnTo>
                    <a:pt x="13024" y="0"/>
                  </a:lnTo>
                </a:path>
              </a:pathLst>
            </a:custGeom>
            <a:noFill/>
            <a:ln w="19050" cap="flat" cmpd="sng">
              <a:solidFill>
                <a:schemeClr val="accent3"/>
              </a:solidFill>
              <a:prstDash val="solid"/>
              <a:round/>
              <a:headEnd type="none" w="med" len="med"/>
              <a:tailEnd type="none" w="med" len="med"/>
            </a:ln>
          </p:spPr>
        </p:sp>
        <p:sp>
          <p:nvSpPr>
            <p:cNvPr id="1876" name="Google Shape;1876;p41"/>
            <p:cNvSpPr/>
            <p:nvPr/>
          </p:nvSpPr>
          <p:spPr>
            <a:xfrm flipH="1">
              <a:off x="8727878" y="38661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7" name="Google Shape;1877;p41"/>
          <p:cNvSpPr txBox="1">
            <a:spLocks noGrp="1"/>
          </p:cNvSpPr>
          <p:nvPr>
            <p:ph type="title"/>
          </p:nvPr>
        </p:nvSpPr>
        <p:spPr>
          <a:xfrm>
            <a:off x="720025"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32000">
              <a:schemeClr val="lt1"/>
            </a:gs>
            <a:gs pos="100000">
              <a:srgbClr val="E5E5E5"/>
            </a:gs>
          </a:gsLst>
          <a:path path="circle">
            <a:fillToRect l="50000" t="50000" r="50000" b="50000"/>
          </a:path>
          <a:tileRect/>
        </a:gradFill>
        <a:effectLst/>
      </p:bgPr>
    </p:bg>
    <p:spTree>
      <p:nvGrpSpPr>
        <p:cNvPr id="1" name="Shape 1881"/>
        <p:cNvGrpSpPr/>
        <p:nvPr/>
      </p:nvGrpSpPr>
      <p:grpSpPr>
        <a:xfrm>
          <a:off x="0" y="0"/>
          <a:ext cx="0" cy="0"/>
          <a:chOff x="0" y="0"/>
          <a:chExt cx="0" cy="0"/>
        </a:xfrm>
      </p:grpSpPr>
      <p:sp>
        <p:nvSpPr>
          <p:cNvPr id="1882" name="Google Shape;1882;p42"/>
          <p:cNvSpPr/>
          <p:nvPr/>
        </p:nvSpPr>
        <p:spPr>
          <a:xfrm>
            <a:off x="1998875" y="1406675"/>
            <a:ext cx="5146200" cy="14319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2"/>
          <p:cNvSpPr txBox="1">
            <a:spLocks noGrp="1"/>
          </p:cNvSpPr>
          <p:nvPr>
            <p:ph type="title"/>
          </p:nvPr>
        </p:nvSpPr>
        <p:spPr>
          <a:xfrm>
            <a:off x="2503425" y="1499375"/>
            <a:ext cx="4137300" cy="12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1884" name="Google Shape;1884;p42"/>
          <p:cNvSpPr txBox="1">
            <a:spLocks noGrp="1"/>
          </p:cNvSpPr>
          <p:nvPr>
            <p:ph type="subTitle" idx="1"/>
          </p:nvPr>
        </p:nvSpPr>
        <p:spPr>
          <a:xfrm>
            <a:off x="2414075" y="2838475"/>
            <a:ext cx="4362000" cy="80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1885" name="Google Shape;1885;p42"/>
          <p:cNvGrpSpPr/>
          <p:nvPr/>
        </p:nvGrpSpPr>
        <p:grpSpPr>
          <a:xfrm flipH="1">
            <a:off x="7024329" y="624961"/>
            <a:ext cx="2754220" cy="314050"/>
            <a:chOff x="455999" y="1012736"/>
            <a:chExt cx="1928185" cy="219862"/>
          </a:xfrm>
        </p:grpSpPr>
        <p:sp>
          <p:nvSpPr>
            <p:cNvPr id="1886" name="Google Shape;1886;p42"/>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2"/>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2"/>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2"/>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2"/>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2"/>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2"/>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2"/>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2"/>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2"/>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2"/>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2"/>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2"/>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2"/>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2"/>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2"/>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2"/>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42"/>
          <p:cNvGrpSpPr/>
          <p:nvPr/>
        </p:nvGrpSpPr>
        <p:grpSpPr>
          <a:xfrm>
            <a:off x="6405098" y="1953652"/>
            <a:ext cx="1903602" cy="2915900"/>
            <a:chOff x="6405098" y="1953652"/>
            <a:chExt cx="1903602" cy="2915900"/>
          </a:xfrm>
        </p:grpSpPr>
        <p:grpSp>
          <p:nvGrpSpPr>
            <p:cNvPr id="1904" name="Google Shape;1904;p42"/>
            <p:cNvGrpSpPr/>
            <p:nvPr/>
          </p:nvGrpSpPr>
          <p:grpSpPr>
            <a:xfrm>
              <a:off x="6405098" y="4531752"/>
              <a:ext cx="337800" cy="337800"/>
              <a:chOff x="2414073" y="4164177"/>
              <a:chExt cx="337800" cy="337800"/>
            </a:xfrm>
          </p:grpSpPr>
          <p:sp>
            <p:nvSpPr>
              <p:cNvPr id="1905" name="Google Shape;1905;p42"/>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2"/>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42"/>
            <p:cNvGrpSpPr/>
            <p:nvPr/>
          </p:nvGrpSpPr>
          <p:grpSpPr>
            <a:xfrm>
              <a:off x="6977923" y="1953652"/>
              <a:ext cx="337800" cy="337800"/>
              <a:chOff x="2414073" y="4164177"/>
              <a:chExt cx="337800" cy="337800"/>
            </a:xfrm>
          </p:grpSpPr>
          <p:sp>
            <p:nvSpPr>
              <p:cNvPr id="1908" name="Google Shape;1908;p42"/>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2"/>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0" name="Google Shape;1910;p42"/>
            <p:cNvSpPr/>
            <p:nvPr/>
          </p:nvSpPr>
          <p:spPr>
            <a:xfrm>
              <a:off x="6698700" y="2170025"/>
              <a:ext cx="1610000" cy="2524325"/>
            </a:xfrm>
            <a:custGeom>
              <a:avLst/>
              <a:gdLst/>
              <a:ahLst/>
              <a:cxnLst/>
              <a:rect l="l" t="t" r="r" b="b"/>
              <a:pathLst>
                <a:path w="64400" h="100973" extrusionOk="0">
                  <a:moveTo>
                    <a:pt x="22534" y="0"/>
                  </a:moveTo>
                  <a:lnTo>
                    <a:pt x="64400" y="30061"/>
                  </a:lnTo>
                  <a:lnTo>
                    <a:pt x="64400" y="100973"/>
                  </a:lnTo>
                  <a:lnTo>
                    <a:pt x="0" y="100973"/>
                  </a:lnTo>
                </a:path>
              </a:pathLst>
            </a:custGeom>
            <a:noFill/>
            <a:ln w="19050" cap="flat" cmpd="sng">
              <a:solidFill>
                <a:schemeClr val="accent3"/>
              </a:solidFill>
              <a:prstDash val="solid"/>
              <a:round/>
              <a:headEnd type="none" w="med" len="med"/>
              <a:tailEnd type="none" w="med" len="med"/>
            </a:ln>
          </p:spPr>
        </p:sp>
        <p:grpSp>
          <p:nvGrpSpPr>
            <p:cNvPr id="1911" name="Google Shape;1911;p42"/>
            <p:cNvGrpSpPr/>
            <p:nvPr/>
          </p:nvGrpSpPr>
          <p:grpSpPr>
            <a:xfrm>
              <a:off x="8005494" y="3717896"/>
              <a:ext cx="116304" cy="976451"/>
              <a:chOff x="1678794" y="3915021"/>
              <a:chExt cx="116304" cy="976451"/>
            </a:xfrm>
          </p:grpSpPr>
          <p:sp>
            <p:nvSpPr>
              <p:cNvPr id="1912" name="Google Shape;1912;p42"/>
              <p:cNvSpPr/>
              <p:nvPr/>
            </p:nvSpPr>
            <p:spPr>
              <a:xfrm>
                <a:off x="1723579" y="4465978"/>
                <a:ext cx="17807" cy="425493"/>
              </a:xfrm>
              <a:custGeom>
                <a:avLst/>
                <a:gdLst/>
                <a:ahLst/>
                <a:cxnLst/>
                <a:rect l="l" t="t" r="r" b="b"/>
                <a:pathLst>
                  <a:path w="429" h="10251" extrusionOk="0">
                    <a:moveTo>
                      <a:pt x="429" y="10251"/>
                    </a:moveTo>
                    <a:lnTo>
                      <a:pt x="1" y="10251"/>
                    </a:lnTo>
                    <a:lnTo>
                      <a:pt x="1" y="1"/>
                    </a:lnTo>
                    <a:lnTo>
                      <a:pt x="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2"/>
              <p:cNvSpPr/>
              <p:nvPr/>
            </p:nvSpPr>
            <p:spPr>
              <a:xfrm>
                <a:off x="1678794" y="3915021"/>
                <a:ext cx="116304" cy="116678"/>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2"/>
              <p:cNvSpPr/>
              <p:nvPr/>
            </p:nvSpPr>
            <p:spPr>
              <a:xfrm>
                <a:off x="1678794" y="4071998"/>
                <a:ext cx="116304" cy="116346"/>
              </a:xfrm>
              <a:custGeom>
                <a:avLst/>
                <a:gdLst/>
                <a:ahLst/>
                <a:cxnLst/>
                <a:rect l="l" t="t" r="r" b="b"/>
                <a:pathLst>
                  <a:path w="2802" h="2803" extrusionOk="0">
                    <a:moveTo>
                      <a:pt x="2801" y="1"/>
                    </a:moveTo>
                    <a:lnTo>
                      <a:pt x="0" y="1"/>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2"/>
              <p:cNvSpPr/>
              <p:nvPr/>
            </p:nvSpPr>
            <p:spPr>
              <a:xfrm>
                <a:off x="1678794" y="4228644"/>
                <a:ext cx="116304" cy="116304"/>
              </a:xfrm>
              <a:custGeom>
                <a:avLst/>
                <a:gdLst/>
                <a:ahLst/>
                <a:cxnLst/>
                <a:rect l="l" t="t" r="r" b="b"/>
                <a:pathLst>
                  <a:path w="2802" h="2802" extrusionOk="0">
                    <a:moveTo>
                      <a:pt x="2801" y="0"/>
                    </a:moveTo>
                    <a:lnTo>
                      <a:pt x="0" y="0"/>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2"/>
              <p:cNvSpPr/>
              <p:nvPr/>
            </p:nvSpPr>
            <p:spPr>
              <a:xfrm>
                <a:off x="1678794" y="4385289"/>
                <a:ext cx="116304" cy="116678"/>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7" name="Google Shape;1917;p42"/>
          <p:cNvGrpSpPr/>
          <p:nvPr/>
        </p:nvGrpSpPr>
        <p:grpSpPr>
          <a:xfrm>
            <a:off x="-3400" y="226645"/>
            <a:ext cx="3657025" cy="1175380"/>
            <a:chOff x="-3400" y="226645"/>
            <a:chExt cx="3657025" cy="1175380"/>
          </a:xfrm>
        </p:grpSpPr>
        <p:sp>
          <p:nvSpPr>
            <p:cNvPr id="1918" name="Google Shape;1918;p42"/>
            <p:cNvSpPr/>
            <p:nvPr/>
          </p:nvSpPr>
          <p:spPr>
            <a:xfrm>
              <a:off x="-3400" y="272125"/>
              <a:ext cx="3657025" cy="1129900"/>
            </a:xfrm>
            <a:custGeom>
              <a:avLst/>
              <a:gdLst/>
              <a:ahLst/>
              <a:cxnLst/>
              <a:rect l="l" t="t" r="r" b="b"/>
              <a:pathLst>
                <a:path w="146281" h="45196" extrusionOk="0">
                  <a:moveTo>
                    <a:pt x="146281" y="45196"/>
                  </a:moveTo>
                  <a:lnTo>
                    <a:pt x="146281" y="22524"/>
                  </a:lnTo>
                  <a:lnTo>
                    <a:pt x="107583" y="182"/>
                  </a:lnTo>
                  <a:lnTo>
                    <a:pt x="0" y="65"/>
                  </a:lnTo>
                  <a:lnTo>
                    <a:pt x="130" y="65"/>
                  </a:lnTo>
                  <a:lnTo>
                    <a:pt x="65" y="0"/>
                  </a:lnTo>
                </a:path>
              </a:pathLst>
            </a:custGeom>
            <a:noFill/>
            <a:ln w="19050" cap="flat" cmpd="sng">
              <a:solidFill>
                <a:schemeClr val="accent3"/>
              </a:solidFill>
              <a:prstDash val="solid"/>
              <a:round/>
              <a:headEnd type="none" w="med" len="med"/>
              <a:tailEnd type="none" w="med" len="med"/>
            </a:ln>
          </p:spPr>
        </p:sp>
        <p:sp>
          <p:nvSpPr>
            <p:cNvPr id="1919" name="Google Shape;1919;p42"/>
            <p:cNvSpPr/>
            <p:nvPr/>
          </p:nvSpPr>
          <p:spPr>
            <a:xfrm flipH="1">
              <a:off x="2630015" y="2266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2"/>
            <p:cNvSpPr/>
            <p:nvPr/>
          </p:nvSpPr>
          <p:spPr>
            <a:xfrm flipH="1">
              <a:off x="533140" y="2266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32000">
              <a:schemeClr val="lt1"/>
            </a:gs>
            <a:gs pos="100000">
              <a:srgbClr val="E5E5E5"/>
            </a:gs>
          </a:gsLst>
          <a:path path="circle">
            <a:fillToRect l="50000" t="50000" r="50000" b="50000"/>
          </a:path>
          <a:tileRect/>
        </a:gradFill>
        <a:effectLst/>
      </p:bgPr>
    </p:bg>
    <p:spTree>
      <p:nvGrpSpPr>
        <p:cNvPr id="1" name="Shape 1924"/>
        <p:cNvGrpSpPr/>
        <p:nvPr/>
      </p:nvGrpSpPr>
      <p:grpSpPr>
        <a:xfrm>
          <a:off x="0" y="0"/>
          <a:ext cx="0" cy="0"/>
          <a:chOff x="0" y="0"/>
          <a:chExt cx="0" cy="0"/>
        </a:xfrm>
      </p:grpSpPr>
      <p:sp>
        <p:nvSpPr>
          <p:cNvPr id="1925" name="Google Shape;1925;p43"/>
          <p:cNvSpPr/>
          <p:nvPr/>
        </p:nvSpPr>
        <p:spPr>
          <a:xfrm>
            <a:off x="1998875" y="1980475"/>
            <a:ext cx="5146200" cy="9300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3"/>
          <p:cNvSpPr txBox="1">
            <a:spLocks noGrp="1"/>
          </p:cNvSpPr>
          <p:nvPr>
            <p:ph type="title"/>
          </p:nvPr>
        </p:nvSpPr>
        <p:spPr>
          <a:xfrm>
            <a:off x="1950100" y="2024575"/>
            <a:ext cx="52437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1927" name="Google Shape;1927;p43"/>
          <p:cNvSpPr txBox="1">
            <a:spLocks noGrp="1"/>
          </p:cNvSpPr>
          <p:nvPr>
            <p:ph type="subTitle" idx="1"/>
          </p:nvPr>
        </p:nvSpPr>
        <p:spPr>
          <a:xfrm>
            <a:off x="2387650" y="2910475"/>
            <a:ext cx="4368900" cy="12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1928" name="Google Shape;1928;p43"/>
          <p:cNvGrpSpPr/>
          <p:nvPr/>
        </p:nvGrpSpPr>
        <p:grpSpPr>
          <a:xfrm flipH="1">
            <a:off x="3687223" y="4241771"/>
            <a:ext cx="1775744" cy="30175"/>
            <a:chOff x="1859354" y="894626"/>
            <a:chExt cx="344143" cy="5837"/>
          </a:xfrm>
        </p:grpSpPr>
        <p:sp>
          <p:nvSpPr>
            <p:cNvPr id="1929" name="Google Shape;1929;p43"/>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3"/>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3"/>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3"/>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3"/>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3"/>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3"/>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3"/>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3"/>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3"/>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3"/>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3"/>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3"/>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3"/>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3"/>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3"/>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3"/>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3"/>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3"/>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43"/>
          <p:cNvGrpSpPr/>
          <p:nvPr/>
        </p:nvGrpSpPr>
        <p:grpSpPr>
          <a:xfrm>
            <a:off x="2241050" y="0"/>
            <a:ext cx="3543075" cy="1799131"/>
            <a:chOff x="2241050" y="-60525"/>
            <a:chExt cx="3543075" cy="1799131"/>
          </a:xfrm>
        </p:grpSpPr>
        <p:sp>
          <p:nvSpPr>
            <p:cNvPr id="1949" name="Google Shape;1949;p43"/>
            <p:cNvSpPr/>
            <p:nvPr/>
          </p:nvSpPr>
          <p:spPr>
            <a:xfrm>
              <a:off x="4087847" y="775028"/>
              <a:ext cx="955800" cy="955800"/>
            </a:xfrm>
            <a:prstGeom prst="donut">
              <a:avLst>
                <a:gd name="adj" fmla="val 9178"/>
              </a:avLst>
            </a:prstGeom>
            <a:gradFill>
              <a:gsLst>
                <a:gs pos="0">
                  <a:schemeClr val="lt1"/>
                </a:gs>
                <a:gs pos="50000">
                  <a:schemeClr val="lt1"/>
                </a:gs>
                <a:gs pos="100000">
                  <a:schemeClr val="accent1"/>
                </a:gs>
              </a:gsLst>
              <a:lin ang="5400700"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3"/>
            <p:cNvSpPr/>
            <p:nvPr/>
          </p:nvSpPr>
          <p:spPr>
            <a:xfrm rot="-8619453">
              <a:off x="4234457" y="943800"/>
              <a:ext cx="662863" cy="662863"/>
            </a:xfrm>
            <a:prstGeom prst="blockArc">
              <a:avLst>
                <a:gd name="adj1" fmla="val 10811974"/>
                <a:gd name="adj2" fmla="val 17061166"/>
                <a:gd name="adj3" fmla="val 1036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3"/>
            <p:cNvSpPr/>
            <p:nvPr/>
          </p:nvSpPr>
          <p:spPr>
            <a:xfrm>
              <a:off x="4251588" y="938625"/>
              <a:ext cx="628601" cy="628601"/>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3"/>
            <p:cNvSpPr/>
            <p:nvPr/>
          </p:nvSpPr>
          <p:spPr>
            <a:xfrm>
              <a:off x="2241050" y="-60525"/>
              <a:ext cx="2007950" cy="1344650"/>
            </a:xfrm>
            <a:custGeom>
              <a:avLst/>
              <a:gdLst/>
              <a:ahLst/>
              <a:cxnLst/>
              <a:rect l="l" t="t" r="r" b="b"/>
              <a:pathLst>
                <a:path w="80318" h="53786" extrusionOk="0">
                  <a:moveTo>
                    <a:pt x="80318" y="53786"/>
                  </a:moveTo>
                  <a:lnTo>
                    <a:pt x="37867" y="53786"/>
                  </a:lnTo>
                  <a:lnTo>
                    <a:pt x="114" y="20314"/>
                  </a:lnTo>
                  <a:lnTo>
                    <a:pt x="0" y="0"/>
                  </a:lnTo>
                </a:path>
              </a:pathLst>
            </a:custGeom>
            <a:noFill/>
            <a:ln w="19050" cap="flat" cmpd="sng">
              <a:solidFill>
                <a:schemeClr val="accent3"/>
              </a:solidFill>
              <a:prstDash val="solid"/>
              <a:round/>
              <a:headEnd type="none" w="med" len="med"/>
              <a:tailEnd type="none" w="med" len="med"/>
            </a:ln>
          </p:spPr>
        </p:sp>
        <p:sp>
          <p:nvSpPr>
            <p:cNvPr id="1953" name="Google Shape;1953;p43"/>
            <p:cNvSpPr/>
            <p:nvPr/>
          </p:nvSpPr>
          <p:spPr>
            <a:xfrm>
              <a:off x="4790125" y="-59200"/>
              <a:ext cx="994000" cy="1081800"/>
            </a:xfrm>
            <a:custGeom>
              <a:avLst/>
              <a:gdLst/>
              <a:ahLst/>
              <a:cxnLst/>
              <a:rect l="l" t="t" r="r" b="b"/>
              <a:pathLst>
                <a:path w="39760" h="43272" extrusionOk="0">
                  <a:moveTo>
                    <a:pt x="0" y="43272"/>
                  </a:moveTo>
                  <a:lnTo>
                    <a:pt x="15158" y="24120"/>
                  </a:lnTo>
                  <a:lnTo>
                    <a:pt x="39760" y="24120"/>
                  </a:lnTo>
                  <a:lnTo>
                    <a:pt x="39760" y="0"/>
                  </a:lnTo>
                </a:path>
              </a:pathLst>
            </a:custGeom>
            <a:noFill/>
            <a:ln w="19050" cap="flat" cmpd="sng">
              <a:solidFill>
                <a:schemeClr val="accent3"/>
              </a:solidFill>
              <a:prstDash val="solid"/>
              <a:round/>
              <a:headEnd type="none" w="med" len="med"/>
              <a:tailEnd type="none" w="med" len="med"/>
            </a:ln>
          </p:spPr>
        </p:sp>
        <p:grpSp>
          <p:nvGrpSpPr>
            <p:cNvPr id="1954" name="Google Shape;1954;p43"/>
            <p:cNvGrpSpPr/>
            <p:nvPr/>
          </p:nvGrpSpPr>
          <p:grpSpPr>
            <a:xfrm>
              <a:off x="4419109" y="1128513"/>
              <a:ext cx="293388" cy="293415"/>
              <a:chOff x="8380157" y="546043"/>
              <a:chExt cx="273300" cy="273300"/>
            </a:xfrm>
          </p:grpSpPr>
          <p:sp>
            <p:nvSpPr>
              <p:cNvPr id="1955" name="Google Shape;1955;p43"/>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3"/>
              <p:cNvSpPr/>
              <p:nvPr/>
            </p:nvSpPr>
            <p:spPr>
              <a:xfrm>
                <a:off x="8418846"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57" name="Google Shape;1957;p43"/>
          <p:cNvGrpSpPr/>
          <p:nvPr/>
        </p:nvGrpSpPr>
        <p:grpSpPr>
          <a:xfrm>
            <a:off x="378549" y="1404324"/>
            <a:ext cx="2799002" cy="3436800"/>
            <a:chOff x="378549" y="1404324"/>
            <a:chExt cx="2799002" cy="3436800"/>
          </a:xfrm>
        </p:grpSpPr>
        <p:grpSp>
          <p:nvGrpSpPr>
            <p:cNvPr id="1958" name="Google Shape;1958;p43"/>
            <p:cNvGrpSpPr/>
            <p:nvPr/>
          </p:nvGrpSpPr>
          <p:grpSpPr>
            <a:xfrm>
              <a:off x="378554" y="1404324"/>
              <a:ext cx="428835" cy="428835"/>
              <a:chOff x="8380157" y="546043"/>
              <a:chExt cx="273300" cy="273300"/>
            </a:xfrm>
          </p:grpSpPr>
          <p:sp>
            <p:nvSpPr>
              <p:cNvPr id="1959" name="Google Shape;1959;p43"/>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3"/>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43"/>
            <p:cNvGrpSpPr/>
            <p:nvPr/>
          </p:nvGrpSpPr>
          <p:grpSpPr>
            <a:xfrm>
              <a:off x="1411181" y="3472359"/>
              <a:ext cx="155097" cy="1298120"/>
              <a:chOff x="-1573661" y="2687323"/>
              <a:chExt cx="155097" cy="1297990"/>
            </a:xfrm>
          </p:grpSpPr>
          <p:sp>
            <p:nvSpPr>
              <p:cNvPr id="1962" name="Google Shape;1962;p43"/>
              <p:cNvSpPr/>
              <p:nvPr/>
            </p:nvSpPr>
            <p:spPr>
              <a:xfrm>
                <a:off x="-1501768" y="3419715"/>
                <a:ext cx="23174" cy="565599"/>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3"/>
              <p:cNvSpPr/>
              <p:nvPr/>
            </p:nvSpPr>
            <p:spPr>
              <a:xfrm>
                <a:off x="-1573661" y="2687323"/>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3"/>
              <p:cNvSpPr/>
              <p:nvPr/>
            </p:nvSpPr>
            <p:spPr>
              <a:xfrm>
                <a:off x="-1573661" y="2895995"/>
                <a:ext cx="155097" cy="154656"/>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3"/>
              <p:cNvSpPr/>
              <p:nvPr/>
            </p:nvSpPr>
            <p:spPr>
              <a:xfrm>
                <a:off x="-1573661" y="3104225"/>
                <a:ext cx="155097" cy="154600"/>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3"/>
              <p:cNvSpPr/>
              <p:nvPr/>
            </p:nvSpPr>
            <p:spPr>
              <a:xfrm>
                <a:off x="-1573661" y="3312455"/>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7" name="Google Shape;1967;p43"/>
            <p:cNvSpPr/>
            <p:nvPr/>
          </p:nvSpPr>
          <p:spPr>
            <a:xfrm>
              <a:off x="592400" y="1764500"/>
              <a:ext cx="2430050" cy="2996850"/>
            </a:xfrm>
            <a:custGeom>
              <a:avLst/>
              <a:gdLst/>
              <a:ahLst/>
              <a:cxnLst/>
              <a:rect l="l" t="t" r="r" b="b"/>
              <a:pathLst>
                <a:path w="97202" h="119874" extrusionOk="0">
                  <a:moveTo>
                    <a:pt x="0" y="0"/>
                  </a:moveTo>
                  <a:lnTo>
                    <a:pt x="0" y="77424"/>
                  </a:lnTo>
                  <a:lnTo>
                    <a:pt x="18572" y="95996"/>
                  </a:lnTo>
                  <a:lnTo>
                    <a:pt x="18572" y="119874"/>
                  </a:lnTo>
                  <a:lnTo>
                    <a:pt x="97202" y="119874"/>
                  </a:lnTo>
                </a:path>
              </a:pathLst>
            </a:custGeom>
            <a:noFill/>
            <a:ln w="19050" cap="flat" cmpd="sng">
              <a:solidFill>
                <a:schemeClr val="accent3"/>
              </a:solidFill>
              <a:prstDash val="solid"/>
              <a:round/>
              <a:headEnd type="none" w="med" len="med"/>
              <a:tailEnd type="none" w="med" len="med"/>
            </a:ln>
          </p:spPr>
        </p:sp>
        <p:sp>
          <p:nvSpPr>
            <p:cNvPr id="1968" name="Google Shape;1968;p43"/>
            <p:cNvSpPr/>
            <p:nvPr/>
          </p:nvSpPr>
          <p:spPr>
            <a:xfrm>
              <a:off x="3022451" y="4686024"/>
              <a:ext cx="155100" cy="155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9" name="Google Shape;1969;p43"/>
            <p:cNvGrpSpPr/>
            <p:nvPr/>
          </p:nvGrpSpPr>
          <p:grpSpPr>
            <a:xfrm>
              <a:off x="378549" y="3775301"/>
              <a:ext cx="455769" cy="963129"/>
              <a:chOff x="750826" y="3144150"/>
              <a:chExt cx="690874" cy="1459949"/>
            </a:xfrm>
          </p:grpSpPr>
          <p:sp>
            <p:nvSpPr>
              <p:cNvPr id="1970" name="Google Shape;1970;p43"/>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3"/>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3"/>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3"/>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3"/>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3"/>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3"/>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7" name="Google Shape;1977;p43"/>
          <p:cNvGrpSpPr/>
          <p:nvPr/>
        </p:nvGrpSpPr>
        <p:grpSpPr>
          <a:xfrm>
            <a:off x="7906679" y="2613924"/>
            <a:ext cx="428835" cy="428835"/>
            <a:chOff x="8380157" y="546043"/>
            <a:chExt cx="273300" cy="273300"/>
          </a:xfrm>
        </p:grpSpPr>
        <p:sp>
          <p:nvSpPr>
            <p:cNvPr id="1978" name="Google Shape;1978;p43"/>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3"/>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 name="Google Shape;1980;p43"/>
          <p:cNvGrpSpPr/>
          <p:nvPr/>
        </p:nvGrpSpPr>
        <p:grpSpPr>
          <a:xfrm flipH="1">
            <a:off x="8430892" y="4038508"/>
            <a:ext cx="455769" cy="963129"/>
            <a:chOff x="750826" y="3144150"/>
            <a:chExt cx="690874" cy="1459949"/>
          </a:xfrm>
        </p:grpSpPr>
        <p:sp>
          <p:nvSpPr>
            <p:cNvPr id="1981" name="Google Shape;1981;p43"/>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3"/>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3"/>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3"/>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3"/>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3"/>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3"/>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88" name="Google Shape;1988;p43"/>
          <p:cNvCxnSpPr/>
          <p:nvPr/>
        </p:nvCxnSpPr>
        <p:spPr>
          <a:xfrm>
            <a:off x="8121100" y="2984700"/>
            <a:ext cx="0" cy="2158800"/>
          </a:xfrm>
          <a:prstGeom prst="straightConnector1">
            <a:avLst/>
          </a:prstGeom>
          <a:noFill/>
          <a:ln w="19050" cap="flat" cmpd="sng">
            <a:solidFill>
              <a:schemeClr val="accent3"/>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63"/>
        <p:cNvGrpSpPr/>
        <p:nvPr/>
      </p:nvGrpSpPr>
      <p:grpSpPr>
        <a:xfrm>
          <a:off x="0" y="0"/>
          <a:ext cx="0" cy="0"/>
          <a:chOff x="0" y="0"/>
          <a:chExt cx="0" cy="0"/>
        </a:xfrm>
      </p:grpSpPr>
      <p:sp>
        <p:nvSpPr>
          <p:cNvPr id="2064" name="Google Shape;2064;p45"/>
          <p:cNvSpPr/>
          <p:nvPr/>
        </p:nvSpPr>
        <p:spPr>
          <a:xfrm>
            <a:off x="631500" y="1205450"/>
            <a:ext cx="4294800" cy="6696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txBox="1">
            <a:spLocks noGrp="1"/>
          </p:cNvSpPr>
          <p:nvPr>
            <p:ph type="title"/>
          </p:nvPr>
        </p:nvSpPr>
        <p:spPr>
          <a:xfrm>
            <a:off x="806750" y="1205450"/>
            <a:ext cx="3944400" cy="66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THE DAY</a:t>
            </a:r>
            <a:endParaRPr/>
          </a:p>
        </p:txBody>
      </p:sp>
      <p:sp>
        <p:nvSpPr>
          <p:cNvPr id="2066" name="Google Shape;2066;p45"/>
          <p:cNvSpPr txBox="1">
            <a:spLocks noGrp="1"/>
          </p:cNvSpPr>
          <p:nvPr>
            <p:ph type="body" idx="1"/>
          </p:nvPr>
        </p:nvSpPr>
        <p:spPr>
          <a:xfrm>
            <a:off x="720000" y="1875050"/>
            <a:ext cx="4117800" cy="261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Do you know what helps you make your point clear? Lists like this one:</a:t>
            </a:r>
            <a:endParaRPr>
              <a:solidFill>
                <a:schemeClr val="dk1"/>
              </a:solidFill>
            </a:endParaRPr>
          </a:p>
          <a:p>
            <a:pPr marL="457200" lvl="0" indent="-292100" algn="l" rtl="0">
              <a:spcBef>
                <a:spcPts val="0"/>
              </a:spcBef>
              <a:spcAft>
                <a:spcPts val="0"/>
              </a:spcAft>
              <a:buClr>
                <a:schemeClr val="dk1"/>
              </a:buClr>
              <a:buSzPts val="1000"/>
              <a:buChar char="●"/>
            </a:pPr>
            <a:r>
              <a:rPr lang="en">
                <a:solidFill>
                  <a:schemeClr val="dk1"/>
                </a:solidFill>
              </a:rPr>
              <a:t>They’re simple </a:t>
            </a:r>
            <a:endParaRPr>
              <a:solidFill>
                <a:schemeClr val="dk1"/>
              </a:solidFill>
            </a:endParaRPr>
          </a:p>
          <a:p>
            <a:pPr marL="457200" lvl="0" indent="-292100" algn="l" rtl="0">
              <a:spcBef>
                <a:spcPts val="0"/>
              </a:spcBef>
              <a:spcAft>
                <a:spcPts val="0"/>
              </a:spcAft>
              <a:buClr>
                <a:schemeClr val="dk1"/>
              </a:buClr>
              <a:buSzPts val="1000"/>
              <a:buChar char="●"/>
            </a:pPr>
            <a:r>
              <a:rPr lang="en">
                <a:solidFill>
                  <a:schemeClr val="dk1"/>
                </a:solidFill>
              </a:rPr>
              <a:t>You can organize your ideas clearly</a:t>
            </a:r>
            <a:endParaRPr>
              <a:solidFill>
                <a:schemeClr val="dk1"/>
              </a:solidFill>
            </a:endParaRPr>
          </a:p>
          <a:p>
            <a:pPr marL="457200" lvl="0" indent="-292100" algn="l" rtl="0">
              <a:spcBef>
                <a:spcPts val="0"/>
              </a:spcBef>
              <a:spcAft>
                <a:spcPts val="0"/>
              </a:spcAft>
              <a:buClr>
                <a:schemeClr val="dk1"/>
              </a:buClr>
              <a:buSzPts val="1000"/>
              <a:buChar char="●"/>
            </a:pPr>
            <a:r>
              <a:rPr lang="en">
                <a:solidFill>
                  <a:schemeClr val="dk1"/>
                </a:solidFill>
              </a:rPr>
              <a:t>You’ll never forget to buy milk!</a:t>
            </a:r>
            <a:endParaRPr>
              <a:solidFill>
                <a:schemeClr val="dk1"/>
              </a:solidFill>
            </a:endParaRPr>
          </a:p>
          <a:p>
            <a:pPr marL="0" lvl="0" indent="0" algn="l" rtl="0">
              <a:spcBef>
                <a:spcPts val="1600"/>
              </a:spcBef>
              <a:spcAft>
                <a:spcPts val="0"/>
              </a:spcAft>
              <a:buNone/>
            </a:pPr>
            <a:r>
              <a:rPr lang="en">
                <a:solidFill>
                  <a:schemeClr val="dk1"/>
                </a:solidFill>
              </a:rPr>
              <a:t>And the most important thing: the audience won’t miss the point of your presentation</a:t>
            </a:r>
            <a:endParaRPr>
              <a:solidFill>
                <a:schemeClr val="dk1"/>
              </a:solidFill>
            </a:endParaRPr>
          </a:p>
        </p:txBody>
      </p:sp>
      <p:grpSp>
        <p:nvGrpSpPr>
          <p:cNvPr id="2067" name="Google Shape;2067;p45"/>
          <p:cNvGrpSpPr/>
          <p:nvPr/>
        </p:nvGrpSpPr>
        <p:grpSpPr>
          <a:xfrm>
            <a:off x="3607471" y="4685833"/>
            <a:ext cx="1286237" cy="104943"/>
            <a:chOff x="1131682" y="748176"/>
            <a:chExt cx="769005" cy="62742"/>
          </a:xfrm>
        </p:grpSpPr>
        <p:sp>
          <p:nvSpPr>
            <p:cNvPr id="2068" name="Google Shape;2068;p45"/>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45"/>
          <p:cNvGrpSpPr/>
          <p:nvPr/>
        </p:nvGrpSpPr>
        <p:grpSpPr>
          <a:xfrm>
            <a:off x="-4" y="204732"/>
            <a:ext cx="2529576" cy="428835"/>
            <a:chOff x="-4" y="204732"/>
            <a:chExt cx="2529576" cy="428835"/>
          </a:xfrm>
        </p:grpSpPr>
        <p:grpSp>
          <p:nvGrpSpPr>
            <p:cNvPr id="2081" name="Google Shape;2081;p45"/>
            <p:cNvGrpSpPr/>
            <p:nvPr/>
          </p:nvGrpSpPr>
          <p:grpSpPr>
            <a:xfrm rot="5400000">
              <a:off x="2100737" y="204732"/>
              <a:ext cx="428835" cy="428835"/>
              <a:chOff x="8380157" y="546043"/>
              <a:chExt cx="273300" cy="273300"/>
            </a:xfrm>
          </p:grpSpPr>
          <p:sp>
            <p:nvSpPr>
              <p:cNvPr id="2082" name="Google Shape;2082;p45"/>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84" name="Google Shape;2084;p45"/>
            <p:cNvCxnSpPr/>
            <p:nvPr/>
          </p:nvCxnSpPr>
          <p:spPr>
            <a:xfrm>
              <a:off x="1079396" y="-660247"/>
              <a:ext cx="0" cy="2158800"/>
            </a:xfrm>
            <a:prstGeom prst="straightConnector1">
              <a:avLst/>
            </a:prstGeom>
            <a:noFill/>
            <a:ln w="19050" cap="flat" cmpd="sng">
              <a:solidFill>
                <a:schemeClr val="accent3"/>
              </a:solidFill>
              <a:prstDash val="solid"/>
              <a:round/>
              <a:headEnd type="none" w="med" len="med"/>
              <a:tailEnd type="none" w="med" len="med"/>
            </a:ln>
          </p:spPr>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grpSp>
        <p:nvGrpSpPr>
          <p:cNvPr id="1993" name="Google Shape;1993;p44"/>
          <p:cNvGrpSpPr/>
          <p:nvPr/>
        </p:nvGrpSpPr>
        <p:grpSpPr>
          <a:xfrm>
            <a:off x="1677885" y="969752"/>
            <a:ext cx="1922449" cy="1922449"/>
            <a:chOff x="1677885" y="969752"/>
            <a:chExt cx="1922449" cy="1922449"/>
          </a:xfrm>
        </p:grpSpPr>
        <p:grpSp>
          <p:nvGrpSpPr>
            <p:cNvPr id="1994" name="Google Shape;1994;p44"/>
            <p:cNvGrpSpPr/>
            <p:nvPr/>
          </p:nvGrpSpPr>
          <p:grpSpPr>
            <a:xfrm>
              <a:off x="1677885" y="969752"/>
              <a:ext cx="1922449" cy="1922449"/>
              <a:chOff x="1365979" y="1026242"/>
              <a:chExt cx="1085700" cy="1085700"/>
            </a:xfrm>
          </p:grpSpPr>
          <p:sp>
            <p:nvSpPr>
              <p:cNvPr id="1995" name="Google Shape;1995;p44"/>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4"/>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4"/>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4"/>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9" name="Google Shape;1999;p44"/>
            <p:cNvSpPr/>
            <p:nvPr/>
          </p:nvSpPr>
          <p:spPr>
            <a:xfrm>
              <a:off x="2014487" y="1325013"/>
              <a:ext cx="1218596" cy="1218596"/>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0" name="Google Shape;2000;p44"/>
          <p:cNvSpPr txBox="1">
            <a:spLocks noGrp="1"/>
          </p:cNvSpPr>
          <p:nvPr>
            <p:ph type="title"/>
          </p:nvPr>
        </p:nvSpPr>
        <p:spPr>
          <a:xfrm>
            <a:off x="713100" y="2712913"/>
            <a:ext cx="3852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Introdução</a:t>
            </a:r>
            <a:endParaRPr dirty="0"/>
          </a:p>
        </p:txBody>
      </p:sp>
      <p:sp>
        <p:nvSpPr>
          <p:cNvPr id="2001" name="Google Shape;2001;p44"/>
          <p:cNvSpPr txBox="1">
            <a:spLocks noGrp="1"/>
          </p:cNvSpPr>
          <p:nvPr>
            <p:ph type="title" idx="2"/>
          </p:nvPr>
        </p:nvSpPr>
        <p:spPr>
          <a:xfrm>
            <a:off x="2080175" y="1510138"/>
            <a:ext cx="108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002" name="Google Shape;2002;p44"/>
          <p:cNvSpPr txBox="1">
            <a:spLocks noGrp="1"/>
          </p:cNvSpPr>
          <p:nvPr>
            <p:ph type="subTitle" idx="1"/>
          </p:nvPr>
        </p:nvSpPr>
        <p:spPr>
          <a:xfrm>
            <a:off x="1037689" y="3465638"/>
            <a:ext cx="3228289" cy="481500"/>
          </a:xfrm>
          <a:prstGeom prst="rect">
            <a:avLst/>
          </a:prstGeom>
        </p:spPr>
        <p:txBody>
          <a:bodyPr spcFirstLastPara="1" wrap="square" lIns="91425" tIns="91425" rIns="91425" bIns="91425" anchor="t" anchorCtr="0">
            <a:noAutofit/>
          </a:bodyPr>
          <a:lstStyle/>
          <a:p>
            <a:pPr marL="457200" lvl="1" indent="0" algn="l"/>
            <a:r>
              <a:rPr lang="en" dirty="0" smtClean="0"/>
              <a:t>     Como surgiu e porquê</a:t>
            </a:r>
            <a:endParaRPr dirty="0"/>
          </a:p>
        </p:txBody>
      </p:sp>
      <p:grpSp>
        <p:nvGrpSpPr>
          <p:cNvPr id="2003" name="Google Shape;2003;p44"/>
          <p:cNvGrpSpPr/>
          <p:nvPr/>
        </p:nvGrpSpPr>
        <p:grpSpPr>
          <a:xfrm>
            <a:off x="6212094" y="540173"/>
            <a:ext cx="2896520" cy="330254"/>
            <a:chOff x="4962949" y="1012736"/>
            <a:chExt cx="1928185" cy="219862"/>
          </a:xfrm>
        </p:grpSpPr>
        <p:sp>
          <p:nvSpPr>
            <p:cNvPr id="2004" name="Google Shape;2004;p44"/>
            <p:cNvSpPr/>
            <p:nvPr/>
          </p:nvSpPr>
          <p:spPr>
            <a:xfrm>
              <a:off x="6671272"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4"/>
            <p:cNvSpPr/>
            <p:nvPr/>
          </p:nvSpPr>
          <p:spPr>
            <a:xfrm>
              <a:off x="6564459" y="1012736"/>
              <a:ext cx="219862" cy="219862"/>
            </a:xfrm>
            <a:custGeom>
              <a:avLst/>
              <a:gdLst/>
              <a:ahLst/>
              <a:cxnLst/>
              <a:rect l="l" t="t" r="r" b="b"/>
              <a:pathLst>
                <a:path w="6665" h="6665" extrusionOk="0">
                  <a:moveTo>
                    <a:pt x="178"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4"/>
            <p:cNvSpPr/>
            <p:nvPr/>
          </p:nvSpPr>
          <p:spPr>
            <a:xfrm>
              <a:off x="6457909"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4"/>
            <p:cNvSpPr/>
            <p:nvPr/>
          </p:nvSpPr>
          <p:spPr>
            <a:xfrm>
              <a:off x="6351096"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4"/>
            <p:cNvSpPr/>
            <p:nvPr/>
          </p:nvSpPr>
          <p:spPr>
            <a:xfrm>
              <a:off x="624424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4"/>
            <p:cNvSpPr/>
            <p:nvPr/>
          </p:nvSpPr>
          <p:spPr>
            <a:xfrm>
              <a:off x="6137436"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4"/>
            <p:cNvSpPr/>
            <p:nvPr/>
          </p:nvSpPr>
          <p:spPr>
            <a:xfrm>
              <a:off x="6030622"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4"/>
            <p:cNvSpPr/>
            <p:nvPr/>
          </p:nvSpPr>
          <p:spPr>
            <a:xfrm>
              <a:off x="5924073" y="1012736"/>
              <a:ext cx="219565" cy="219862"/>
            </a:xfrm>
            <a:custGeom>
              <a:avLst/>
              <a:gdLst/>
              <a:ahLst/>
              <a:cxnLst/>
              <a:rect l="l" t="t" r="r" b="b"/>
              <a:pathLst>
                <a:path w="6656" h="6665" extrusionOk="0">
                  <a:moveTo>
                    <a:pt x="170" y="6665"/>
                  </a:moveTo>
                  <a:lnTo>
                    <a:pt x="1" y="6487"/>
                  </a:lnTo>
                  <a:lnTo>
                    <a:pt x="6486" y="1"/>
                  </a:lnTo>
                  <a:lnTo>
                    <a:pt x="6656"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4"/>
            <p:cNvSpPr/>
            <p:nvPr/>
          </p:nvSpPr>
          <p:spPr>
            <a:xfrm>
              <a:off x="5817259"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4"/>
            <p:cNvSpPr/>
            <p:nvPr/>
          </p:nvSpPr>
          <p:spPr>
            <a:xfrm>
              <a:off x="5710446"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4"/>
            <p:cNvSpPr/>
            <p:nvPr/>
          </p:nvSpPr>
          <p:spPr>
            <a:xfrm>
              <a:off x="560359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4"/>
            <p:cNvSpPr/>
            <p:nvPr/>
          </p:nvSpPr>
          <p:spPr>
            <a:xfrm>
              <a:off x="5496786"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4"/>
            <p:cNvSpPr/>
            <p:nvPr/>
          </p:nvSpPr>
          <p:spPr>
            <a:xfrm>
              <a:off x="5390269" y="1012736"/>
              <a:ext cx="219565" cy="219862"/>
            </a:xfrm>
            <a:custGeom>
              <a:avLst/>
              <a:gdLst/>
              <a:ahLst/>
              <a:cxnLst/>
              <a:rect l="l" t="t" r="r" b="b"/>
              <a:pathLst>
                <a:path w="6656" h="6665" extrusionOk="0">
                  <a:moveTo>
                    <a:pt x="170" y="6665"/>
                  </a:moveTo>
                  <a:lnTo>
                    <a:pt x="0" y="6487"/>
                  </a:lnTo>
                  <a:lnTo>
                    <a:pt x="6486" y="1"/>
                  </a:lnTo>
                  <a:lnTo>
                    <a:pt x="665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4"/>
            <p:cNvSpPr/>
            <p:nvPr/>
          </p:nvSpPr>
          <p:spPr>
            <a:xfrm>
              <a:off x="5283422"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4"/>
            <p:cNvSpPr/>
            <p:nvPr/>
          </p:nvSpPr>
          <p:spPr>
            <a:xfrm>
              <a:off x="5176609"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4"/>
            <p:cNvSpPr/>
            <p:nvPr/>
          </p:nvSpPr>
          <p:spPr>
            <a:xfrm>
              <a:off x="5069795"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4"/>
            <p:cNvSpPr/>
            <p:nvPr/>
          </p:nvSpPr>
          <p:spPr>
            <a:xfrm>
              <a:off x="4962949" y="1012736"/>
              <a:ext cx="219862" cy="219862"/>
            </a:xfrm>
            <a:custGeom>
              <a:avLst/>
              <a:gdLst/>
              <a:ahLst/>
              <a:cxnLst/>
              <a:rect l="l" t="t" r="r" b="b"/>
              <a:pathLst>
                <a:path w="6665" h="6665" extrusionOk="0">
                  <a:moveTo>
                    <a:pt x="179"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44"/>
          <p:cNvGrpSpPr/>
          <p:nvPr/>
        </p:nvGrpSpPr>
        <p:grpSpPr>
          <a:xfrm>
            <a:off x="1286165" y="4426023"/>
            <a:ext cx="2040275" cy="225700"/>
            <a:chOff x="3421575" y="367423"/>
            <a:chExt cx="1100650" cy="121750"/>
          </a:xfrm>
        </p:grpSpPr>
        <p:sp>
          <p:nvSpPr>
            <p:cNvPr id="2022" name="Google Shape;2022;p44"/>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4"/>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4"/>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4"/>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4"/>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4"/>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4"/>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4"/>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4"/>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4"/>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4"/>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4"/>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4"/>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4"/>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4"/>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44"/>
          <p:cNvGrpSpPr/>
          <p:nvPr/>
        </p:nvGrpSpPr>
        <p:grpSpPr>
          <a:xfrm>
            <a:off x="5656915" y="1643573"/>
            <a:ext cx="3487085" cy="3499927"/>
            <a:chOff x="5714040" y="1706323"/>
            <a:chExt cx="3487085" cy="3499927"/>
          </a:xfrm>
        </p:grpSpPr>
        <p:grpSp>
          <p:nvGrpSpPr>
            <p:cNvPr id="2038" name="Google Shape;2038;p44"/>
            <p:cNvGrpSpPr/>
            <p:nvPr/>
          </p:nvGrpSpPr>
          <p:grpSpPr>
            <a:xfrm>
              <a:off x="7680031" y="3071675"/>
              <a:ext cx="148876" cy="1232402"/>
              <a:chOff x="5428406" y="-163322"/>
              <a:chExt cx="197135" cy="1631672"/>
            </a:xfrm>
          </p:grpSpPr>
          <p:sp>
            <p:nvSpPr>
              <p:cNvPr id="2039" name="Google Shape;2039;p44"/>
              <p:cNvSpPr/>
              <p:nvPr/>
            </p:nvSpPr>
            <p:spPr>
              <a:xfrm rot="10800000" flipH="1">
                <a:off x="5504318" y="-163322"/>
                <a:ext cx="30182" cy="711009"/>
              </a:xfrm>
              <a:custGeom>
                <a:avLst/>
                <a:gdLst/>
                <a:ahLst/>
                <a:cxnLst/>
                <a:rect l="l" t="t" r="r" b="b"/>
                <a:pathLst>
                  <a:path w="429" h="10251" extrusionOk="0">
                    <a:moveTo>
                      <a:pt x="429" y="10251"/>
                    </a:moveTo>
                    <a:lnTo>
                      <a:pt x="1" y="10251"/>
                    </a:lnTo>
                    <a:lnTo>
                      <a:pt x="1" y="1"/>
                    </a:lnTo>
                    <a:lnTo>
                      <a:pt x="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4"/>
              <p:cNvSpPr/>
              <p:nvPr/>
            </p:nvSpPr>
            <p:spPr>
              <a:xfrm rot="10800000" flipH="1">
                <a:off x="5428406" y="127337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4"/>
              <p:cNvSpPr/>
              <p:nvPr/>
            </p:nvSpPr>
            <p:spPr>
              <a:xfrm rot="10800000" flipH="1">
                <a:off x="5428406" y="1011621"/>
                <a:ext cx="197135" cy="194416"/>
              </a:xfrm>
              <a:custGeom>
                <a:avLst/>
                <a:gdLst/>
                <a:ahLst/>
                <a:cxnLst/>
                <a:rect l="l" t="t" r="r" b="b"/>
                <a:pathLst>
                  <a:path w="2802" h="2803" extrusionOk="0">
                    <a:moveTo>
                      <a:pt x="2801" y="1"/>
                    </a:moveTo>
                    <a:lnTo>
                      <a:pt x="0" y="1"/>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4"/>
              <p:cNvSpPr/>
              <p:nvPr/>
            </p:nvSpPr>
            <p:spPr>
              <a:xfrm rot="10800000" flipH="1">
                <a:off x="5428406" y="749932"/>
                <a:ext cx="197135" cy="194347"/>
              </a:xfrm>
              <a:custGeom>
                <a:avLst/>
                <a:gdLst/>
                <a:ahLst/>
                <a:cxnLst/>
                <a:rect l="l" t="t" r="r" b="b"/>
                <a:pathLst>
                  <a:path w="2802" h="2802" extrusionOk="0">
                    <a:moveTo>
                      <a:pt x="2801" y="0"/>
                    </a:moveTo>
                    <a:lnTo>
                      <a:pt x="0" y="0"/>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4"/>
              <p:cNvSpPr/>
              <p:nvPr/>
            </p:nvSpPr>
            <p:spPr>
              <a:xfrm rot="10800000" flipH="1">
                <a:off x="5428406" y="48754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 name="Google Shape;2044;p44"/>
            <p:cNvGrpSpPr/>
            <p:nvPr/>
          </p:nvGrpSpPr>
          <p:grpSpPr>
            <a:xfrm>
              <a:off x="5974630" y="2712922"/>
              <a:ext cx="671061" cy="671061"/>
              <a:chOff x="8380157" y="546043"/>
              <a:chExt cx="273300" cy="273300"/>
            </a:xfrm>
          </p:grpSpPr>
          <p:sp>
            <p:nvSpPr>
              <p:cNvPr id="2045" name="Google Shape;2045;p4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7" name="Google Shape;2047;p44"/>
            <p:cNvSpPr/>
            <p:nvPr/>
          </p:nvSpPr>
          <p:spPr>
            <a:xfrm>
              <a:off x="5764075" y="3207875"/>
              <a:ext cx="359425" cy="1998375"/>
            </a:xfrm>
            <a:custGeom>
              <a:avLst/>
              <a:gdLst/>
              <a:ahLst/>
              <a:cxnLst/>
              <a:rect l="l" t="t" r="r" b="b"/>
              <a:pathLst>
                <a:path w="14377" h="79935" extrusionOk="0">
                  <a:moveTo>
                    <a:pt x="0" y="79935"/>
                  </a:moveTo>
                  <a:lnTo>
                    <a:pt x="0" y="8300"/>
                  </a:lnTo>
                  <a:lnTo>
                    <a:pt x="14377" y="0"/>
                  </a:lnTo>
                </a:path>
              </a:pathLst>
            </a:custGeom>
            <a:noFill/>
            <a:ln w="19050" cap="flat" cmpd="sng">
              <a:solidFill>
                <a:schemeClr val="accent3"/>
              </a:solidFill>
              <a:prstDash val="solid"/>
              <a:round/>
              <a:headEnd type="none" w="med" len="med"/>
              <a:tailEnd type="none" w="med" len="med"/>
            </a:ln>
          </p:spPr>
        </p:sp>
        <p:sp>
          <p:nvSpPr>
            <p:cNvPr id="2048" name="Google Shape;2048;p44"/>
            <p:cNvSpPr/>
            <p:nvPr/>
          </p:nvSpPr>
          <p:spPr>
            <a:xfrm>
              <a:off x="6547975" y="2296850"/>
              <a:ext cx="2653150" cy="774825"/>
            </a:xfrm>
            <a:custGeom>
              <a:avLst/>
              <a:gdLst/>
              <a:ahLst/>
              <a:cxnLst/>
              <a:rect l="l" t="t" r="r" b="b"/>
              <a:pathLst>
                <a:path w="106126" h="30993" extrusionOk="0">
                  <a:moveTo>
                    <a:pt x="0" y="30993"/>
                  </a:moveTo>
                  <a:lnTo>
                    <a:pt x="48239" y="30993"/>
                  </a:lnTo>
                  <a:lnTo>
                    <a:pt x="79233" y="0"/>
                  </a:lnTo>
                  <a:lnTo>
                    <a:pt x="106126" y="0"/>
                  </a:lnTo>
                </a:path>
              </a:pathLst>
            </a:custGeom>
            <a:noFill/>
            <a:ln w="19050" cap="flat" cmpd="sng">
              <a:solidFill>
                <a:schemeClr val="accent3"/>
              </a:solidFill>
              <a:prstDash val="solid"/>
              <a:round/>
              <a:headEnd type="none" w="med" len="med"/>
              <a:tailEnd type="none" w="med" len="med"/>
            </a:ln>
          </p:spPr>
        </p:sp>
        <p:grpSp>
          <p:nvGrpSpPr>
            <p:cNvPr id="2049" name="Google Shape;2049;p44"/>
            <p:cNvGrpSpPr/>
            <p:nvPr/>
          </p:nvGrpSpPr>
          <p:grpSpPr>
            <a:xfrm flipH="1">
              <a:off x="8430892" y="4038508"/>
              <a:ext cx="455769" cy="963129"/>
              <a:chOff x="750826" y="3144150"/>
              <a:chExt cx="690874" cy="1459949"/>
            </a:xfrm>
          </p:grpSpPr>
          <p:sp>
            <p:nvSpPr>
              <p:cNvPr id="2050" name="Google Shape;2050;p4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7" name="Google Shape;2057;p44"/>
            <p:cNvSpPr/>
            <p:nvPr/>
          </p:nvSpPr>
          <p:spPr>
            <a:xfrm>
              <a:off x="7289650" y="1804050"/>
              <a:ext cx="1380825" cy="488425"/>
            </a:xfrm>
            <a:custGeom>
              <a:avLst/>
              <a:gdLst/>
              <a:ahLst/>
              <a:cxnLst/>
              <a:rect l="l" t="t" r="r" b="b"/>
              <a:pathLst>
                <a:path w="55233" h="19537" extrusionOk="0">
                  <a:moveTo>
                    <a:pt x="55233" y="19537"/>
                  </a:moveTo>
                  <a:lnTo>
                    <a:pt x="55233" y="0"/>
                  </a:lnTo>
                  <a:lnTo>
                    <a:pt x="0" y="0"/>
                  </a:lnTo>
                </a:path>
              </a:pathLst>
            </a:custGeom>
            <a:noFill/>
            <a:ln w="19050" cap="flat" cmpd="sng">
              <a:solidFill>
                <a:schemeClr val="accent3"/>
              </a:solidFill>
              <a:prstDash val="solid"/>
              <a:round/>
              <a:headEnd type="none" w="med" len="med"/>
              <a:tailEnd type="none" w="med" len="med"/>
            </a:ln>
          </p:spPr>
        </p:sp>
        <p:sp>
          <p:nvSpPr>
            <p:cNvPr id="2058" name="Google Shape;2058;p44"/>
            <p:cNvSpPr/>
            <p:nvPr/>
          </p:nvSpPr>
          <p:spPr>
            <a:xfrm>
              <a:off x="7101538" y="1706323"/>
              <a:ext cx="188100" cy="188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4"/>
            <p:cNvSpPr/>
            <p:nvPr/>
          </p:nvSpPr>
          <p:spPr>
            <a:xfrm flipH="1">
              <a:off x="5714040" y="47983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69"/>
        <p:cNvGrpSpPr/>
        <p:nvPr/>
      </p:nvGrpSpPr>
      <p:grpSpPr>
        <a:xfrm>
          <a:off x="0" y="0"/>
          <a:ext cx="0" cy="0"/>
          <a:chOff x="0" y="0"/>
          <a:chExt cx="0" cy="0"/>
        </a:xfrm>
      </p:grpSpPr>
      <p:sp>
        <p:nvSpPr>
          <p:cNvPr id="2170" name="Google Shape;2170;p47"/>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7"/>
          <p:cNvSpPr txBox="1">
            <a:spLocks noGrp="1"/>
          </p:cNvSpPr>
          <p:nvPr>
            <p:ph type="title"/>
          </p:nvPr>
        </p:nvSpPr>
        <p:spPr>
          <a:xfrm>
            <a:off x="720075" y="3971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WHY TECHNOLOGY DAY?</a:t>
            </a:r>
            <a:endParaRPr/>
          </a:p>
        </p:txBody>
      </p:sp>
      <p:sp>
        <p:nvSpPr>
          <p:cNvPr id="2172" name="Google Shape;2172;p47"/>
          <p:cNvSpPr txBox="1">
            <a:spLocks noGrp="1"/>
          </p:cNvSpPr>
          <p:nvPr>
            <p:ph type="title" idx="2"/>
          </p:nvPr>
        </p:nvSpPr>
        <p:spPr>
          <a:xfrm>
            <a:off x="937700" y="2830825"/>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2173" name="Google Shape;2173;p47"/>
          <p:cNvSpPr txBox="1">
            <a:spLocks noGrp="1"/>
          </p:cNvSpPr>
          <p:nvPr>
            <p:ph type="subTitle" idx="1"/>
          </p:nvPr>
        </p:nvSpPr>
        <p:spPr>
          <a:xfrm>
            <a:off x="937700" y="3080625"/>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2174" name="Google Shape;2174;p47"/>
          <p:cNvSpPr txBox="1">
            <a:spLocks noGrp="1"/>
          </p:cNvSpPr>
          <p:nvPr>
            <p:ph type="title" idx="3"/>
          </p:nvPr>
        </p:nvSpPr>
        <p:spPr>
          <a:xfrm>
            <a:off x="3484419" y="2830825"/>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2175" name="Google Shape;2175;p47"/>
          <p:cNvSpPr txBox="1">
            <a:spLocks noGrp="1"/>
          </p:cNvSpPr>
          <p:nvPr>
            <p:ph type="subTitle" idx="4"/>
          </p:nvPr>
        </p:nvSpPr>
        <p:spPr>
          <a:xfrm>
            <a:off x="3484421" y="3080625"/>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176" name="Google Shape;2176;p47"/>
          <p:cNvSpPr txBox="1">
            <a:spLocks noGrp="1"/>
          </p:cNvSpPr>
          <p:nvPr>
            <p:ph type="title" idx="5"/>
          </p:nvPr>
        </p:nvSpPr>
        <p:spPr>
          <a:xfrm>
            <a:off x="6031146" y="2830825"/>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2177" name="Google Shape;2177;p47"/>
          <p:cNvSpPr txBox="1">
            <a:spLocks noGrp="1"/>
          </p:cNvSpPr>
          <p:nvPr>
            <p:ph type="subTitle" idx="6"/>
          </p:nvPr>
        </p:nvSpPr>
        <p:spPr>
          <a:xfrm>
            <a:off x="6031149" y="3080625"/>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it’s actually a cold place. It’s full of iron oxide dust</a:t>
            </a:r>
            <a:endParaRPr/>
          </a:p>
        </p:txBody>
      </p:sp>
      <p:grpSp>
        <p:nvGrpSpPr>
          <p:cNvPr id="2178" name="Google Shape;2178;p47"/>
          <p:cNvGrpSpPr/>
          <p:nvPr/>
        </p:nvGrpSpPr>
        <p:grpSpPr>
          <a:xfrm>
            <a:off x="1401501" y="1711609"/>
            <a:ext cx="1247700" cy="1247700"/>
            <a:chOff x="2315376" y="1437934"/>
            <a:chExt cx="1247700" cy="1247700"/>
          </a:xfrm>
        </p:grpSpPr>
        <p:sp>
          <p:nvSpPr>
            <p:cNvPr id="2179" name="Google Shape;2179;p47"/>
            <p:cNvSpPr/>
            <p:nvPr/>
          </p:nvSpPr>
          <p:spPr>
            <a:xfrm rot="2367925">
              <a:off x="2496032" y="1618590"/>
              <a:ext cx="886389" cy="886389"/>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7"/>
            <p:cNvSpPr/>
            <p:nvPr/>
          </p:nvSpPr>
          <p:spPr>
            <a:xfrm>
              <a:off x="2518926" y="167395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1" name="Google Shape;2181;p47"/>
          <p:cNvGrpSpPr/>
          <p:nvPr/>
        </p:nvGrpSpPr>
        <p:grpSpPr>
          <a:xfrm>
            <a:off x="3948226" y="1711609"/>
            <a:ext cx="1247700" cy="1247700"/>
            <a:chOff x="2315376" y="1437934"/>
            <a:chExt cx="1247700" cy="1247700"/>
          </a:xfrm>
        </p:grpSpPr>
        <p:sp>
          <p:nvSpPr>
            <p:cNvPr id="2182" name="Google Shape;2182;p47"/>
            <p:cNvSpPr/>
            <p:nvPr/>
          </p:nvSpPr>
          <p:spPr>
            <a:xfrm rot="2367925">
              <a:off x="2496032" y="1618590"/>
              <a:ext cx="886389" cy="886389"/>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7"/>
            <p:cNvSpPr/>
            <p:nvPr/>
          </p:nvSpPr>
          <p:spPr>
            <a:xfrm>
              <a:off x="2518926" y="167395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47"/>
          <p:cNvGrpSpPr/>
          <p:nvPr/>
        </p:nvGrpSpPr>
        <p:grpSpPr>
          <a:xfrm>
            <a:off x="6494951" y="1711609"/>
            <a:ext cx="1247700" cy="1247700"/>
            <a:chOff x="2315376" y="1437934"/>
            <a:chExt cx="1247700" cy="1247700"/>
          </a:xfrm>
        </p:grpSpPr>
        <p:sp>
          <p:nvSpPr>
            <p:cNvPr id="2185" name="Google Shape;2185;p47"/>
            <p:cNvSpPr/>
            <p:nvPr/>
          </p:nvSpPr>
          <p:spPr>
            <a:xfrm rot="2367925">
              <a:off x="2496032" y="1618590"/>
              <a:ext cx="886389" cy="886389"/>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7"/>
            <p:cNvSpPr/>
            <p:nvPr/>
          </p:nvSpPr>
          <p:spPr>
            <a:xfrm>
              <a:off x="2518926" y="167395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 name="Google Shape;2187;p47"/>
          <p:cNvGrpSpPr/>
          <p:nvPr/>
        </p:nvGrpSpPr>
        <p:grpSpPr>
          <a:xfrm>
            <a:off x="1833714" y="2178803"/>
            <a:ext cx="393352" cy="399344"/>
            <a:chOff x="2619214" y="4165515"/>
            <a:chExt cx="393352" cy="399344"/>
          </a:xfrm>
        </p:grpSpPr>
        <p:sp>
          <p:nvSpPr>
            <p:cNvPr id="2188" name="Google Shape;2188;p47"/>
            <p:cNvSpPr/>
            <p:nvPr/>
          </p:nvSpPr>
          <p:spPr>
            <a:xfrm>
              <a:off x="2832569" y="4264142"/>
              <a:ext cx="128054" cy="71983"/>
            </a:xfrm>
            <a:custGeom>
              <a:avLst/>
              <a:gdLst/>
              <a:ahLst/>
              <a:cxnLst/>
              <a:rect l="l" t="t" r="r" b="b"/>
              <a:pathLst>
                <a:path w="4748" h="2669" extrusionOk="0">
                  <a:moveTo>
                    <a:pt x="3410" y="1241"/>
                  </a:moveTo>
                  <a:cubicBezTo>
                    <a:pt x="3621" y="1241"/>
                    <a:pt x="3832" y="1384"/>
                    <a:pt x="3841" y="1670"/>
                  </a:cubicBezTo>
                  <a:cubicBezTo>
                    <a:pt x="3841" y="1909"/>
                    <a:pt x="3648" y="2102"/>
                    <a:pt x="3409" y="2102"/>
                  </a:cubicBezTo>
                  <a:cubicBezTo>
                    <a:pt x="3170" y="2102"/>
                    <a:pt x="2977" y="1909"/>
                    <a:pt x="2977" y="1670"/>
                  </a:cubicBezTo>
                  <a:cubicBezTo>
                    <a:pt x="2988" y="1383"/>
                    <a:pt x="3199" y="1241"/>
                    <a:pt x="3410" y="1241"/>
                  </a:cubicBezTo>
                  <a:close/>
                  <a:moveTo>
                    <a:pt x="383" y="0"/>
                  </a:moveTo>
                  <a:cubicBezTo>
                    <a:pt x="1" y="14"/>
                    <a:pt x="1" y="562"/>
                    <a:pt x="383" y="575"/>
                  </a:cubicBezTo>
                  <a:lnTo>
                    <a:pt x="2452" y="575"/>
                  </a:lnTo>
                  <a:lnTo>
                    <a:pt x="2678" y="962"/>
                  </a:lnTo>
                  <a:cubicBezTo>
                    <a:pt x="2072" y="1595"/>
                    <a:pt x="2524" y="2668"/>
                    <a:pt x="3403" y="2668"/>
                  </a:cubicBezTo>
                  <a:cubicBezTo>
                    <a:pt x="3405" y="2668"/>
                    <a:pt x="3407" y="2668"/>
                    <a:pt x="3409" y="2668"/>
                  </a:cubicBezTo>
                  <a:cubicBezTo>
                    <a:pt x="4748" y="2618"/>
                    <a:pt x="4748" y="700"/>
                    <a:pt x="3409" y="649"/>
                  </a:cubicBezTo>
                  <a:cubicBezTo>
                    <a:pt x="3331" y="649"/>
                    <a:pt x="3253" y="658"/>
                    <a:pt x="3175" y="677"/>
                  </a:cubicBezTo>
                  <a:lnTo>
                    <a:pt x="2871" y="143"/>
                  </a:lnTo>
                  <a:cubicBezTo>
                    <a:pt x="2816" y="51"/>
                    <a:pt x="2724" y="0"/>
                    <a:pt x="2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7"/>
            <p:cNvSpPr/>
            <p:nvPr/>
          </p:nvSpPr>
          <p:spPr>
            <a:xfrm>
              <a:off x="2843627" y="4165515"/>
              <a:ext cx="168940" cy="72118"/>
            </a:xfrm>
            <a:custGeom>
              <a:avLst/>
              <a:gdLst/>
              <a:ahLst/>
              <a:cxnLst/>
              <a:rect l="l" t="t" r="r" b="b"/>
              <a:pathLst>
                <a:path w="6264" h="2674" extrusionOk="0">
                  <a:moveTo>
                    <a:pt x="5246" y="595"/>
                  </a:moveTo>
                  <a:cubicBezTo>
                    <a:pt x="5458" y="595"/>
                    <a:pt x="5669" y="739"/>
                    <a:pt x="5681" y="1027"/>
                  </a:cubicBezTo>
                  <a:cubicBezTo>
                    <a:pt x="5681" y="1266"/>
                    <a:pt x="5483" y="1459"/>
                    <a:pt x="5244" y="1459"/>
                  </a:cubicBezTo>
                  <a:cubicBezTo>
                    <a:pt x="5004" y="1459"/>
                    <a:pt x="4811" y="1266"/>
                    <a:pt x="4811" y="1027"/>
                  </a:cubicBezTo>
                  <a:cubicBezTo>
                    <a:pt x="4823" y="739"/>
                    <a:pt x="5034" y="595"/>
                    <a:pt x="5246" y="595"/>
                  </a:cubicBezTo>
                  <a:close/>
                  <a:moveTo>
                    <a:pt x="5244" y="1"/>
                  </a:moveTo>
                  <a:cubicBezTo>
                    <a:pt x="4361" y="1"/>
                    <a:pt x="3905" y="1077"/>
                    <a:pt x="4512" y="1707"/>
                  </a:cubicBezTo>
                  <a:lnTo>
                    <a:pt x="4287" y="2094"/>
                  </a:lnTo>
                  <a:lnTo>
                    <a:pt x="322" y="2094"/>
                  </a:lnTo>
                  <a:cubicBezTo>
                    <a:pt x="180" y="2094"/>
                    <a:pt x="51" y="2199"/>
                    <a:pt x="28" y="2342"/>
                  </a:cubicBezTo>
                  <a:cubicBezTo>
                    <a:pt x="0" y="2521"/>
                    <a:pt x="138" y="2673"/>
                    <a:pt x="313" y="2673"/>
                  </a:cubicBezTo>
                  <a:lnTo>
                    <a:pt x="4453" y="2673"/>
                  </a:lnTo>
                  <a:cubicBezTo>
                    <a:pt x="4558" y="2673"/>
                    <a:pt x="4655" y="2618"/>
                    <a:pt x="4706" y="2531"/>
                  </a:cubicBezTo>
                  <a:lnTo>
                    <a:pt x="5009" y="1997"/>
                  </a:lnTo>
                  <a:cubicBezTo>
                    <a:pt x="5088" y="2017"/>
                    <a:pt x="5167" y="2026"/>
                    <a:pt x="5244" y="2026"/>
                  </a:cubicBezTo>
                  <a:cubicBezTo>
                    <a:pt x="5783" y="2026"/>
                    <a:pt x="6264" y="1576"/>
                    <a:pt x="6256" y="1013"/>
                  </a:cubicBezTo>
                  <a:cubicBezTo>
                    <a:pt x="6256" y="456"/>
                    <a:pt x="5805" y="1"/>
                    <a:pt x="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7"/>
            <p:cNvSpPr/>
            <p:nvPr/>
          </p:nvSpPr>
          <p:spPr>
            <a:xfrm>
              <a:off x="2619214" y="4165515"/>
              <a:ext cx="124197" cy="72118"/>
            </a:xfrm>
            <a:custGeom>
              <a:avLst/>
              <a:gdLst/>
              <a:ahLst/>
              <a:cxnLst/>
              <a:rect l="l" t="t" r="r" b="b"/>
              <a:pathLst>
                <a:path w="4605" h="2674" extrusionOk="0">
                  <a:moveTo>
                    <a:pt x="1339" y="594"/>
                  </a:moveTo>
                  <a:cubicBezTo>
                    <a:pt x="1578" y="594"/>
                    <a:pt x="1772" y="787"/>
                    <a:pt x="1772" y="1027"/>
                  </a:cubicBezTo>
                  <a:cubicBezTo>
                    <a:pt x="1762" y="1314"/>
                    <a:pt x="1552" y="1458"/>
                    <a:pt x="1341" y="1458"/>
                  </a:cubicBezTo>
                  <a:cubicBezTo>
                    <a:pt x="1130" y="1458"/>
                    <a:pt x="918" y="1314"/>
                    <a:pt x="907" y="1027"/>
                  </a:cubicBezTo>
                  <a:cubicBezTo>
                    <a:pt x="907" y="787"/>
                    <a:pt x="1100" y="594"/>
                    <a:pt x="1339" y="594"/>
                  </a:cubicBezTo>
                  <a:close/>
                  <a:moveTo>
                    <a:pt x="1339" y="1"/>
                  </a:moveTo>
                  <a:cubicBezTo>
                    <a:pt x="1" y="51"/>
                    <a:pt x="1" y="1974"/>
                    <a:pt x="1339" y="2025"/>
                  </a:cubicBezTo>
                  <a:cubicBezTo>
                    <a:pt x="1422" y="2025"/>
                    <a:pt x="1500" y="2015"/>
                    <a:pt x="1574" y="1997"/>
                  </a:cubicBezTo>
                  <a:lnTo>
                    <a:pt x="1882" y="2531"/>
                  </a:lnTo>
                  <a:cubicBezTo>
                    <a:pt x="1933" y="2618"/>
                    <a:pt x="2029" y="2673"/>
                    <a:pt x="2130" y="2673"/>
                  </a:cubicBezTo>
                  <a:lnTo>
                    <a:pt x="4219" y="2673"/>
                  </a:lnTo>
                  <a:cubicBezTo>
                    <a:pt x="4605" y="2659"/>
                    <a:pt x="4605" y="2107"/>
                    <a:pt x="4219" y="2094"/>
                  </a:cubicBezTo>
                  <a:lnTo>
                    <a:pt x="2296" y="2094"/>
                  </a:lnTo>
                  <a:lnTo>
                    <a:pt x="2075" y="1707"/>
                  </a:lnTo>
                  <a:cubicBezTo>
                    <a:pt x="2678" y="1077"/>
                    <a:pt x="2222"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7"/>
            <p:cNvSpPr/>
            <p:nvPr/>
          </p:nvSpPr>
          <p:spPr>
            <a:xfrm>
              <a:off x="2631539" y="4264142"/>
              <a:ext cx="113625" cy="71983"/>
            </a:xfrm>
            <a:custGeom>
              <a:avLst/>
              <a:gdLst/>
              <a:ahLst/>
              <a:cxnLst/>
              <a:rect l="l" t="t" r="r" b="b"/>
              <a:pathLst>
                <a:path w="4213" h="2669" extrusionOk="0">
                  <a:moveTo>
                    <a:pt x="1017" y="1241"/>
                  </a:moveTo>
                  <a:cubicBezTo>
                    <a:pt x="1229" y="1241"/>
                    <a:pt x="1441" y="1384"/>
                    <a:pt x="1453" y="1670"/>
                  </a:cubicBezTo>
                  <a:cubicBezTo>
                    <a:pt x="1453" y="1909"/>
                    <a:pt x="1259" y="2102"/>
                    <a:pt x="1020" y="2102"/>
                  </a:cubicBezTo>
                  <a:cubicBezTo>
                    <a:pt x="781" y="2102"/>
                    <a:pt x="588" y="1909"/>
                    <a:pt x="588" y="1670"/>
                  </a:cubicBezTo>
                  <a:cubicBezTo>
                    <a:pt x="597" y="1383"/>
                    <a:pt x="807" y="1241"/>
                    <a:pt x="1017" y="1241"/>
                  </a:cubicBezTo>
                  <a:close/>
                  <a:moveTo>
                    <a:pt x="1811" y="0"/>
                  </a:moveTo>
                  <a:cubicBezTo>
                    <a:pt x="1710" y="0"/>
                    <a:pt x="1614" y="51"/>
                    <a:pt x="1563" y="143"/>
                  </a:cubicBezTo>
                  <a:lnTo>
                    <a:pt x="1255" y="672"/>
                  </a:lnTo>
                  <a:cubicBezTo>
                    <a:pt x="1178" y="653"/>
                    <a:pt x="1101" y="644"/>
                    <a:pt x="1025" y="644"/>
                  </a:cubicBezTo>
                  <a:cubicBezTo>
                    <a:pt x="487" y="644"/>
                    <a:pt x="0" y="1092"/>
                    <a:pt x="8" y="1656"/>
                  </a:cubicBezTo>
                  <a:cubicBezTo>
                    <a:pt x="8" y="2217"/>
                    <a:pt x="464" y="2668"/>
                    <a:pt x="1020" y="2668"/>
                  </a:cubicBezTo>
                  <a:cubicBezTo>
                    <a:pt x="1022" y="2668"/>
                    <a:pt x="1024" y="2668"/>
                    <a:pt x="1026" y="2668"/>
                  </a:cubicBezTo>
                  <a:cubicBezTo>
                    <a:pt x="1905" y="2668"/>
                    <a:pt x="2357" y="1595"/>
                    <a:pt x="1756" y="962"/>
                  </a:cubicBezTo>
                  <a:lnTo>
                    <a:pt x="1977" y="575"/>
                  </a:lnTo>
                  <a:lnTo>
                    <a:pt x="3890" y="575"/>
                  </a:lnTo>
                  <a:cubicBezTo>
                    <a:pt x="4038" y="575"/>
                    <a:pt x="4166" y="474"/>
                    <a:pt x="4185" y="332"/>
                  </a:cubicBezTo>
                  <a:cubicBezTo>
                    <a:pt x="4212" y="152"/>
                    <a:pt x="4074" y="0"/>
                    <a:pt x="3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7"/>
            <p:cNvSpPr/>
            <p:nvPr/>
          </p:nvSpPr>
          <p:spPr>
            <a:xfrm>
              <a:off x="2723046" y="4174199"/>
              <a:ext cx="165272" cy="136738"/>
            </a:xfrm>
            <a:custGeom>
              <a:avLst/>
              <a:gdLst/>
              <a:ahLst/>
              <a:cxnLst/>
              <a:rect l="l" t="t" r="r" b="b"/>
              <a:pathLst>
                <a:path w="6128" h="5070" extrusionOk="0">
                  <a:moveTo>
                    <a:pt x="1" y="2581"/>
                  </a:moveTo>
                  <a:cubicBezTo>
                    <a:pt x="1" y="3749"/>
                    <a:pt x="783" y="4761"/>
                    <a:pt x="1886" y="5065"/>
                  </a:cubicBezTo>
                  <a:lnTo>
                    <a:pt x="1886" y="2600"/>
                  </a:lnTo>
                  <a:cubicBezTo>
                    <a:pt x="1886" y="2195"/>
                    <a:pt x="2222" y="1864"/>
                    <a:pt x="2627" y="1891"/>
                  </a:cubicBezTo>
                  <a:cubicBezTo>
                    <a:pt x="2986" y="1914"/>
                    <a:pt x="3275" y="2218"/>
                    <a:pt x="3275" y="2581"/>
                  </a:cubicBezTo>
                  <a:lnTo>
                    <a:pt x="3275" y="5069"/>
                  </a:lnTo>
                  <a:cubicBezTo>
                    <a:pt x="6127" y="4219"/>
                    <a:pt x="5584" y="65"/>
                    <a:pt x="2581" y="1"/>
                  </a:cubicBezTo>
                  <a:cubicBezTo>
                    <a:pt x="1155" y="1"/>
                    <a:pt x="1" y="1155"/>
                    <a:pt x="1" y="25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7"/>
            <p:cNvSpPr/>
            <p:nvPr/>
          </p:nvSpPr>
          <p:spPr>
            <a:xfrm>
              <a:off x="2693650" y="4217188"/>
              <a:ext cx="238037" cy="347670"/>
            </a:xfrm>
            <a:custGeom>
              <a:avLst/>
              <a:gdLst/>
              <a:ahLst/>
              <a:cxnLst/>
              <a:rect l="l" t="t" r="r" b="b"/>
              <a:pathLst>
                <a:path w="8826" h="12891" extrusionOk="0">
                  <a:moveTo>
                    <a:pt x="3676" y="582"/>
                  </a:moveTo>
                  <a:cubicBezTo>
                    <a:pt x="3896" y="582"/>
                    <a:pt x="4076" y="765"/>
                    <a:pt x="4076" y="987"/>
                  </a:cubicBezTo>
                  <a:lnTo>
                    <a:pt x="4076" y="5665"/>
                  </a:lnTo>
                  <a:cubicBezTo>
                    <a:pt x="4083" y="5853"/>
                    <a:pt x="4222" y="5948"/>
                    <a:pt x="4361" y="5948"/>
                  </a:cubicBezTo>
                  <a:cubicBezTo>
                    <a:pt x="4500" y="5948"/>
                    <a:pt x="4639" y="5853"/>
                    <a:pt x="4646" y="5665"/>
                  </a:cubicBezTo>
                  <a:cubicBezTo>
                    <a:pt x="4646" y="5424"/>
                    <a:pt x="4852" y="5260"/>
                    <a:pt x="5061" y="5260"/>
                  </a:cubicBezTo>
                  <a:cubicBezTo>
                    <a:pt x="5161" y="5260"/>
                    <a:pt x="5261" y="5297"/>
                    <a:pt x="5341" y="5380"/>
                  </a:cubicBezTo>
                  <a:cubicBezTo>
                    <a:pt x="5419" y="5453"/>
                    <a:pt x="5460" y="5554"/>
                    <a:pt x="5460" y="5665"/>
                  </a:cubicBezTo>
                  <a:lnTo>
                    <a:pt x="5460" y="5945"/>
                  </a:lnTo>
                  <a:cubicBezTo>
                    <a:pt x="5460" y="6083"/>
                    <a:pt x="5552" y="6207"/>
                    <a:pt x="5681" y="6235"/>
                  </a:cubicBezTo>
                  <a:cubicBezTo>
                    <a:pt x="5706" y="6241"/>
                    <a:pt x="5730" y="6244"/>
                    <a:pt x="5754" y="6244"/>
                  </a:cubicBezTo>
                  <a:cubicBezTo>
                    <a:pt x="5915" y="6244"/>
                    <a:pt x="6044" y="6115"/>
                    <a:pt x="6044" y="5955"/>
                  </a:cubicBezTo>
                  <a:cubicBezTo>
                    <a:pt x="6044" y="5725"/>
                    <a:pt x="6233" y="5536"/>
                    <a:pt x="6463" y="5536"/>
                  </a:cubicBezTo>
                  <a:cubicBezTo>
                    <a:pt x="6465" y="5536"/>
                    <a:pt x="6468" y="5536"/>
                    <a:pt x="6470" y="5536"/>
                  </a:cubicBezTo>
                  <a:cubicBezTo>
                    <a:pt x="6688" y="5536"/>
                    <a:pt x="6881" y="5732"/>
                    <a:pt x="6877" y="5955"/>
                  </a:cubicBezTo>
                  <a:lnTo>
                    <a:pt x="6877" y="6240"/>
                  </a:lnTo>
                  <a:cubicBezTo>
                    <a:pt x="6877" y="6396"/>
                    <a:pt x="6992" y="6529"/>
                    <a:pt x="7144" y="6539"/>
                  </a:cubicBezTo>
                  <a:cubicBezTo>
                    <a:pt x="7149" y="6539"/>
                    <a:pt x="7155" y="6539"/>
                    <a:pt x="7160" y="6539"/>
                  </a:cubicBezTo>
                  <a:cubicBezTo>
                    <a:pt x="7323" y="6539"/>
                    <a:pt x="7452" y="6409"/>
                    <a:pt x="7452" y="6249"/>
                  </a:cubicBezTo>
                  <a:cubicBezTo>
                    <a:pt x="7461" y="5978"/>
                    <a:pt x="7659" y="5842"/>
                    <a:pt x="7856" y="5842"/>
                  </a:cubicBezTo>
                  <a:cubicBezTo>
                    <a:pt x="8054" y="5842"/>
                    <a:pt x="8252" y="5978"/>
                    <a:pt x="8261" y="6249"/>
                  </a:cubicBezTo>
                  <a:lnTo>
                    <a:pt x="8261" y="12311"/>
                  </a:lnTo>
                  <a:lnTo>
                    <a:pt x="3266" y="12311"/>
                  </a:lnTo>
                  <a:lnTo>
                    <a:pt x="3266" y="10848"/>
                  </a:lnTo>
                  <a:cubicBezTo>
                    <a:pt x="3266" y="10756"/>
                    <a:pt x="3220" y="10669"/>
                    <a:pt x="3142" y="10614"/>
                  </a:cubicBezTo>
                  <a:lnTo>
                    <a:pt x="902" y="9068"/>
                  </a:lnTo>
                  <a:cubicBezTo>
                    <a:pt x="672" y="8880"/>
                    <a:pt x="580" y="8700"/>
                    <a:pt x="580" y="8434"/>
                  </a:cubicBezTo>
                  <a:lnTo>
                    <a:pt x="580" y="6557"/>
                  </a:lnTo>
                  <a:cubicBezTo>
                    <a:pt x="596" y="6286"/>
                    <a:pt x="790" y="6149"/>
                    <a:pt x="986" y="6149"/>
                  </a:cubicBezTo>
                  <a:cubicBezTo>
                    <a:pt x="1185" y="6149"/>
                    <a:pt x="1387" y="6290"/>
                    <a:pt x="1408" y="6575"/>
                  </a:cubicBezTo>
                  <a:cubicBezTo>
                    <a:pt x="1408" y="6580"/>
                    <a:pt x="1408" y="6585"/>
                    <a:pt x="1408" y="6589"/>
                  </a:cubicBezTo>
                  <a:lnTo>
                    <a:pt x="1551" y="7771"/>
                  </a:lnTo>
                  <a:cubicBezTo>
                    <a:pt x="1560" y="7868"/>
                    <a:pt x="1620" y="7951"/>
                    <a:pt x="1707" y="7997"/>
                  </a:cubicBezTo>
                  <a:lnTo>
                    <a:pt x="2843" y="8562"/>
                  </a:lnTo>
                  <a:cubicBezTo>
                    <a:pt x="2883" y="8585"/>
                    <a:pt x="2926" y="8595"/>
                    <a:pt x="2969" y="8595"/>
                  </a:cubicBezTo>
                  <a:cubicBezTo>
                    <a:pt x="3122" y="8595"/>
                    <a:pt x="3270" y="8467"/>
                    <a:pt x="3266" y="8305"/>
                  </a:cubicBezTo>
                  <a:lnTo>
                    <a:pt x="3266" y="996"/>
                  </a:lnTo>
                  <a:cubicBezTo>
                    <a:pt x="3266" y="780"/>
                    <a:pt x="3432" y="592"/>
                    <a:pt x="3653" y="582"/>
                  </a:cubicBezTo>
                  <a:cubicBezTo>
                    <a:pt x="3660" y="582"/>
                    <a:pt x="3668" y="582"/>
                    <a:pt x="3676" y="582"/>
                  </a:cubicBezTo>
                  <a:close/>
                  <a:moveTo>
                    <a:pt x="3670" y="1"/>
                  </a:moveTo>
                  <a:cubicBezTo>
                    <a:pt x="3649" y="1"/>
                    <a:pt x="3628" y="1"/>
                    <a:pt x="3607" y="3"/>
                  </a:cubicBezTo>
                  <a:cubicBezTo>
                    <a:pt x="3096" y="35"/>
                    <a:pt x="2687" y="463"/>
                    <a:pt x="2687" y="987"/>
                  </a:cubicBezTo>
                  <a:lnTo>
                    <a:pt x="2687" y="7831"/>
                  </a:lnTo>
                  <a:lnTo>
                    <a:pt x="2116" y="7546"/>
                  </a:lnTo>
                  <a:lnTo>
                    <a:pt x="1997" y="6511"/>
                  </a:lnTo>
                  <a:cubicBezTo>
                    <a:pt x="1940" y="5863"/>
                    <a:pt x="1467" y="5547"/>
                    <a:pt x="996" y="5547"/>
                  </a:cubicBezTo>
                  <a:cubicBezTo>
                    <a:pt x="510" y="5547"/>
                    <a:pt x="26" y="5883"/>
                    <a:pt x="1" y="6539"/>
                  </a:cubicBezTo>
                  <a:lnTo>
                    <a:pt x="1" y="8438"/>
                  </a:lnTo>
                  <a:cubicBezTo>
                    <a:pt x="1" y="8889"/>
                    <a:pt x="171" y="9229"/>
                    <a:pt x="543" y="9537"/>
                  </a:cubicBezTo>
                  <a:cubicBezTo>
                    <a:pt x="566" y="9560"/>
                    <a:pt x="2664" y="11014"/>
                    <a:pt x="2687" y="11032"/>
                  </a:cubicBezTo>
                  <a:lnTo>
                    <a:pt x="2687" y="12601"/>
                  </a:lnTo>
                  <a:cubicBezTo>
                    <a:pt x="2687" y="12757"/>
                    <a:pt x="2820" y="12890"/>
                    <a:pt x="2976" y="12890"/>
                  </a:cubicBezTo>
                  <a:lnTo>
                    <a:pt x="8528" y="12890"/>
                  </a:lnTo>
                  <a:cubicBezTo>
                    <a:pt x="8565" y="12890"/>
                    <a:pt x="8602" y="12886"/>
                    <a:pt x="8634" y="12872"/>
                  </a:cubicBezTo>
                  <a:cubicBezTo>
                    <a:pt x="8749" y="12826"/>
                    <a:pt x="8822" y="12716"/>
                    <a:pt x="8822" y="12601"/>
                  </a:cubicBezTo>
                  <a:cubicBezTo>
                    <a:pt x="8822" y="12601"/>
                    <a:pt x="8822" y="6249"/>
                    <a:pt x="8822" y="6249"/>
                  </a:cubicBezTo>
                  <a:cubicBezTo>
                    <a:pt x="8826" y="5671"/>
                    <a:pt x="8338" y="5263"/>
                    <a:pt x="7828" y="5263"/>
                  </a:cubicBezTo>
                  <a:cubicBezTo>
                    <a:pt x="7643" y="5263"/>
                    <a:pt x="7455" y="5316"/>
                    <a:pt x="7286" y="5435"/>
                  </a:cubicBezTo>
                  <a:cubicBezTo>
                    <a:pt x="7106" y="5132"/>
                    <a:pt x="6773" y="4966"/>
                    <a:pt x="6441" y="4966"/>
                  </a:cubicBezTo>
                  <a:cubicBezTo>
                    <a:pt x="6247" y="4966"/>
                    <a:pt x="6055" y="5022"/>
                    <a:pt x="5892" y="5140"/>
                  </a:cubicBezTo>
                  <a:cubicBezTo>
                    <a:pt x="5713" y="4848"/>
                    <a:pt x="5383" y="4677"/>
                    <a:pt x="5051" y="4677"/>
                  </a:cubicBezTo>
                  <a:cubicBezTo>
                    <a:pt x="4914" y="4677"/>
                    <a:pt x="4777" y="4706"/>
                    <a:pt x="4651" y="4768"/>
                  </a:cubicBezTo>
                  <a:lnTo>
                    <a:pt x="4651" y="1006"/>
                  </a:lnTo>
                  <a:cubicBezTo>
                    <a:pt x="4651" y="452"/>
                    <a:pt x="4216"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 name="Google Shape;2194;p47"/>
          <p:cNvGrpSpPr/>
          <p:nvPr/>
        </p:nvGrpSpPr>
        <p:grpSpPr>
          <a:xfrm>
            <a:off x="6971963" y="2178532"/>
            <a:ext cx="293752" cy="399882"/>
            <a:chOff x="4776738" y="4164895"/>
            <a:chExt cx="293752" cy="399882"/>
          </a:xfrm>
        </p:grpSpPr>
        <p:sp>
          <p:nvSpPr>
            <p:cNvPr id="2195" name="Google Shape;2195;p47"/>
            <p:cNvSpPr/>
            <p:nvPr/>
          </p:nvSpPr>
          <p:spPr>
            <a:xfrm>
              <a:off x="4915792" y="4415089"/>
              <a:ext cx="101488" cy="105480"/>
            </a:xfrm>
            <a:custGeom>
              <a:avLst/>
              <a:gdLst/>
              <a:ahLst/>
              <a:cxnLst/>
              <a:rect l="l" t="t" r="r" b="b"/>
              <a:pathLst>
                <a:path w="3763" h="3911" extrusionOk="0">
                  <a:moveTo>
                    <a:pt x="253" y="3207"/>
                  </a:moveTo>
                  <a:cubicBezTo>
                    <a:pt x="0" y="1422"/>
                    <a:pt x="1849" y="1"/>
                    <a:pt x="3505" y="709"/>
                  </a:cubicBezTo>
                  <a:cubicBezTo>
                    <a:pt x="3762" y="2489"/>
                    <a:pt x="1909" y="3910"/>
                    <a:pt x="253" y="32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7"/>
            <p:cNvSpPr/>
            <p:nvPr/>
          </p:nvSpPr>
          <p:spPr>
            <a:xfrm>
              <a:off x="4827953" y="4415089"/>
              <a:ext cx="101515" cy="105480"/>
            </a:xfrm>
            <a:custGeom>
              <a:avLst/>
              <a:gdLst/>
              <a:ahLst/>
              <a:cxnLst/>
              <a:rect l="l" t="t" r="r" b="b"/>
              <a:pathLst>
                <a:path w="3764" h="3911" extrusionOk="0">
                  <a:moveTo>
                    <a:pt x="3510" y="3207"/>
                  </a:moveTo>
                  <a:cubicBezTo>
                    <a:pt x="3763" y="1422"/>
                    <a:pt x="1909" y="1"/>
                    <a:pt x="254" y="709"/>
                  </a:cubicBezTo>
                  <a:cubicBezTo>
                    <a:pt x="1" y="2489"/>
                    <a:pt x="1854" y="3910"/>
                    <a:pt x="3510" y="32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7"/>
            <p:cNvSpPr/>
            <p:nvPr/>
          </p:nvSpPr>
          <p:spPr>
            <a:xfrm>
              <a:off x="4841977" y="4164895"/>
              <a:ext cx="183612" cy="175575"/>
            </a:xfrm>
            <a:custGeom>
              <a:avLst/>
              <a:gdLst/>
              <a:ahLst/>
              <a:cxnLst/>
              <a:rect l="l" t="t" r="r" b="b"/>
              <a:pathLst>
                <a:path w="6808" h="6510" extrusionOk="0">
                  <a:moveTo>
                    <a:pt x="42" y="2972"/>
                  </a:moveTo>
                  <a:cubicBezTo>
                    <a:pt x="0" y="4725"/>
                    <a:pt x="1601" y="5341"/>
                    <a:pt x="1518" y="6509"/>
                  </a:cubicBezTo>
                  <a:lnTo>
                    <a:pt x="4462" y="6509"/>
                  </a:lnTo>
                  <a:cubicBezTo>
                    <a:pt x="4462" y="5962"/>
                    <a:pt x="4540" y="5801"/>
                    <a:pt x="5336" y="4757"/>
                  </a:cubicBezTo>
                  <a:cubicBezTo>
                    <a:pt x="6808" y="2871"/>
                    <a:pt x="5409" y="1"/>
                    <a:pt x="2990" y="28"/>
                  </a:cubicBezTo>
                  <a:cubicBezTo>
                    <a:pt x="1362" y="28"/>
                    <a:pt x="42" y="1344"/>
                    <a:pt x="42" y="297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7"/>
            <p:cNvSpPr/>
            <p:nvPr/>
          </p:nvSpPr>
          <p:spPr>
            <a:xfrm>
              <a:off x="4869755" y="4237254"/>
              <a:ext cx="116025" cy="327524"/>
            </a:xfrm>
            <a:custGeom>
              <a:avLst/>
              <a:gdLst/>
              <a:ahLst/>
              <a:cxnLst/>
              <a:rect l="l" t="t" r="r" b="b"/>
              <a:pathLst>
                <a:path w="4302" h="12144" extrusionOk="0">
                  <a:moveTo>
                    <a:pt x="3142" y="4116"/>
                  </a:moveTo>
                  <a:lnTo>
                    <a:pt x="3142" y="4723"/>
                  </a:lnTo>
                  <a:lnTo>
                    <a:pt x="773" y="4723"/>
                  </a:lnTo>
                  <a:lnTo>
                    <a:pt x="773" y="4116"/>
                  </a:lnTo>
                  <a:close/>
                  <a:moveTo>
                    <a:pt x="3142" y="5270"/>
                  </a:moveTo>
                  <a:lnTo>
                    <a:pt x="3142" y="5578"/>
                  </a:lnTo>
                  <a:cubicBezTo>
                    <a:pt x="3142" y="5744"/>
                    <a:pt x="3004" y="5877"/>
                    <a:pt x="2839" y="5877"/>
                  </a:cubicBezTo>
                  <a:lnTo>
                    <a:pt x="1072" y="5877"/>
                  </a:lnTo>
                  <a:cubicBezTo>
                    <a:pt x="907" y="5877"/>
                    <a:pt x="773" y="5744"/>
                    <a:pt x="773" y="5574"/>
                  </a:cubicBezTo>
                  <a:lnTo>
                    <a:pt x="773" y="5270"/>
                  </a:lnTo>
                  <a:close/>
                  <a:moveTo>
                    <a:pt x="1366" y="0"/>
                  </a:moveTo>
                  <a:cubicBezTo>
                    <a:pt x="1144" y="0"/>
                    <a:pt x="962" y="281"/>
                    <a:pt x="1160" y="496"/>
                  </a:cubicBezTo>
                  <a:lnTo>
                    <a:pt x="1666" y="1002"/>
                  </a:lnTo>
                  <a:lnTo>
                    <a:pt x="1666" y="3536"/>
                  </a:lnTo>
                  <a:lnTo>
                    <a:pt x="484" y="3536"/>
                  </a:lnTo>
                  <a:cubicBezTo>
                    <a:pt x="323" y="3536"/>
                    <a:pt x="194" y="3670"/>
                    <a:pt x="194" y="3826"/>
                  </a:cubicBezTo>
                  <a:lnTo>
                    <a:pt x="194" y="5606"/>
                  </a:lnTo>
                  <a:cubicBezTo>
                    <a:pt x="194" y="6094"/>
                    <a:pt x="585" y="6485"/>
                    <a:pt x="1072" y="6485"/>
                  </a:cubicBezTo>
                  <a:lnTo>
                    <a:pt x="1666" y="6485"/>
                  </a:lnTo>
                  <a:lnTo>
                    <a:pt x="1666" y="9230"/>
                  </a:lnTo>
                  <a:lnTo>
                    <a:pt x="511" y="8343"/>
                  </a:lnTo>
                  <a:cubicBezTo>
                    <a:pt x="457" y="8302"/>
                    <a:pt x="392" y="8281"/>
                    <a:pt x="328" y="8281"/>
                  </a:cubicBezTo>
                  <a:cubicBezTo>
                    <a:pt x="255" y="8281"/>
                    <a:pt x="183" y="8307"/>
                    <a:pt x="129" y="8361"/>
                  </a:cubicBezTo>
                  <a:cubicBezTo>
                    <a:pt x="1" y="8485"/>
                    <a:pt x="15" y="8692"/>
                    <a:pt x="152" y="8798"/>
                  </a:cubicBezTo>
                  <a:lnTo>
                    <a:pt x="1689" y="9976"/>
                  </a:lnTo>
                  <a:cubicBezTo>
                    <a:pt x="1877" y="11093"/>
                    <a:pt x="2829" y="12009"/>
                    <a:pt x="3956" y="12142"/>
                  </a:cubicBezTo>
                  <a:cubicBezTo>
                    <a:pt x="3968" y="12143"/>
                    <a:pt x="3979" y="12144"/>
                    <a:pt x="3990" y="12144"/>
                  </a:cubicBezTo>
                  <a:cubicBezTo>
                    <a:pt x="4133" y="12144"/>
                    <a:pt x="4261" y="12038"/>
                    <a:pt x="4283" y="11894"/>
                  </a:cubicBezTo>
                  <a:cubicBezTo>
                    <a:pt x="4301" y="11733"/>
                    <a:pt x="4191" y="11590"/>
                    <a:pt x="4030" y="11567"/>
                  </a:cubicBezTo>
                  <a:cubicBezTo>
                    <a:pt x="3174" y="11466"/>
                    <a:pt x="2443" y="10785"/>
                    <a:pt x="2268" y="9939"/>
                  </a:cubicBezTo>
                  <a:lnTo>
                    <a:pt x="3758" y="8798"/>
                  </a:lnTo>
                  <a:cubicBezTo>
                    <a:pt x="3887" y="8702"/>
                    <a:pt x="3910" y="8518"/>
                    <a:pt x="3814" y="8393"/>
                  </a:cubicBezTo>
                  <a:cubicBezTo>
                    <a:pt x="3754" y="8318"/>
                    <a:pt x="3668" y="8279"/>
                    <a:pt x="3582" y="8279"/>
                  </a:cubicBezTo>
                  <a:cubicBezTo>
                    <a:pt x="3521" y="8279"/>
                    <a:pt x="3460" y="8298"/>
                    <a:pt x="3409" y="8338"/>
                  </a:cubicBezTo>
                  <a:lnTo>
                    <a:pt x="2245" y="9230"/>
                  </a:lnTo>
                  <a:lnTo>
                    <a:pt x="2245" y="6485"/>
                  </a:lnTo>
                  <a:lnTo>
                    <a:pt x="2839" y="6485"/>
                  </a:lnTo>
                  <a:cubicBezTo>
                    <a:pt x="3326" y="6485"/>
                    <a:pt x="3717" y="6094"/>
                    <a:pt x="3717" y="5606"/>
                  </a:cubicBezTo>
                  <a:lnTo>
                    <a:pt x="3717" y="3826"/>
                  </a:lnTo>
                  <a:cubicBezTo>
                    <a:pt x="3717" y="3670"/>
                    <a:pt x="3588" y="3536"/>
                    <a:pt x="3427" y="3536"/>
                  </a:cubicBezTo>
                  <a:lnTo>
                    <a:pt x="2245" y="3536"/>
                  </a:lnTo>
                  <a:lnTo>
                    <a:pt x="2245" y="1002"/>
                  </a:lnTo>
                  <a:lnTo>
                    <a:pt x="2742" y="501"/>
                  </a:lnTo>
                  <a:cubicBezTo>
                    <a:pt x="2843" y="400"/>
                    <a:pt x="2866" y="234"/>
                    <a:pt x="2779" y="119"/>
                  </a:cubicBezTo>
                  <a:cubicBezTo>
                    <a:pt x="2719" y="42"/>
                    <a:pt x="2630" y="2"/>
                    <a:pt x="2543" y="2"/>
                  </a:cubicBezTo>
                  <a:cubicBezTo>
                    <a:pt x="2469" y="2"/>
                    <a:pt x="2396" y="30"/>
                    <a:pt x="2342" y="87"/>
                  </a:cubicBezTo>
                  <a:lnTo>
                    <a:pt x="1955" y="473"/>
                  </a:lnTo>
                  <a:lnTo>
                    <a:pt x="1569" y="87"/>
                  </a:lnTo>
                  <a:cubicBezTo>
                    <a:pt x="1504" y="26"/>
                    <a:pt x="1433" y="0"/>
                    <a:pt x="1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7"/>
            <p:cNvSpPr/>
            <p:nvPr/>
          </p:nvSpPr>
          <p:spPr>
            <a:xfrm>
              <a:off x="5008432" y="4168293"/>
              <a:ext cx="44581" cy="28642"/>
            </a:xfrm>
            <a:custGeom>
              <a:avLst/>
              <a:gdLst/>
              <a:ahLst/>
              <a:cxnLst/>
              <a:rect l="l" t="t" r="r" b="b"/>
              <a:pathLst>
                <a:path w="1653" h="1062" extrusionOk="0">
                  <a:moveTo>
                    <a:pt x="1239" y="1"/>
                  </a:moveTo>
                  <a:cubicBezTo>
                    <a:pt x="1192" y="1"/>
                    <a:pt x="1142" y="13"/>
                    <a:pt x="1091" y="40"/>
                  </a:cubicBezTo>
                  <a:lnTo>
                    <a:pt x="258" y="523"/>
                  </a:lnTo>
                  <a:cubicBezTo>
                    <a:pt x="1" y="671"/>
                    <a:pt x="111" y="1062"/>
                    <a:pt x="401" y="1062"/>
                  </a:cubicBezTo>
                  <a:cubicBezTo>
                    <a:pt x="452" y="1062"/>
                    <a:pt x="498" y="1048"/>
                    <a:pt x="544" y="1025"/>
                  </a:cubicBezTo>
                  <a:lnTo>
                    <a:pt x="1376" y="542"/>
                  </a:lnTo>
                  <a:cubicBezTo>
                    <a:pt x="1653" y="370"/>
                    <a:pt x="1497" y="1"/>
                    <a:pt x="1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7"/>
            <p:cNvSpPr/>
            <p:nvPr/>
          </p:nvSpPr>
          <p:spPr>
            <a:xfrm>
              <a:off x="5023831" y="4236849"/>
              <a:ext cx="46658" cy="15670"/>
            </a:xfrm>
            <a:custGeom>
              <a:avLst/>
              <a:gdLst/>
              <a:ahLst/>
              <a:cxnLst/>
              <a:rect l="l" t="t" r="r" b="b"/>
              <a:pathLst>
                <a:path w="1730" h="581" extrusionOk="0">
                  <a:moveTo>
                    <a:pt x="382" y="1"/>
                  </a:moveTo>
                  <a:cubicBezTo>
                    <a:pt x="0" y="14"/>
                    <a:pt x="0" y="566"/>
                    <a:pt x="382" y="580"/>
                  </a:cubicBezTo>
                  <a:lnTo>
                    <a:pt x="1343" y="580"/>
                  </a:lnTo>
                  <a:cubicBezTo>
                    <a:pt x="1730" y="566"/>
                    <a:pt x="1730" y="14"/>
                    <a:pt x="1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7"/>
            <p:cNvSpPr/>
            <p:nvPr/>
          </p:nvSpPr>
          <p:spPr>
            <a:xfrm>
              <a:off x="5007919" y="4292837"/>
              <a:ext cx="44581" cy="28642"/>
            </a:xfrm>
            <a:custGeom>
              <a:avLst/>
              <a:gdLst/>
              <a:ahLst/>
              <a:cxnLst/>
              <a:rect l="l" t="t" r="r" b="b"/>
              <a:pathLst>
                <a:path w="1653" h="1062" extrusionOk="0">
                  <a:moveTo>
                    <a:pt x="415" y="1"/>
                  </a:moveTo>
                  <a:cubicBezTo>
                    <a:pt x="157" y="1"/>
                    <a:pt x="1" y="370"/>
                    <a:pt x="277" y="542"/>
                  </a:cubicBezTo>
                  <a:lnTo>
                    <a:pt x="1105" y="1025"/>
                  </a:lnTo>
                  <a:cubicBezTo>
                    <a:pt x="1151" y="1048"/>
                    <a:pt x="1202" y="1061"/>
                    <a:pt x="1253" y="1061"/>
                  </a:cubicBezTo>
                  <a:cubicBezTo>
                    <a:pt x="1542" y="1061"/>
                    <a:pt x="1653" y="670"/>
                    <a:pt x="1395" y="523"/>
                  </a:cubicBezTo>
                  <a:lnTo>
                    <a:pt x="563" y="40"/>
                  </a:lnTo>
                  <a:cubicBezTo>
                    <a:pt x="511" y="13"/>
                    <a:pt x="461"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7"/>
            <p:cNvSpPr/>
            <p:nvPr/>
          </p:nvSpPr>
          <p:spPr>
            <a:xfrm>
              <a:off x="4792191" y="4168293"/>
              <a:ext cx="44608" cy="28642"/>
            </a:xfrm>
            <a:custGeom>
              <a:avLst/>
              <a:gdLst/>
              <a:ahLst/>
              <a:cxnLst/>
              <a:rect l="l" t="t" r="r" b="b"/>
              <a:pathLst>
                <a:path w="1654" h="1062" extrusionOk="0">
                  <a:moveTo>
                    <a:pt x="415" y="1"/>
                  </a:moveTo>
                  <a:cubicBezTo>
                    <a:pt x="157" y="1"/>
                    <a:pt x="1" y="370"/>
                    <a:pt x="273" y="542"/>
                  </a:cubicBezTo>
                  <a:lnTo>
                    <a:pt x="1106" y="1025"/>
                  </a:lnTo>
                  <a:cubicBezTo>
                    <a:pt x="1152" y="1048"/>
                    <a:pt x="1203" y="1062"/>
                    <a:pt x="1253" y="1062"/>
                  </a:cubicBezTo>
                  <a:cubicBezTo>
                    <a:pt x="1543" y="1062"/>
                    <a:pt x="1653" y="671"/>
                    <a:pt x="1396" y="523"/>
                  </a:cubicBezTo>
                  <a:lnTo>
                    <a:pt x="563" y="40"/>
                  </a:lnTo>
                  <a:cubicBezTo>
                    <a:pt x="512" y="13"/>
                    <a:pt x="462"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7"/>
            <p:cNvSpPr/>
            <p:nvPr/>
          </p:nvSpPr>
          <p:spPr>
            <a:xfrm>
              <a:off x="4776738" y="4236849"/>
              <a:ext cx="42694" cy="15670"/>
            </a:xfrm>
            <a:custGeom>
              <a:avLst/>
              <a:gdLst/>
              <a:ahLst/>
              <a:cxnLst/>
              <a:rect l="l" t="t" r="r" b="b"/>
              <a:pathLst>
                <a:path w="1583" h="581" extrusionOk="0">
                  <a:moveTo>
                    <a:pt x="317" y="1"/>
                  </a:moveTo>
                  <a:cubicBezTo>
                    <a:pt x="175" y="1"/>
                    <a:pt x="46" y="102"/>
                    <a:pt x="23" y="244"/>
                  </a:cubicBezTo>
                  <a:cubicBezTo>
                    <a:pt x="0" y="424"/>
                    <a:pt x="138" y="580"/>
                    <a:pt x="308" y="580"/>
                  </a:cubicBezTo>
                  <a:lnTo>
                    <a:pt x="1270" y="580"/>
                  </a:lnTo>
                  <a:cubicBezTo>
                    <a:pt x="1444" y="580"/>
                    <a:pt x="1582" y="424"/>
                    <a:pt x="1555" y="244"/>
                  </a:cubicBezTo>
                  <a:cubicBezTo>
                    <a:pt x="1536" y="102"/>
                    <a:pt x="1408"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7"/>
            <p:cNvSpPr/>
            <p:nvPr/>
          </p:nvSpPr>
          <p:spPr>
            <a:xfrm>
              <a:off x="4792191" y="4292837"/>
              <a:ext cx="45121" cy="28723"/>
            </a:xfrm>
            <a:custGeom>
              <a:avLst/>
              <a:gdLst/>
              <a:ahLst/>
              <a:cxnLst/>
              <a:rect l="l" t="t" r="r" b="b"/>
              <a:pathLst>
                <a:path w="1673" h="1065" extrusionOk="0">
                  <a:moveTo>
                    <a:pt x="1256" y="1"/>
                  </a:moveTo>
                  <a:cubicBezTo>
                    <a:pt x="1209" y="1"/>
                    <a:pt x="1158" y="13"/>
                    <a:pt x="1106" y="40"/>
                  </a:cubicBezTo>
                  <a:lnTo>
                    <a:pt x="273" y="523"/>
                  </a:lnTo>
                  <a:cubicBezTo>
                    <a:pt x="1" y="695"/>
                    <a:pt x="157" y="1064"/>
                    <a:pt x="415" y="1064"/>
                  </a:cubicBezTo>
                  <a:cubicBezTo>
                    <a:pt x="462" y="1064"/>
                    <a:pt x="512" y="1052"/>
                    <a:pt x="563" y="1025"/>
                  </a:cubicBezTo>
                  <a:lnTo>
                    <a:pt x="1396" y="542"/>
                  </a:lnTo>
                  <a:cubicBezTo>
                    <a:pt x="1672" y="370"/>
                    <a:pt x="1517" y="1"/>
                    <a:pt x="1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5" name="Google Shape;2205;p47"/>
          <p:cNvGrpSpPr/>
          <p:nvPr/>
        </p:nvGrpSpPr>
        <p:grpSpPr>
          <a:xfrm>
            <a:off x="4418938" y="2179000"/>
            <a:ext cx="316352" cy="398961"/>
            <a:chOff x="4765438" y="1847825"/>
            <a:chExt cx="316352" cy="398961"/>
          </a:xfrm>
        </p:grpSpPr>
        <p:sp>
          <p:nvSpPr>
            <p:cNvPr id="2206" name="Google Shape;2206;p47"/>
            <p:cNvSpPr/>
            <p:nvPr/>
          </p:nvSpPr>
          <p:spPr>
            <a:xfrm>
              <a:off x="4811582" y="1918107"/>
              <a:ext cx="222071" cy="189195"/>
            </a:xfrm>
            <a:custGeom>
              <a:avLst/>
              <a:gdLst/>
              <a:ahLst/>
              <a:cxnLst/>
              <a:rect l="l" t="t" r="r" b="b"/>
              <a:pathLst>
                <a:path w="8234" h="7015" extrusionOk="0">
                  <a:moveTo>
                    <a:pt x="5704" y="7014"/>
                  </a:moveTo>
                  <a:cubicBezTo>
                    <a:pt x="5704" y="6421"/>
                    <a:pt x="5791" y="6246"/>
                    <a:pt x="6647" y="5129"/>
                  </a:cubicBezTo>
                  <a:cubicBezTo>
                    <a:pt x="8234" y="3091"/>
                    <a:pt x="6725" y="0"/>
                    <a:pt x="4117" y="23"/>
                  </a:cubicBezTo>
                  <a:cubicBezTo>
                    <a:pt x="1509" y="0"/>
                    <a:pt x="1" y="3091"/>
                    <a:pt x="1587" y="5129"/>
                  </a:cubicBezTo>
                  <a:cubicBezTo>
                    <a:pt x="2443" y="6246"/>
                    <a:pt x="2526" y="6421"/>
                    <a:pt x="2526" y="70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7"/>
            <p:cNvSpPr/>
            <p:nvPr/>
          </p:nvSpPr>
          <p:spPr>
            <a:xfrm>
              <a:off x="4872236" y="2099449"/>
              <a:ext cx="101245" cy="147337"/>
            </a:xfrm>
            <a:custGeom>
              <a:avLst/>
              <a:gdLst/>
              <a:ahLst/>
              <a:cxnLst/>
              <a:rect l="l" t="t" r="r" b="b"/>
              <a:pathLst>
                <a:path w="3754" h="5463" extrusionOk="0">
                  <a:moveTo>
                    <a:pt x="3179" y="580"/>
                  </a:moveTo>
                  <a:lnTo>
                    <a:pt x="3179" y="1275"/>
                  </a:lnTo>
                  <a:lnTo>
                    <a:pt x="580" y="1275"/>
                  </a:lnTo>
                  <a:lnTo>
                    <a:pt x="580" y="580"/>
                  </a:lnTo>
                  <a:close/>
                  <a:moveTo>
                    <a:pt x="3179" y="1850"/>
                  </a:moveTo>
                  <a:lnTo>
                    <a:pt x="3179" y="2199"/>
                  </a:lnTo>
                  <a:cubicBezTo>
                    <a:pt x="3179" y="2388"/>
                    <a:pt x="3023" y="2544"/>
                    <a:pt x="2829" y="2544"/>
                  </a:cubicBezTo>
                  <a:lnTo>
                    <a:pt x="925" y="2544"/>
                  </a:lnTo>
                  <a:cubicBezTo>
                    <a:pt x="732" y="2544"/>
                    <a:pt x="580" y="2388"/>
                    <a:pt x="580" y="2199"/>
                  </a:cubicBezTo>
                  <a:lnTo>
                    <a:pt x="580" y="1850"/>
                  </a:lnTo>
                  <a:close/>
                  <a:moveTo>
                    <a:pt x="290" y="1"/>
                  </a:moveTo>
                  <a:cubicBezTo>
                    <a:pt x="129" y="1"/>
                    <a:pt x="1" y="129"/>
                    <a:pt x="1" y="290"/>
                  </a:cubicBezTo>
                  <a:lnTo>
                    <a:pt x="1" y="2199"/>
                  </a:lnTo>
                  <a:cubicBezTo>
                    <a:pt x="1" y="2710"/>
                    <a:pt x="415" y="3124"/>
                    <a:pt x="925" y="3124"/>
                  </a:cubicBezTo>
                  <a:lnTo>
                    <a:pt x="1588" y="3124"/>
                  </a:lnTo>
                  <a:lnTo>
                    <a:pt x="1588" y="5166"/>
                  </a:lnTo>
                  <a:cubicBezTo>
                    <a:pt x="1588" y="5308"/>
                    <a:pt x="1693" y="5437"/>
                    <a:pt x="1836" y="5460"/>
                  </a:cubicBezTo>
                  <a:cubicBezTo>
                    <a:pt x="1849" y="5462"/>
                    <a:pt x="1862" y="5463"/>
                    <a:pt x="1875" y="5463"/>
                  </a:cubicBezTo>
                  <a:cubicBezTo>
                    <a:pt x="2037" y="5463"/>
                    <a:pt x="2167" y="5332"/>
                    <a:pt x="2167" y="5170"/>
                  </a:cubicBezTo>
                  <a:lnTo>
                    <a:pt x="2167" y="3124"/>
                  </a:lnTo>
                  <a:lnTo>
                    <a:pt x="2829" y="3124"/>
                  </a:lnTo>
                  <a:cubicBezTo>
                    <a:pt x="3340" y="3124"/>
                    <a:pt x="3754" y="2710"/>
                    <a:pt x="3754" y="2199"/>
                  </a:cubicBezTo>
                  <a:lnTo>
                    <a:pt x="3754" y="290"/>
                  </a:lnTo>
                  <a:cubicBezTo>
                    <a:pt x="3754" y="129"/>
                    <a:pt x="3625" y="1"/>
                    <a:pt x="3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7"/>
            <p:cNvSpPr/>
            <p:nvPr/>
          </p:nvSpPr>
          <p:spPr>
            <a:xfrm>
              <a:off x="4869998" y="1965492"/>
              <a:ext cx="107044" cy="33874"/>
            </a:xfrm>
            <a:custGeom>
              <a:avLst/>
              <a:gdLst/>
              <a:ahLst/>
              <a:cxnLst/>
              <a:rect l="l" t="t" r="r" b="b"/>
              <a:pathLst>
                <a:path w="3969" h="1256" extrusionOk="0">
                  <a:moveTo>
                    <a:pt x="1951" y="0"/>
                  </a:moveTo>
                  <a:cubicBezTo>
                    <a:pt x="1257" y="0"/>
                    <a:pt x="603" y="272"/>
                    <a:pt x="111" y="764"/>
                  </a:cubicBezTo>
                  <a:cubicBezTo>
                    <a:pt x="1" y="874"/>
                    <a:pt x="1" y="1058"/>
                    <a:pt x="111" y="1173"/>
                  </a:cubicBezTo>
                  <a:cubicBezTo>
                    <a:pt x="169" y="1228"/>
                    <a:pt x="242" y="1256"/>
                    <a:pt x="316" y="1256"/>
                  </a:cubicBezTo>
                  <a:cubicBezTo>
                    <a:pt x="390" y="1256"/>
                    <a:pt x="463" y="1228"/>
                    <a:pt x="521" y="1173"/>
                  </a:cubicBezTo>
                  <a:cubicBezTo>
                    <a:pt x="898" y="780"/>
                    <a:pt x="1424" y="583"/>
                    <a:pt x="1951" y="583"/>
                  </a:cubicBezTo>
                  <a:cubicBezTo>
                    <a:pt x="2478" y="583"/>
                    <a:pt x="3004" y="780"/>
                    <a:pt x="3381" y="1173"/>
                  </a:cubicBezTo>
                  <a:cubicBezTo>
                    <a:pt x="3437" y="1228"/>
                    <a:pt x="3510" y="1256"/>
                    <a:pt x="3584" y="1256"/>
                  </a:cubicBezTo>
                  <a:cubicBezTo>
                    <a:pt x="3586" y="1256"/>
                    <a:pt x="3587" y="1256"/>
                    <a:pt x="3589" y="1256"/>
                  </a:cubicBezTo>
                  <a:cubicBezTo>
                    <a:pt x="3839" y="1256"/>
                    <a:pt x="3969" y="937"/>
                    <a:pt x="3791" y="764"/>
                  </a:cubicBezTo>
                  <a:cubicBezTo>
                    <a:pt x="3299" y="272"/>
                    <a:pt x="2646"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7"/>
            <p:cNvSpPr/>
            <p:nvPr/>
          </p:nvSpPr>
          <p:spPr>
            <a:xfrm>
              <a:off x="4889632" y="1996776"/>
              <a:ext cx="65510" cy="24678"/>
            </a:xfrm>
            <a:custGeom>
              <a:avLst/>
              <a:gdLst/>
              <a:ahLst/>
              <a:cxnLst/>
              <a:rect l="l" t="t" r="r" b="b"/>
              <a:pathLst>
                <a:path w="2429" h="915" extrusionOk="0">
                  <a:moveTo>
                    <a:pt x="1223" y="0"/>
                  </a:moveTo>
                  <a:cubicBezTo>
                    <a:pt x="847" y="0"/>
                    <a:pt x="471" y="140"/>
                    <a:pt x="202" y="418"/>
                  </a:cubicBezTo>
                  <a:cubicBezTo>
                    <a:pt x="1" y="633"/>
                    <a:pt x="184" y="914"/>
                    <a:pt x="408" y="914"/>
                  </a:cubicBezTo>
                  <a:cubicBezTo>
                    <a:pt x="475" y="914"/>
                    <a:pt x="546" y="888"/>
                    <a:pt x="611" y="827"/>
                  </a:cubicBezTo>
                  <a:cubicBezTo>
                    <a:pt x="772" y="666"/>
                    <a:pt x="993" y="574"/>
                    <a:pt x="1223" y="574"/>
                  </a:cubicBezTo>
                  <a:cubicBezTo>
                    <a:pt x="1453" y="574"/>
                    <a:pt x="1674" y="666"/>
                    <a:pt x="1835" y="827"/>
                  </a:cubicBezTo>
                  <a:cubicBezTo>
                    <a:pt x="1890" y="882"/>
                    <a:pt x="1964" y="915"/>
                    <a:pt x="2042" y="915"/>
                  </a:cubicBezTo>
                  <a:cubicBezTo>
                    <a:pt x="2290" y="915"/>
                    <a:pt x="2428" y="597"/>
                    <a:pt x="2244" y="418"/>
                  </a:cubicBezTo>
                  <a:cubicBezTo>
                    <a:pt x="1975" y="140"/>
                    <a:pt x="1599" y="0"/>
                    <a:pt x="1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7"/>
            <p:cNvSpPr/>
            <p:nvPr/>
          </p:nvSpPr>
          <p:spPr>
            <a:xfrm>
              <a:off x="4914794" y="2027872"/>
              <a:ext cx="18124" cy="15535"/>
            </a:xfrm>
            <a:custGeom>
              <a:avLst/>
              <a:gdLst/>
              <a:ahLst/>
              <a:cxnLst/>
              <a:rect l="l" t="t" r="r" b="b"/>
              <a:pathLst>
                <a:path w="672" h="576" extrusionOk="0">
                  <a:moveTo>
                    <a:pt x="290" y="1"/>
                  </a:moveTo>
                  <a:cubicBezTo>
                    <a:pt x="129" y="1"/>
                    <a:pt x="0" y="130"/>
                    <a:pt x="0" y="286"/>
                  </a:cubicBezTo>
                  <a:cubicBezTo>
                    <a:pt x="0" y="447"/>
                    <a:pt x="129" y="576"/>
                    <a:pt x="290" y="576"/>
                  </a:cubicBezTo>
                  <a:cubicBezTo>
                    <a:pt x="672" y="562"/>
                    <a:pt x="672" y="15"/>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7"/>
            <p:cNvSpPr/>
            <p:nvPr/>
          </p:nvSpPr>
          <p:spPr>
            <a:xfrm>
              <a:off x="4915037" y="1847825"/>
              <a:ext cx="15670" cy="43691"/>
            </a:xfrm>
            <a:custGeom>
              <a:avLst/>
              <a:gdLst/>
              <a:ahLst/>
              <a:cxnLst/>
              <a:rect l="l" t="t" r="r" b="b"/>
              <a:pathLst>
                <a:path w="581" h="1620" extrusionOk="0">
                  <a:moveTo>
                    <a:pt x="297" y="0"/>
                  </a:moveTo>
                  <a:cubicBezTo>
                    <a:pt x="135" y="0"/>
                    <a:pt x="1" y="131"/>
                    <a:pt x="1" y="293"/>
                  </a:cubicBezTo>
                  <a:lnTo>
                    <a:pt x="1" y="1332"/>
                  </a:lnTo>
                  <a:cubicBezTo>
                    <a:pt x="1" y="1490"/>
                    <a:pt x="135" y="1620"/>
                    <a:pt x="297" y="1620"/>
                  </a:cubicBezTo>
                  <a:cubicBezTo>
                    <a:pt x="310" y="1620"/>
                    <a:pt x="323" y="1619"/>
                    <a:pt x="336" y="1617"/>
                  </a:cubicBezTo>
                  <a:cubicBezTo>
                    <a:pt x="479" y="1594"/>
                    <a:pt x="580" y="1466"/>
                    <a:pt x="580" y="1323"/>
                  </a:cubicBezTo>
                  <a:lnTo>
                    <a:pt x="580" y="302"/>
                  </a:lnTo>
                  <a:cubicBezTo>
                    <a:pt x="580" y="155"/>
                    <a:pt x="479" y="26"/>
                    <a:pt x="336" y="3"/>
                  </a:cubicBezTo>
                  <a:cubicBezTo>
                    <a:pt x="323" y="1"/>
                    <a:pt x="310" y="0"/>
                    <a:pt x="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7"/>
            <p:cNvSpPr/>
            <p:nvPr/>
          </p:nvSpPr>
          <p:spPr>
            <a:xfrm>
              <a:off x="4974073" y="1867836"/>
              <a:ext cx="31798" cy="39916"/>
            </a:xfrm>
            <a:custGeom>
              <a:avLst/>
              <a:gdLst/>
              <a:ahLst/>
              <a:cxnLst/>
              <a:rect l="l" t="t" r="r" b="b"/>
              <a:pathLst>
                <a:path w="1179" h="1480" extrusionOk="0">
                  <a:moveTo>
                    <a:pt x="851" y="0"/>
                  </a:moveTo>
                  <a:cubicBezTo>
                    <a:pt x="751" y="0"/>
                    <a:pt x="654" y="51"/>
                    <a:pt x="599" y="144"/>
                  </a:cubicBezTo>
                  <a:lnTo>
                    <a:pt x="79" y="1046"/>
                  </a:lnTo>
                  <a:cubicBezTo>
                    <a:pt x="1" y="1184"/>
                    <a:pt x="47" y="1358"/>
                    <a:pt x="185" y="1441"/>
                  </a:cubicBezTo>
                  <a:cubicBezTo>
                    <a:pt x="230" y="1467"/>
                    <a:pt x="280" y="1479"/>
                    <a:pt x="329" y="1479"/>
                  </a:cubicBezTo>
                  <a:cubicBezTo>
                    <a:pt x="430" y="1479"/>
                    <a:pt x="528" y="1428"/>
                    <a:pt x="580" y="1335"/>
                  </a:cubicBezTo>
                  <a:lnTo>
                    <a:pt x="1100" y="434"/>
                  </a:lnTo>
                  <a:cubicBezTo>
                    <a:pt x="1178" y="296"/>
                    <a:pt x="1132" y="116"/>
                    <a:pt x="994" y="38"/>
                  </a:cubicBezTo>
                  <a:cubicBezTo>
                    <a:pt x="949" y="13"/>
                    <a:pt x="900"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7"/>
            <p:cNvSpPr/>
            <p:nvPr/>
          </p:nvSpPr>
          <p:spPr>
            <a:xfrm>
              <a:off x="5016388" y="1922233"/>
              <a:ext cx="46442" cy="29640"/>
            </a:xfrm>
            <a:custGeom>
              <a:avLst/>
              <a:gdLst/>
              <a:ahLst/>
              <a:cxnLst/>
              <a:rect l="l" t="t" r="r" b="b"/>
              <a:pathLst>
                <a:path w="1722" h="1099" extrusionOk="0">
                  <a:moveTo>
                    <a:pt x="1304" y="1"/>
                  </a:moveTo>
                  <a:cubicBezTo>
                    <a:pt x="1257" y="1"/>
                    <a:pt x="1207" y="13"/>
                    <a:pt x="1155" y="40"/>
                  </a:cubicBezTo>
                  <a:lnTo>
                    <a:pt x="253" y="560"/>
                  </a:lnTo>
                  <a:cubicBezTo>
                    <a:pt x="0" y="712"/>
                    <a:pt x="111" y="1098"/>
                    <a:pt x="400" y="1098"/>
                  </a:cubicBezTo>
                  <a:cubicBezTo>
                    <a:pt x="451" y="1098"/>
                    <a:pt x="497" y="1089"/>
                    <a:pt x="543" y="1061"/>
                  </a:cubicBezTo>
                  <a:lnTo>
                    <a:pt x="1444" y="542"/>
                  </a:lnTo>
                  <a:cubicBezTo>
                    <a:pt x="1721" y="370"/>
                    <a:pt x="1565"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7"/>
            <p:cNvSpPr/>
            <p:nvPr/>
          </p:nvSpPr>
          <p:spPr>
            <a:xfrm>
              <a:off x="5033001" y="1996615"/>
              <a:ext cx="48789" cy="15670"/>
            </a:xfrm>
            <a:custGeom>
              <a:avLst/>
              <a:gdLst/>
              <a:ahLst/>
              <a:cxnLst/>
              <a:rect l="l" t="t" r="r" b="b"/>
              <a:pathLst>
                <a:path w="1809" h="581" extrusionOk="0">
                  <a:moveTo>
                    <a:pt x="382" y="1"/>
                  </a:moveTo>
                  <a:cubicBezTo>
                    <a:pt x="1" y="14"/>
                    <a:pt x="1" y="566"/>
                    <a:pt x="382" y="580"/>
                  </a:cubicBezTo>
                  <a:lnTo>
                    <a:pt x="1422" y="580"/>
                  </a:lnTo>
                  <a:cubicBezTo>
                    <a:pt x="1808" y="566"/>
                    <a:pt x="1808" y="14"/>
                    <a:pt x="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7"/>
            <p:cNvSpPr/>
            <p:nvPr/>
          </p:nvSpPr>
          <p:spPr>
            <a:xfrm>
              <a:off x="5018249" y="2056999"/>
              <a:ext cx="44069" cy="29694"/>
            </a:xfrm>
            <a:custGeom>
              <a:avLst/>
              <a:gdLst/>
              <a:ahLst/>
              <a:cxnLst/>
              <a:rect l="l" t="t" r="r" b="b"/>
              <a:pathLst>
                <a:path w="1634" h="1101" extrusionOk="0">
                  <a:moveTo>
                    <a:pt x="331" y="0"/>
                  </a:moveTo>
                  <a:cubicBezTo>
                    <a:pt x="232" y="0"/>
                    <a:pt x="136" y="52"/>
                    <a:pt x="83" y="144"/>
                  </a:cubicBezTo>
                  <a:cubicBezTo>
                    <a:pt x="0" y="287"/>
                    <a:pt x="46" y="462"/>
                    <a:pt x="184" y="540"/>
                  </a:cubicBezTo>
                  <a:lnTo>
                    <a:pt x="1086" y="1059"/>
                  </a:lnTo>
                  <a:cubicBezTo>
                    <a:pt x="1132" y="1087"/>
                    <a:pt x="1182" y="1101"/>
                    <a:pt x="1233" y="1101"/>
                  </a:cubicBezTo>
                  <a:cubicBezTo>
                    <a:pt x="1523" y="1101"/>
                    <a:pt x="1633" y="710"/>
                    <a:pt x="1375" y="563"/>
                  </a:cubicBezTo>
                  <a:lnTo>
                    <a:pt x="474" y="38"/>
                  </a:lnTo>
                  <a:cubicBezTo>
                    <a:pt x="429" y="13"/>
                    <a:pt x="379" y="0"/>
                    <a:pt x="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7"/>
            <p:cNvSpPr/>
            <p:nvPr/>
          </p:nvSpPr>
          <p:spPr>
            <a:xfrm>
              <a:off x="4838174" y="1867755"/>
              <a:ext cx="34198" cy="39970"/>
            </a:xfrm>
            <a:custGeom>
              <a:avLst/>
              <a:gdLst/>
              <a:ahLst/>
              <a:cxnLst/>
              <a:rect l="l" t="t" r="r" b="b"/>
              <a:pathLst>
                <a:path w="1268" h="1482" extrusionOk="0">
                  <a:moveTo>
                    <a:pt x="378" y="1"/>
                  </a:moveTo>
                  <a:cubicBezTo>
                    <a:pt x="186" y="1"/>
                    <a:pt x="0" y="204"/>
                    <a:pt x="123" y="437"/>
                  </a:cubicBezTo>
                  <a:lnTo>
                    <a:pt x="643" y="1338"/>
                  </a:lnTo>
                  <a:cubicBezTo>
                    <a:pt x="706" y="1439"/>
                    <a:pt x="797" y="1481"/>
                    <a:pt x="886" y="1481"/>
                  </a:cubicBezTo>
                  <a:cubicBezTo>
                    <a:pt x="1080" y="1481"/>
                    <a:pt x="1267" y="1279"/>
                    <a:pt x="1144" y="1049"/>
                  </a:cubicBezTo>
                  <a:lnTo>
                    <a:pt x="620" y="147"/>
                  </a:lnTo>
                  <a:cubicBezTo>
                    <a:pt x="557" y="44"/>
                    <a:pt x="4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7"/>
            <p:cNvSpPr/>
            <p:nvPr/>
          </p:nvSpPr>
          <p:spPr>
            <a:xfrm>
              <a:off x="4784802" y="1922287"/>
              <a:ext cx="44042" cy="29586"/>
            </a:xfrm>
            <a:custGeom>
              <a:avLst/>
              <a:gdLst/>
              <a:ahLst/>
              <a:cxnLst/>
              <a:rect l="l" t="t" r="r" b="b"/>
              <a:pathLst>
                <a:path w="1633" h="1097" extrusionOk="0">
                  <a:moveTo>
                    <a:pt x="331" y="0"/>
                  </a:moveTo>
                  <a:cubicBezTo>
                    <a:pt x="231" y="0"/>
                    <a:pt x="135" y="52"/>
                    <a:pt x="83" y="144"/>
                  </a:cubicBezTo>
                  <a:cubicBezTo>
                    <a:pt x="0" y="282"/>
                    <a:pt x="51" y="457"/>
                    <a:pt x="189" y="540"/>
                  </a:cubicBezTo>
                  <a:lnTo>
                    <a:pt x="1086" y="1059"/>
                  </a:lnTo>
                  <a:cubicBezTo>
                    <a:pt x="1132" y="1087"/>
                    <a:pt x="1182" y="1096"/>
                    <a:pt x="1233" y="1096"/>
                  </a:cubicBezTo>
                  <a:cubicBezTo>
                    <a:pt x="1522" y="1096"/>
                    <a:pt x="1633" y="710"/>
                    <a:pt x="1375" y="558"/>
                  </a:cubicBezTo>
                  <a:lnTo>
                    <a:pt x="474" y="38"/>
                  </a:lnTo>
                  <a:cubicBezTo>
                    <a:pt x="428" y="13"/>
                    <a:pt x="379" y="0"/>
                    <a:pt x="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7"/>
            <p:cNvSpPr/>
            <p:nvPr/>
          </p:nvSpPr>
          <p:spPr>
            <a:xfrm>
              <a:off x="4765438" y="1996615"/>
              <a:ext cx="44797" cy="15670"/>
            </a:xfrm>
            <a:custGeom>
              <a:avLst/>
              <a:gdLst/>
              <a:ahLst/>
              <a:cxnLst/>
              <a:rect l="l" t="t" r="r" b="b"/>
              <a:pathLst>
                <a:path w="1661" h="581" extrusionOk="0">
                  <a:moveTo>
                    <a:pt x="318" y="1"/>
                  </a:moveTo>
                  <a:cubicBezTo>
                    <a:pt x="175" y="1"/>
                    <a:pt x="47" y="106"/>
                    <a:pt x="24" y="249"/>
                  </a:cubicBezTo>
                  <a:cubicBezTo>
                    <a:pt x="1" y="428"/>
                    <a:pt x="139" y="580"/>
                    <a:pt x="309" y="580"/>
                  </a:cubicBezTo>
                  <a:lnTo>
                    <a:pt x="1348" y="580"/>
                  </a:lnTo>
                  <a:cubicBezTo>
                    <a:pt x="1523" y="580"/>
                    <a:pt x="1661" y="428"/>
                    <a:pt x="1638" y="249"/>
                  </a:cubicBezTo>
                  <a:cubicBezTo>
                    <a:pt x="1615" y="106"/>
                    <a:pt x="148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7"/>
            <p:cNvSpPr/>
            <p:nvPr/>
          </p:nvSpPr>
          <p:spPr>
            <a:xfrm>
              <a:off x="4782428" y="2056945"/>
              <a:ext cx="46928" cy="29721"/>
            </a:xfrm>
            <a:custGeom>
              <a:avLst/>
              <a:gdLst/>
              <a:ahLst/>
              <a:cxnLst/>
              <a:rect l="l" t="t" r="r" b="b"/>
              <a:pathLst>
                <a:path w="1740" h="1102" extrusionOk="0">
                  <a:moveTo>
                    <a:pt x="1323" y="1"/>
                  </a:moveTo>
                  <a:cubicBezTo>
                    <a:pt x="1276" y="1"/>
                    <a:pt x="1226" y="13"/>
                    <a:pt x="1174" y="40"/>
                  </a:cubicBezTo>
                  <a:lnTo>
                    <a:pt x="277" y="565"/>
                  </a:lnTo>
                  <a:cubicBezTo>
                    <a:pt x="0" y="736"/>
                    <a:pt x="155" y="1101"/>
                    <a:pt x="413" y="1101"/>
                  </a:cubicBezTo>
                  <a:cubicBezTo>
                    <a:pt x="460" y="1101"/>
                    <a:pt x="510" y="1089"/>
                    <a:pt x="562" y="1061"/>
                  </a:cubicBezTo>
                  <a:lnTo>
                    <a:pt x="1463" y="542"/>
                  </a:lnTo>
                  <a:cubicBezTo>
                    <a:pt x="1740" y="370"/>
                    <a:pt x="1584"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47"/>
          <p:cNvGrpSpPr/>
          <p:nvPr/>
        </p:nvGrpSpPr>
        <p:grpSpPr>
          <a:xfrm>
            <a:off x="8396131" y="1148875"/>
            <a:ext cx="561615" cy="3854925"/>
            <a:chOff x="8396131" y="1148875"/>
            <a:chExt cx="561615" cy="3854925"/>
          </a:xfrm>
        </p:grpSpPr>
        <p:sp>
          <p:nvSpPr>
            <p:cNvPr id="2221" name="Google Shape;2221;p47"/>
            <p:cNvSpPr/>
            <p:nvPr/>
          </p:nvSpPr>
          <p:spPr>
            <a:xfrm>
              <a:off x="8703450" y="1148875"/>
              <a:ext cx="152400" cy="1524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7"/>
            <p:cNvSpPr/>
            <p:nvPr/>
          </p:nvSpPr>
          <p:spPr>
            <a:xfrm>
              <a:off x="8396131" y="4870613"/>
              <a:ext cx="105000" cy="105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3" name="Google Shape;2223;p47"/>
            <p:cNvGrpSpPr/>
            <p:nvPr/>
          </p:nvGrpSpPr>
          <p:grpSpPr>
            <a:xfrm>
              <a:off x="8601560" y="4250626"/>
              <a:ext cx="356186" cy="753173"/>
              <a:chOff x="8758412" y="4447926"/>
              <a:chExt cx="249535" cy="527691"/>
            </a:xfrm>
          </p:grpSpPr>
          <p:sp>
            <p:nvSpPr>
              <p:cNvPr id="2224" name="Google Shape;2224;p47"/>
              <p:cNvSpPr/>
              <p:nvPr/>
            </p:nvSpPr>
            <p:spPr>
              <a:xfrm>
                <a:off x="8758412" y="4447926"/>
                <a:ext cx="249535" cy="281602"/>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7"/>
              <p:cNvSpPr/>
              <p:nvPr/>
            </p:nvSpPr>
            <p:spPr>
              <a:xfrm>
                <a:off x="8758412" y="4518880"/>
                <a:ext cx="249535" cy="281602"/>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7"/>
              <p:cNvSpPr/>
              <p:nvPr/>
            </p:nvSpPr>
            <p:spPr>
              <a:xfrm>
                <a:off x="8758412" y="4589835"/>
                <a:ext cx="249535" cy="281602"/>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7"/>
              <p:cNvSpPr/>
              <p:nvPr/>
            </p:nvSpPr>
            <p:spPr>
              <a:xfrm>
                <a:off x="8758412" y="4661016"/>
                <a:ext cx="249535" cy="281602"/>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7"/>
              <p:cNvSpPr/>
              <p:nvPr/>
            </p:nvSpPr>
            <p:spPr>
              <a:xfrm>
                <a:off x="8765158" y="4731970"/>
                <a:ext cx="242789" cy="243646"/>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7"/>
              <p:cNvSpPr/>
              <p:nvPr/>
            </p:nvSpPr>
            <p:spPr>
              <a:xfrm>
                <a:off x="8835892" y="4802925"/>
                <a:ext cx="172054" cy="172691"/>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7"/>
              <p:cNvSpPr/>
              <p:nvPr/>
            </p:nvSpPr>
            <p:spPr>
              <a:xfrm>
                <a:off x="8906625" y="4873880"/>
                <a:ext cx="101319" cy="10173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1" name="Google Shape;2231;p47"/>
            <p:cNvSpPr/>
            <p:nvPr/>
          </p:nvSpPr>
          <p:spPr>
            <a:xfrm>
              <a:off x="8453975" y="1305675"/>
              <a:ext cx="325600" cy="3565350"/>
            </a:xfrm>
            <a:custGeom>
              <a:avLst/>
              <a:gdLst/>
              <a:ahLst/>
              <a:cxnLst/>
              <a:rect l="l" t="t" r="r" b="b"/>
              <a:pathLst>
                <a:path w="13024" h="142614" extrusionOk="0">
                  <a:moveTo>
                    <a:pt x="0" y="142614"/>
                  </a:moveTo>
                  <a:lnTo>
                    <a:pt x="0" y="131398"/>
                  </a:lnTo>
                  <a:lnTo>
                    <a:pt x="13024" y="115600"/>
                  </a:lnTo>
                  <a:lnTo>
                    <a:pt x="13024" y="0"/>
                  </a:lnTo>
                </a:path>
              </a:pathLst>
            </a:custGeom>
            <a:noFill/>
            <a:ln w="19050" cap="flat" cmpd="sng">
              <a:solidFill>
                <a:schemeClr val="accent3"/>
              </a:solidFill>
              <a:prstDash val="solid"/>
              <a:round/>
              <a:headEnd type="none" w="med" len="med"/>
              <a:tailEnd type="none" w="med" len="med"/>
            </a:ln>
          </p:spPr>
        </p:sp>
        <p:sp>
          <p:nvSpPr>
            <p:cNvPr id="2232" name="Google Shape;2232;p47"/>
            <p:cNvSpPr/>
            <p:nvPr/>
          </p:nvSpPr>
          <p:spPr>
            <a:xfrm flipH="1">
              <a:off x="8727878" y="38661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47"/>
          <p:cNvGrpSpPr/>
          <p:nvPr/>
        </p:nvGrpSpPr>
        <p:grpSpPr>
          <a:xfrm flipH="1">
            <a:off x="3602292" y="4710386"/>
            <a:ext cx="2754220" cy="314050"/>
            <a:chOff x="455999" y="1012736"/>
            <a:chExt cx="1928185" cy="219862"/>
          </a:xfrm>
        </p:grpSpPr>
        <p:sp>
          <p:nvSpPr>
            <p:cNvPr id="2234" name="Google Shape;2234;p47"/>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7"/>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7"/>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7"/>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7"/>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7"/>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7"/>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7"/>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7"/>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7"/>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7"/>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7"/>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7"/>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7"/>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7"/>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7"/>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7"/>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47"/>
          <p:cNvGrpSpPr/>
          <p:nvPr/>
        </p:nvGrpSpPr>
        <p:grpSpPr>
          <a:xfrm rot="-5400000" flipH="1">
            <a:off x="-614602" y="1536421"/>
            <a:ext cx="1775744" cy="30175"/>
            <a:chOff x="1859354" y="894626"/>
            <a:chExt cx="344143" cy="5837"/>
          </a:xfrm>
        </p:grpSpPr>
        <p:sp>
          <p:nvSpPr>
            <p:cNvPr id="2252" name="Google Shape;2252;p47"/>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7"/>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7"/>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7"/>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7"/>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7"/>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7"/>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7"/>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7"/>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7"/>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7"/>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7"/>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7"/>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7"/>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7"/>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7"/>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7"/>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7"/>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7"/>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74"/>
        <p:cNvGrpSpPr/>
        <p:nvPr/>
      </p:nvGrpSpPr>
      <p:grpSpPr>
        <a:xfrm>
          <a:off x="0" y="0"/>
          <a:ext cx="0" cy="0"/>
          <a:chOff x="0" y="0"/>
          <a:chExt cx="0" cy="0"/>
        </a:xfrm>
      </p:grpSpPr>
      <p:sp>
        <p:nvSpPr>
          <p:cNvPr id="2275" name="Google Shape;2275;p48"/>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6" name="Google Shape;2276;p48"/>
          <p:cNvGrpSpPr/>
          <p:nvPr/>
        </p:nvGrpSpPr>
        <p:grpSpPr>
          <a:xfrm>
            <a:off x="6878401" y="1598384"/>
            <a:ext cx="1247700" cy="1247700"/>
            <a:chOff x="2315376" y="1437934"/>
            <a:chExt cx="1247700" cy="1247700"/>
          </a:xfrm>
        </p:grpSpPr>
        <p:sp>
          <p:nvSpPr>
            <p:cNvPr id="2277" name="Google Shape;2277;p48"/>
            <p:cNvSpPr/>
            <p:nvPr/>
          </p:nvSpPr>
          <p:spPr>
            <a:xfrm rot="2367925">
              <a:off x="2496032" y="1618590"/>
              <a:ext cx="886389" cy="886389"/>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8"/>
            <p:cNvSpPr/>
            <p:nvPr/>
          </p:nvSpPr>
          <p:spPr>
            <a:xfrm>
              <a:off x="2518926" y="167395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2279;p48"/>
          <p:cNvGrpSpPr/>
          <p:nvPr/>
        </p:nvGrpSpPr>
        <p:grpSpPr>
          <a:xfrm>
            <a:off x="7302768" y="2065829"/>
            <a:ext cx="398961" cy="398852"/>
            <a:chOff x="5423868" y="1847879"/>
            <a:chExt cx="398961" cy="398852"/>
          </a:xfrm>
        </p:grpSpPr>
        <p:sp>
          <p:nvSpPr>
            <p:cNvPr id="2280" name="Google Shape;2280;p48"/>
            <p:cNvSpPr/>
            <p:nvPr/>
          </p:nvSpPr>
          <p:spPr>
            <a:xfrm>
              <a:off x="5498654" y="1922692"/>
              <a:ext cx="249365" cy="249230"/>
            </a:xfrm>
            <a:custGeom>
              <a:avLst/>
              <a:gdLst/>
              <a:ahLst/>
              <a:cxnLst/>
              <a:rect l="l" t="t" r="r" b="b"/>
              <a:pathLst>
                <a:path w="9246" h="9241" extrusionOk="0">
                  <a:moveTo>
                    <a:pt x="1" y="0"/>
                  </a:moveTo>
                  <a:lnTo>
                    <a:pt x="9246" y="0"/>
                  </a:lnTo>
                  <a:lnTo>
                    <a:pt x="9246" y="9241"/>
                  </a:lnTo>
                  <a:lnTo>
                    <a:pt x="1" y="924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8"/>
            <p:cNvSpPr/>
            <p:nvPr/>
          </p:nvSpPr>
          <p:spPr>
            <a:xfrm>
              <a:off x="5423868" y="1847879"/>
              <a:ext cx="109067" cy="109067"/>
            </a:xfrm>
            <a:custGeom>
              <a:avLst/>
              <a:gdLst/>
              <a:ahLst/>
              <a:cxnLst/>
              <a:rect l="l" t="t" r="r" b="b"/>
              <a:pathLst>
                <a:path w="4044" h="4044" extrusionOk="0">
                  <a:moveTo>
                    <a:pt x="3468" y="576"/>
                  </a:moveTo>
                  <a:lnTo>
                    <a:pt x="3468" y="1155"/>
                  </a:lnTo>
                  <a:lnTo>
                    <a:pt x="1445" y="1155"/>
                  </a:lnTo>
                  <a:cubicBezTo>
                    <a:pt x="1284" y="1155"/>
                    <a:pt x="1155" y="1284"/>
                    <a:pt x="1155" y="1445"/>
                  </a:cubicBezTo>
                  <a:lnTo>
                    <a:pt x="1155" y="3464"/>
                  </a:lnTo>
                  <a:lnTo>
                    <a:pt x="580" y="3464"/>
                  </a:lnTo>
                  <a:lnTo>
                    <a:pt x="580" y="576"/>
                  </a:lnTo>
                  <a:close/>
                  <a:moveTo>
                    <a:pt x="290" y="1"/>
                  </a:moveTo>
                  <a:cubicBezTo>
                    <a:pt x="129" y="1"/>
                    <a:pt x="0" y="130"/>
                    <a:pt x="0" y="291"/>
                  </a:cubicBezTo>
                  <a:lnTo>
                    <a:pt x="0" y="3754"/>
                  </a:lnTo>
                  <a:cubicBezTo>
                    <a:pt x="0" y="3915"/>
                    <a:pt x="129" y="4044"/>
                    <a:pt x="290" y="4044"/>
                  </a:cubicBezTo>
                  <a:lnTo>
                    <a:pt x="1445" y="4044"/>
                  </a:lnTo>
                  <a:cubicBezTo>
                    <a:pt x="1606" y="4044"/>
                    <a:pt x="1734" y="3915"/>
                    <a:pt x="1734" y="3754"/>
                  </a:cubicBezTo>
                  <a:lnTo>
                    <a:pt x="1734" y="1735"/>
                  </a:lnTo>
                  <a:lnTo>
                    <a:pt x="3758" y="1735"/>
                  </a:lnTo>
                  <a:cubicBezTo>
                    <a:pt x="3915" y="1735"/>
                    <a:pt x="4043" y="1606"/>
                    <a:pt x="4043" y="1445"/>
                  </a:cubicBezTo>
                  <a:lnTo>
                    <a:pt x="4043" y="291"/>
                  </a:lnTo>
                  <a:cubicBezTo>
                    <a:pt x="4043" y="130"/>
                    <a:pt x="3915" y="1"/>
                    <a:pt x="3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8"/>
            <p:cNvSpPr/>
            <p:nvPr/>
          </p:nvSpPr>
          <p:spPr>
            <a:xfrm>
              <a:off x="5423868" y="2137664"/>
              <a:ext cx="109067" cy="109067"/>
            </a:xfrm>
            <a:custGeom>
              <a:avLst/>
              <a:gdLst/>
              <a:ahLst/>
              <a:cxnLst/>
              <a:rect l="l" t="t" r="r" b="b"/>
              <a:pathLst>
                <a:path w="4044" h="4044" extrusionOk="0">
                  <a:moveTo>
                    <a:pt x="1155" y="580"/>
                  </a:moveTo>
                  <a:lnTo>
                    <a:pt x="1155" y="2599"/>
                  </a:lnTo>
                  <a:cubicBezTo>
                    <a:pt x="1155" y="2760"/>
                    <a:pt x="1284" y="2889"/>
                    <a:pt x="1445" y="2889"/>
                  </a:cubicBezTo>
                  <a:lnTo>
                    <a:pt x="3468" y="2889"/>
                  </a:lnTo>
                  <a:lnTo>
                    <a:pt x="3468" y="3468"/>
                  </a:lnTo>
                  <a:lnTo>
                    <a:pt x="580" y="3468"/>
                  </a:lnTo>
                  <a:lnTo>
                    <a:pt x="580" y="580"/>
                  </a:lnTo>
                  <a:close/>
                  <a:moveTo>
                    <a:pt x="290" y="0"/>
                  </a:moveTo>
                  <a:cubicBezTo>
                    <a:pt x="129" y="0"/>
                    <a:pt x="0" y="129"/>
                    <a:pt x="0" y="290"/>
                  </a:cubicBezTo>
                  <a:lnTo>
                    <a:pt x="0" y="3753"/>
                  </a:lnTo>
                  <a:cubicBezTo>
                    <a:pt x="0" y="3914"/>
                    <a:pt x="129" y="4043"/>
                    <a:pt x="290" y="4043"/>
                  </a:cubicBezTo>
                  <a:lnTo>
                    <a:pt x="3758" y="4043"/>
                  </a:lnTo>
                  <a:cubicBezTo>
                    <a:pt x="3915" y="4043"/>
                    <a:pt x="4043" y="3914"/>
                    <a:pt x="4043" y="3753"/>
                  </a:cubicBezTo>
                  <a:lnTo>
                    <a:pt x="4043" y="2599"/>
                  </a:lnTo>
                  <a:cubicBezTo>
                    <a:pt x="4043" y="2443"/>
                    <a:pt x="3915" y="2309"/>
                    <a:pt x="3758" y="2309"/>
                  </a:cubicBezTo>
                  <a:lnTo>
                    <a:pt x="1734" y="2309"/>
                  </a:lnTo>
                  <a:lnTo>
                    <a:pt x="1734" y="290"/>
                  </a:lnTo>
                  <a:cubicBezTo>
                    <a:pt x="1734" y="129"/>
                    <a:pt x="1606" y="0"/>
                    <a:pt x="1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8"/>
            <p:cNvSpPr/>
            <p:nvPr/>
          </p:nvSpPr>
          <p:spPr>
            <a:xfrm>
              <a:off x="5713627" y="2137664"/>
              <a:ext cx="109202" cy="109067"/>
            </a:xfrm>
            <a:custGeom>
              <a:avLst/>
              <a:gdLst/>
              <a:ahLst/>
              <a:cxnLst/>
              <a:rect l="l" t="t" r="r" b="b"/>
              <a:pathLst>
                <a:path w="4049" h="4044" extrusionOk="0">
                  <a:moveTo>
                    <a:pt x="3469" y="580"/>
                  </a:moveTo>
                  <a:lnTo>
                    <a:pt x="3469" y="3468"/>
                  </a:lnTo>
                  <a:lnTo>
                    <a:pt x="580" y="3468"/>
                  </a:lnTo>
                  <a:lnTo>
                    <a:pt x="580" y="2889"/>
                  </a:lnTo>
                  <a:lnTo>
                    <a:pt x="2604" y="2889"/>
                  </a:lnTo>
                  <a:cubicBezTo>
                    <a:pt x="2760" y="2889"/>
                    <a:pt x="2889" y="2760"/>
                    <a:pt x="2889" y="2599"/>
                  </a:cubicBezTo>
                  <a:lnTo>
                    <a:pt x="2889" y="580"/>
                  </a:lnTo>
                  <a:close/>
                  <a:moveTo>
                    <a:pt x="2604" y="0"/>
                  </a:moveTo>
                  <a:cubicBezTo>
                    <a:pt x="2443" y="0"/>
                    <a:pt x="2314" y="129"/>
                    <a:pt x="2314" y="290"/>
                  </a:cubicBezTo>
                  <a:lnTo>
                    <a:pt x="2314" y="2309"/>
                  </a:lnTo>
                  <a:lnTo>
                    <a:pt x="291" y="2309"/>
                  </a:lnTo>
                  <a:cubicBezTo>
                    <a:pt x="134" y="2309"/>
                    <a:pt x="1" y="2443"/>
                    <a:pt x="1" y="2599"/>
                  </a:cubicBezTo>
                  <a:lnTo>
                    <a:pt x="1" y="3753"/>
                  </a:lnTo>
                  <a:cubicBezTo>
                    <a:pt x="1" y="3914"/>
                    <a:pt x="134" y="4043"/>
                    <a:pt x="291" y="4043"/>
                  </a:cubicBezTo>
                  <a:lnTo>
                    <a:pt x="3759" y="4043"/>
                  </a:lnTo>
                  <a:cubicBezTo>
                    <a:pt x="3919" y="4043"/>
                    <a:pt x="4048" y="3914"/>
                    <a:pt x="4048" y="3753"/>
                  </a:cubicBezTo>
                  <a:lnTo>
                    <a:pt x="4048" y="290"/>
                  </a:lnTo>
                  <a:cubicBezTo>
                    <a:pt x="4048" y="129"/>
                    <a:pt x="3919" y="0"/>
                    <a:pt x="3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8"/>
            <p:cNvSpPr/>
            <p:nvPr/>
          </p:nvSpPr>
          <p:spPr>
            <a:xfrm>
              <a:off x="5713627" y="1847879"/>
              <a:ext cx="109202" cy="109067"/>
            </a:xfrm>
            <a:custGeom>
              <a:avLst/>
              <a:gdLst/>
              <a:ahLst/>
              <a:cxnLst/>
              <a:rect l="l" t="t" r="r" b="b"/>
              <a:pathLst>
                <a:path w="4049" h="4044" extrusionOk="0">
                  <a:moveTo>
                    <a:pt x="3469" y="576"/>
                  </a:moveTo>
                  <a:lnTo>
                    <a:pt x="3469" y="3464"/>
                  </a:lnTo>
                  <a:lnTo>
                    <a:pt x="2889" y="3464"/>
                  </a:lnTo>
                  <a:lnTo>
                    <a:pt x="2889" y="1445"/>
                  </a:lnTo>
                  <a:cubicBezTo>
                    <a:pt x="2889" y="1284"/>
                    <a:pt x="2760" y="1155"/>
                    <a:pt x="2604" y="1155"/>
                  </a:cubicBezTo>
                  <a:lnTo>
                    <a:pt x="580" y="1155"/>
                  </a:lnTo>
                  <a:lnTo>
                    <a:pt x="580" y="576"/>
                  </a:lnTo>
                  <a:close/>
                  <a:moveTo>
                    <a:pt x="291" y="1"/>
                  </a:moveTo>
                  <a:cubicBezTo>
                    <a:pt x="134" y="1"/>
                    <a:pt x="1" y="130"/>
                    <a:pt x="1" y="291"/>
                  </a:cubicBezTo>
                  <a:lnTo>
                    <a:pt x="1" y="1445"/>
                  </a:lnTo>
                  <a:cubicBezTo>
                    <a:pt x="1" y="1606"/>
                    <a:pt x="134" y="1735"/>
                    <a:pt x="291" y="1735"/>
                  </a:cubicBezTo>
                  <a:lnTo>
                    <a:pt x="2314" y="1735"/>
                  </a:lnTo>
                  <a:lnTo>
                    <a:pt x="2314" y="3754"/>
                  </a:lnTo>
                  <a:cubicBezTo>
                    <a:pt x="2314" y="3915"/>
                    <a:pt x="2443" y="4044"/>
                    <a:pt x="2604" y="4044"/>
                  </a:cubicBezTo>
                  <a:lnTo>
                    <a:pt x="3759" y="4044"/>
                  </a:lnTo>
                  <a:cubicBezTo>
                    <a:pt x="3919" y="4044"/>
                    <a:pt x="4048" y="3915"/>
                    <a:pt x="4048" y="3754"/>
                  </a:cubicBezTo>
                  <a:lnTo>
                    <a:pt x="4048" y="291"/>
                  </a:lnTo>
                  <a:cubicBezTo>
                    <a:pt x="4048" y="130"/>
                    <a:pt x="3919" y="1"/>
                    <a:pt x="3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8"/>
            <p:cNvSpPr/>
            <p:nvPr/>
          </p:nvSpPr>
          <p:spPr>
            <a:xfrm>
              <a:off x="5553240" y="1953787"/>
              <a:ext cx="140217" cy="186605"/>
            </a:xfrm>
            <a:custGeom>
              <a:avLst/>
              <a:gdLst/>
              <a:ahLst/>
              <a:cxnLst/>
              <a:rect l="l" t="t" r="r" b="b"/>
              <a:pathLst>
                <a:path w="5199" h="6919" extrusionOk="0">
                  <a:moveTo>
                    <a:pt x="2600" y="585"/>
                  </a:moveTo>
                  <a:cubicBezTo>
                    <a:pt x="3712" y="585"/>
                    <a:pt x="4623" y="1489"/>
                    <a:pt x="4623" y="2605"/>
                  </a:cubicBezTo>
                  <a:lnTo>
                    <a:pt x="4623" y="3180"/>
                  </a:lnTo>
                  <a:cubicBezTo>
                    <a:pt x="3850" y="3139"/>
                    <a:pt x="3271" y="2762"/>
                    <a:pt x="2848" y="2026"/>
                  </a:cubicBezTo>
                  <a:cubicBezTo>
                    <a:pt x="2797" y="1931"/>
                    <a:pt x="2698" y="1884"/>
                    <a:pt x="2599" y="1884"/>
                  </a:cubicBezTo>
                  <a:cubicBezTo>
                    <a:pt x="2500" y="1884"/>
                    <a:pt x="2402" y="1931"/>
                    <a:pt x="2351" y="2026"/>
                  </a:cubicBezTo>
                  <a:cubicBezTo>
                    <a:pt x="1928" y="2762"/>
                    <a:pt x="1344" y="3139"/>
                    <a:pt x="576" y="3180"/>
                  </a:cubicBezTo>
                  <a:lnTo>
                    <a:pt x="576" y="2628"/>
                  </a:lnTo>
                  <a:cubicBezTo>
                    <a:pt x="576" y="1538"/>
                    <a:pt x="1431" y="623"/>
                    <a:pt x="2526" y="586"/>
                  </a:cubicBezTo>
                  <a:cubicBezTo>
                    <a:pt x="2551" y="585"/>
                    <a:pt x="2575" y="585"/>
                    <a:pt x="2600" y="585"/>
                  </a:cubicBezTo>
                  <a:close/>
                  <a:moveTo>
                    <a:pt x="2599" y="2693"/>
                  </a:moveTo>
                  <a:cubicBezTo>
                    <a:pt x="3110" y="3359"/>
                    <a:pt x="3786" y="3718"/>
                    <a:pt x="4623" y="3755"/>
                  </a:cubicBezTo>
                  <a:lnTo>
                    <a:pt x="4623" y="4335"/>
                  </a:lnTo>
                  <a:cubicBezTo>
                    <a:pt x="4623" y="5450"/>
                    <a:pt x="3712" y="6355"/>
                    <a:pt x="2600" y="6355"/>
                  </a:cubicBezTo>
                  <a:cubicBezTo>
                    <a:pt x="2575" y="6355"/>
                    <a:pt x="2551" y="6355"/>
                    <a:pt x="2526" y="6354"/>
                  </a:cubicBezTo>
                  <a:cubicBezTo>
                    <a:pt x="1431" y="6317"/>
                    <a:pt x="576" y="5402"/>
                    <a:pt x="576" y="4312"/>
                  </a:cubicBezTo>
                  <a:lnTo>
                    <a:pt x="576" y="3755"/>
                  </a:lnTo>
                  <a:cubicBezTo>
                    <a:pt x="1413" y="3718"/>
                    <a:pt x="2089" y="3359"/>
                    <a:pt x="2599" y="2693"/>
                  </a:cubicBezTo>
                  <a:close/>
                  <a:moveTo>
                    <a:pt x="2594" y="0"/>
                  </a:moveTo>
                  <a:cubicBezTo>
                    <a:pt x="2564" y="0"/>
                    <a:pt x="2533" y="1"/>
                    <a:pt x="2503" y="2"/>
                  </a:cubicBezTo>
                  <a:cubicBezTo>
                    <a:pt x="1100" y="52"/>
                    <a:pt x="1" y="1230"/>
                    <a:pt x="1" y="2633"/>
                  </a:cubicBezTo>
                  <a:lnTo>
                    <a:pt x="1" y="4335"/>
                  </a:lnTo>
                  <a:cubicBezTo>
                    <a:pt x="65" y="6057"/>
                    <a:pt x="1332" y="6918"/>
                    <a:pt x="2599" y="6918"/>
                  </a:cubicBezTo>
                  <a:cubicBezTo>
                    <a:pt x="3867" y="6918"/>
                    <a:pt x="5134" y="6057"/>
                    <a:pt x="5198" y="4335"/>
                  </a:cubicBezTo>
                  <a:lnTo>
                    <a:pt x="5198" y="2601"/>
                  </a:lnTo>
                  <a:cubicBezTo>
                    <a:pt x="5198" y="1168"/>
                    <a:pt x="4029" y="0"/>
                    <a:pt x="25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8"/>
            <p:cNvSpPr/>
            <p:nvPr/>
          </p:nvSpPr>
          <p:spPr>
            <a:xfrm>
              <a:off x="5638598" y="2059022"/>
              <a:ext cx="15643" cy="15562"/>
            </a:xfrm>
            <a:custGeom>
              <a:avLst/>
              <a:gdLst/>
              <a:ahLst/>
              <a:cxnLst/>
              <a:rect l="l" t="t" r="r" b="b"/>
              <a:pathLst>
                <a:path w="580" h="577" extrusionOk="0">
                  <a:moveTo>
                    <a:pt x="290" y="0"/>
                  </a:moveTo>
                  <a:cubicBezTo>
                    <a:pt x="129" y="0"/>
                    <a:pt x="0" y="129"/>
                    <a:pt x="0" y="290"/>
                  </a:cubicBezTo>
                  <a:cubicBezTo>
                    <a:pt x="7" y="481"/>
                    <a:pt x="148" y="576"/>
                    <a:pt x="290" y="576"/>
                  </a:cubicBezTo>
                  <a:cubicBezTo>
                    <a:pt x="431" y="576"/>
                    <a:pt x="573" y="481"/>
                    <a:pt x="580" y="290"/>
                  </a:cubicBezTo>
                  <a:cubicBezTo>
                    <a:pt x="580" y="129"/>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8"/>
            <p:cNvSpPr/>
            <p:nvPr/>
          </p:nvSpPr>
          <p:spPr>
            <a:xfrm>
              <a:off x="5591833" y="2059022"/>
              <a:ext cx="15643" cy="15562"/>
            </a:xfrm>
            <a:custGeom>
              <a:avLst/>
              <a:gdLst/>
              <a:ahLst/>
              <a:cxnLst/>
              <a:rect l="l" t="t" r="r" b="b"/>
              <a:pathLst>
                <a:path w="580" h="577" extrusionOk="0">
                  <a:moveTo>
                    <a:pt x="290" y="0"/>
                  </a:moveTo>
                  <a:cubicBezTo>
                    <a:pt x="129" y="0"/>
                    <a:pt x="0" y="129"/>
                    <a:pt x="0" y="290"/>
                  </a:cubicBezTo>
                  <a:cubicBezTo>
                    <a:pt x="7" y="481"/>
                    <a:pt x="148" y="576"/>
                    <a:pt x="290" y="576"/>
                  </a:cubicBezTo>
                  <a:cubicBezTo>
                    <a:pt x="431" y="576"/>
                    <a:pt x="573" y="481"/>
                    <a:pt x="580" y="290"/>
                  </a:cubicBezTo>
                  <a:cubicBezTo>
                    <a:pt x="580" y="129"/>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8"/>
            <p:cNvSpPr/>
            <p:nvPr/>
          </p:nvSpPr>
          <p:spPr>
            <a:xfrm>
              <a:off x="5604860" y="2086315"/>
              <a:ext cx="36248" cy="15508"/>
            </a:xfrm>
            <a:custGeom>
              <a:avLst/>
              <a:gdLst/>
              <a:ahLst/>
              <a:cxnLst/>
              <a:rect l="l" t="t" r="r" b="b"/>
              <a:pathLst>
                <a:path w="1344" h="575" extrusionOk="0">
                  <a:moveTo>
                    <a:pt x="386" y="0"/>
                  </a:moveTo>
                  <a:cubicBezTo>
                    <a:pt x="0" y="14"/>
                    <a:pt x="0" y="561"/>
                    <a:pt x="386" y="575"/>
                  </a:cubicBezTo>
                  <a:lnTo>
                    <a:pt x="961" y="575"/>
                  </a:lnTo>
                  <a:cubicBezTo>
                    <a:pt x="1343" y="561"/>
                    <a:pt x="1343" y="14"/>
                    <a:pt x="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9" name="Google Shape;2289;p48"/>
          <p:cNvSpPr txBox="1">
            <a:spLocks noGrp="1"/>
          </p:cNvSpPr>
          <p:nvPr>
            <p:ph type="title"/>
          </p:nvPr>
        </p:nvSpPr>
        <p:spPr>
          <a:xfrm>
            <a:off x="720000" y="3971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INTERESTING FACTS</a:t>
            </a:r>
            <a:endParaRPr/>
          </a:p>
        </p:txBody>
      </p:sp>
      <p:sp>
        <p:nvSpPr>
          <p:cNvPr id="2290" name="Google Shape;2290;p48"/>
          <p:cNvSpPr txBox="1">
            <a:spLocks noGrp="1"/>
          </p:cNvSpPr>
          <p:nvPr>
            <p:ph type="subTitle" idx="6"/>
          </p:nvPr>
        </p:nvSpPr>
        <p:spPr>
          <a:xfrm>
            <a:off x="2272500" y="3543350"/>
            <a:ext cx="1978200" cy="66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2291" name="Google Shape;2291;p48"/>
          <p:cNvSpPr txBox="1">
            <a:spLocks noGrp="1"/>
          </p:cNvSpPr>
          <p:nvPr>
            <p:ph type="title" idx="2"/>
          </p:nvPr>
        </p:nvSpPr>
        <p:spPr>
          <a:xfrm>
            <a:off x="2272500" y="1756875"/>
            <a:ext cx="1978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2292" name="Google Shape;2292;p48"/>
          <p:cNvSpPr txBox="1">
            <a:spLocks noGrp="1"/>
          </p:cNvSpPr>
          <p:nvPr>
            <p:ph type="subTitle" idx="1"/>
          </p:nvPr>
        </p:nvSpPr>
        <p:spPr>
          <a:xfrm>
            <a:off x="2272500" y="2108225"/>
            <a:ext cx="1978200" cy="66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2293" name="Google Shape;2293;p48"/>
          <p:cNvSpPr txBox="1">
            <a:spLocks noGrp="1"/>
          </p:cNvSpPr>
          <p:nvPr>
            <p:ph type="title" idx="3"/>
          </p:nvPr>
        </p:nvSpPr>
        <p:spPr>
          <a:xfrm>
            <a:off x="4900208" y="1756875"/>
            <a:ext cx="19782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a:t>
            </a:r>
            <a:endParaRPr/>
          </a:p>
        </p:txBody>
      </p:sp>
      <p:sp>
        <p:nvSpPr>
          <p:cNvPr id="2294" name="Google Shape;2294;p48"/>
          <p:cNvSpPr txBox="1">
            <a:spLocks noGrp="1"/>
          </p:cNvSpPr>
          <p:nvPr>
            <p:ph type="subTitle" idx="4"/>
          </p:nvPr>
        </p:nvSpPr>
        <p:spPr>
          <a:xfrm>
            <a:off x="4900204" y="2108225"/>
            <a:ext cx="1978200" cy="665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It’s the biggest planet in the Solar System</a:t>
            </a:r>
            <a:endParaRPr/>
          </a:p>
        </p:txBody>
      </p:sp>
      <p:sp>
        <p:nvSpPr>
          <p:cNvPr id="2295" name="Google Shape;2295;p48"/>
          <p:cNvSpPr txBox="1">
            <a:spLocks noGrp="1"/>
          </p:cNvSpPr>
          <p:nvPr>
            <p:ph type="title" idx="5"/>
          </p:nvPr>
        </p:nvSpPr>
        <p:spPr>
          <a:xfrm>
            <a:off x="2272500" y="3192000"/>
            <a:ext cx="1978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2296" name="Google Shape;2296;p48"/>
          <p:cNvSpPr txBox="1">
            <a:spLocks noGrp="1"/>
          </p:cNvSpPr>
          <p:nvPr>
            <p:ph type="title" idx="7"/>
          </p:nvPr>
        </p:nvSpPr>
        <p:spPr>
          <a:xfrm>
            <a:off x="4900208" y="3192000"/>
            <a:ext cx="19782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a:t>
            </a:r>
            <a:endParaRPr/>
          </a:p>
        </p:txBody>
      </p:sp>
      <p:sp>
        <p:nvSpPr>
          <p:cNvPr id="2297" name="Google Shape;2297;p48"/>
          <p:cNvSpPr txBox="1">
            <a:spLocks noGrp="1"/>
          </p:cNvSpPr>
          <p:nvPr>
            <p:ph type="subTitle" idx="8"/>
          </p:nvPr>
        </p:nvSpPr>
        <p:spPr>
          <a:xfrm>
            <a:off x="4900204" y="3543350"/>
            <a:ext cx="1978200" cy="665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 is a gas giant and has several rings</a:t>
            </a:r>
            <a:endParaRPr/>
          </a:p>
        </p:txBody>
      </p:sp>
      <p:grpSp>
        <p:nvGrpSpPr>
          <p:cNvPr id="2298" name="Google Shape;2298;p48"/>
          <p:cNvGrpSpPr/>
          <p:nvPr/>
        </p:nvGrpSpPr>
        <p:grpSpPr>
          <a:xfrm>
            <a:off x="1024801" y="1598384"/>
            <a:ext cx="1247700" cy="1247700"/>
            <a:chOff x="2315376" y="1437934"/>
            <a:chExt cx="1247700" cy="1247700"/>
          </a:xfrm>
        </p:grpSpPr>
        <p:sp>
          <p:nvSpPr>
            <p:cNvPr id="2299" name="Google Shape;2299;p48"/>
            <p:cNvSpPr/>
            <p:nvPr/>
          </p:nvSpPr>
          <p:spPr>
            <a:xfrm rot="2367925">
              <a:off x="2496032" y="1618590"/>
              <a:ext cx="886389" cy="886389"/>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8"/>
            <p:cNvSpPr/>
            <p:nvPr/>
          </p:nvSpPr>
          <p:spPr>
            <a:xfrm>
              <a:off x="2518926" y="167395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 name="Google Shape;2301;p48"/>
          <p:cNvGrpSpPr/>
          <p:nvPr/>
        </p:nvGrpSpPr>
        <p:grpSpPr>
          <a:xfrm>
            <a:off x="1024801" y="3033509"/>
            <a:ext cx="1247700" cy="1247700"/>
            <a:chOff x="2315376" y="1437934"/>
            <a:chExt cx="1247700" cy="1247700"/>
          </a:xfrm>
        </p:grpSpPr>
        <p:sp>
          <p:nvSpPr>
            <p:cNvPr id="2302" name="Google Shape;2302;p48"/>
            <p:cNvSpPr/>
            <p:nvPr/>
          </p:nvSpPr>
          <p:spPr>
            <a:xfrm rot="2367925">
              <a:off x="2496032" y="1618590"/>
              <a:ext cx="886389" cy="886389"/>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8"/>
            <p:cNvSpPr/>
            <p:nvPr/>
          </p:nvSpPr>
          <p:spPr>
            <a:xfrm>
              <a:off x="2518926" y="167395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 name="Google Shape;2304;p48"/>
          <p:cNvGrpSpPr/>
          <p:nvPr/>
        </p:nvGrpSpPr>
        <p:grpSpPr>
          <a:xfrm>
            <a:off x="6878401" y="3033509"/>
            <a:ext cx="1247700" cy="1247700"/>
            <a:chOff x="2315376" y="1437934"/>
            <a:chExt cx="1247700" cy="1247700"/>
          </a:xfrm>
        </p:grpSpPr>
        <p:sp>
          <p:nvSpPr>
            <p:cNvPr id="2305" name="Google Shape;2305;p48"/>
            <p:cNvSpPr/>
            <p:nvPr/>
          </p:nvSpPr>
          <p:spPr>
            <a:xfrm rot="2367925">
              <a:off x="2496032" y="1618590"/>
              <a:ext cx="886389" cy="886389"/>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8"/>
            <p:cNvSpPr/>
            <p:nvPr/>
          </p:nvSpPr>
          <p:spPr>
            <a:xfrm>
              <a:off x="2518926" y="167395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2307;p48"/>
          <p:cNvGrpSpPr/>
          <p:nvPr/>
        </p:nvGrpSpPr>
        <p:grpSpPr>
          <a:xfrm>
            <a:off x="7281161" y="3536811"/>
            <a:ext cx="472380" cy="327146"/>
            <a:chOff x="3303589" y="2463211"/>
            <a:chExt cx="472380" cy="327146"/>
          </a:xfrm>
        </p:grpSpPr>
        <p:sp>
          <p:nvSpPr>
            <p:cNvPr id="2308" name="Google Shape;2308;p48"/>
            <p:cNvSpPr/>
            <p:nvPr/>
          </p:nvSpPr>
          <p:spPr>
            <a:xfrm>
              <a:off x="3443264" y="2570198"/>
              <a:ext cx="155806" cy="181131"/>
            </a:xfrm>
            <a:custGeom>
              <a:avLst/>
              <a:gdLst/>
              <a:ahLst/>
              <a:cxnLst/>
              <a:rect l="l" t="t" r="r" b="b"/>
              <a:pathLst>
                <a:path w="5777" h="6716" extrusionOk="0">
                  <a:moveTo>
                    <a:pt x="2888" y="6716"/>
                  </a:moveTo>
                  <a:cubicBezTo>
                    <a:pt x="4480" y="6716"/>
                    <a:pt x="5777" y="5419"/>
                    <a:pt x="5777" y="3827"/>
                  </a:cubicBezTo>
                  <a:cubicBezTo>
                    <a:pt x="5630" y="0"/>
                    <a:pt x="147" y="5"/>
                    <a:pt x="0" y="3827"/>
                  </a:cubicBezTo>
                  <a:cubicBezTo>
                    <a:pt x="0" y="5419"/>
                    <a:pt x="1297" y="6716"/>
                    <a:pt x="2888" y="67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8"/>
            <p:cNvSpPr/>
            <p:nvPr/>
          </p:nvSpPr>
          <p:spPr>
            <a:xfrm>
              <a:off x="3303589" y="2463211"/>
              <a:ext cx="472380" cy="327146"/>
            </a:xfrm>
            <a:custGeom>
              <a:avLst/>
              <a:gdLst/>
              <a:ahLst/>
              <a:cxnLst/>
              <a:rect l="l" t="t" r="r" b="b"/>
              <a:pathLst>
                <a:path w="17515" h="12130" extrusionOk="0">
                  <a:moveTo>
                    <a:pt x="2751" y="683"/>
                  </a:moveTo>
                  <a:lnTo>
                    <a:pt x="2751" y="2762"/>
                  </a:lnTo>
                  <a:cubicBezTo>
                    <a:pt x="1518" y="2330"/>
                    <a:pt x="727" y="1810"/>
                    <a:pt x="1660" y="1185"/>
                  </a:cubicBezTo>
                  <a:cubicBezTo>
                    <a:pt x="1923" y="1005"/>
                    <a:pt x="2295" y="835"/>
                    <a:pt x="2751" y="683"/>
                  </a:cubicBezTo>
                  <a:close/>
                  <a:moveTo>
                    <a:pt x="13380" y="683"/>
                  </a:moveTo>
                  <a:cubicBezTo>
                    <a:pt x="15463" y="1429"/>
                    <a:pt x="15293" y="2086"/>
                    <a:pt x="13380" y="2762"/>
                  </a:cubicBezTo>
                  <a:lnTo>
                    <a:pt x="13380" y="683"/>
                  </a:lnTo>
                  <a:close/>
                  <a:moveTo>
                    <a:pt x="1247" y="2675"/>
                  </a:moveTo>
                  <a:cubicBezTo>
                    <a:pt x="1596" y="2937"/>
                    <a:pt x="2097" y="3172"/>
                    <a:pt x="2751" y="3370"/>
                  </a:cubicBezTo>
                  <a:lnTo>
                    <a:pt x="2751" y="8171"/>
                  </a:lnTo>
                  <a:cubicBezTo>
                    <a:pt x="2097" y="8369"/>
                    <a:pt x="1596" y="8604"/>
                    <a:pt x="1247" y="8866"/>
                  </a:cubicBezTo>
                  <a:lnTo>
                    <a:pt x="1247" y="2675"/>
                  </a:lnTo>
                  <a:close/>
                  <a:moveTo>
                    <a:pt x="14879" y="2675"/>
                  </a:moveTo>
                  <a:lnTo>
                    <a:pt x="14879" y="8866"/>
                  </a:lnTo>
                  <a:cubicBezTo>
                    <a:pt x="14534" y="8604"/>
                    <a:pt x="14028" y="8369"/>
                    <a:pt x="13380" y="8171"/>
                  </a:cubicBezTo>
                  <a:lnTo>
                    <a:pt x="13380" y="3370"/>
                  </a:lnTo>
                  <a:cubicBezTo>
                    <a:pt x="14028" y="3172"/>
                    <a:pt x="14534" y="2937"/>
                    <a:pt x="14879" y="2675"/>
                  </a:cubicBezTo>
                  <a:close/>
                  <a:moveTo>
                    <a:pt x="12800" y="3526"/>
                  </a:moveTo>
                  <a:lnTo>
                    <a:pt x="12800" y="8388"/>
                  </a:lnTo>
                  <a:cubicBezTo>
                    <a:pt x="12800" y="8516"/>
                    <a:pt x="12888" y="8631"/>
                    <a:pt x="13012" y="8668"/>
                  </a:cubicBezTo>
                  <a:cubicBezTo>
                    <a:pt x="17515" y="9974"/>
                    <a:pt x="13035" y="11543"/>
                    <a:pt x="8063" y="11557"/>
                  </a:cubicBezTo>
                  <a:cubicBezTo>
                    <a:pt x="8039" y="11557"/>
                    <a:pt x="8015" y="11557"/>
                    <a:pt x="7990" y="11557"/>
                  </a:cubicBezTo>
                  <a:cubicBezTo>
                    <a:pt x="3855" y="11557"/>
                    <a:pt x="1" y="10386"/>
                    <a:pt x="1660" y="9284"/>
                  </a:cubicBezTo>
                  <a:cubicBezTo>
                    <a:pt x="1987" y="9059"/>
                    <a:pt x="2493" y="8843"/>
                    <a:pt x="3118" y="8668"/>
                  </a:cubicBezTo>
                  <a:cubicBezTo>
                    <a:pt x="3243" y="8631"/>
                    <a:pt x="3325" y="8516"/>
                    <a:pt x="3325" y="8388"/>
                  </a:cubicBezTo>
                  <a:lnTo>
                    <a:pt x="3325" y="3526"/>
                  </a:lnTo>
                  <a:cubicBezTo>
                    <a:pt x="4620" y="3862"/>
                    <a:pt x="6342" y="4030"/>
                    <a:pt x="8063" y="4030"/>
                  </a:cubicBezTo>
                  <a:cubicBezTo>
                    <a:pt x="9784" y="4030"/>
                    <a:pt x="11506" y="3862"/>
                    <a:pt x="12800" y="3526"/>
                  </a:cubicBezTo>
                  <a:close/>
                  <a:moveTo>
                    <a:pt x="13092" y="0"/>
                  </a:moveTo>
                  <a:cubicBezTo>
                    <a:pt x="12940" y="0"/>
                    <a:pt x="12796" y="131"/>
                    <a:pt x="12800" y="293"/>
                  </a:cubicBezTo>
                  <a:lnTo>
                    <a:pt x="12800" y="2933"/>
                  </a:lnTo>
                  <a:cubicBezTo>
                    <a:pt x="11724" y="3273"/>
                    <a:pt x="9893" y="3443"/>
                    <a:pt x="8063" y="3443"/>
                  </a:cubicBezTo>
                  <a:cubicBezTo>
                    <a:pt x="6232" y="3443"/>
                    <a:pt x="4402" y="3273"/>
                    <a:pt x="3325" y="2933"/>
                  </a:cubicBezTo>
                  <a:lnTo>
                    <a:pt x="3325" y="297"/>
                  </a:lnTo>
                  <a:cubicBezTo>
                    <a:pt x="3325" y="242"/>
                    <a:pt x="3312" y="187"/>
                    <a:pt x="3284" y="141"/>
                  </a:cubicBezTo>
                  <a:cubicBezTo>
                    <a:pt x="3226" y="50"/>
                    <a:pt x="3133" y="2"/>
                    <a:pt x="3035" y="2"/>
                  </a:cubicBezTo>
                  <a:cubicBezTo>
                    <a:pt x="3009" y="2"/>
                    <a:pt x="2983" y="5"/>
                    <a:pt x="2957" y="12"/>
                  </a:cubicBezTo>
                  <a:cubicBezTo>
                    <a:pt x="1463" y="440"/>
                    <a:pt x="667" y="1028"/>
                    <a:pt x="667" y="1723"/>
                  </a:cubicBezTo>
                  <a:lnTo>
                    <a:pt x="667" y="9818"/>
                  </a:lnTo>
                  <a:cubicBezTo>
                    <a:pt x="667" y="10512"/>
                    <a:pt x="1463" y="11101"/>
                    <a:pt x="2962" y="11529"/>
                  </a:cubicBezTo>
                  <a:cubicBezTo>
                    <a:pt x="4301" y="11929"/>
                    <a:pt x="6182" y="12129"/>
                    <a:pt x="8063" y="12129"/>
                  </a:cubicBezTo>
                  <a:cubicBezTo>
                    <a:pt x="9945" y="12129"/>
                    <a:pt x="11828" y="11929"/>
                    <a:pt x="13168" y="11529"/>
                  </a:cubicBezTo>
                  <a:cubicBezTo>
                    <a:pt x="14668" y="11101"/>
                    <a:pt x="15459" y="10512"/>
                    <a:pt x="15459" y="9818"/>
                  </a:cubicBezTo>
                  <a:lnTo>
                    <a:pt x="15459" y="1723"/>
                  </a:lnTo>
                  <a:cubicBezTo>
                    <a:pt x="15459" y="1028"/>
                    <a:pt x="14668" y="440"/>
                    <a:pt x="13168" y="12"/>
                  </a:cubicBezTo>
                  <a:cubicBezTo>
                    <a:pt x="13143" y="4"/>
                    <a:pt x="13117" y="0"/>
                    <a:pt x="13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8"/>
            <p:cNvSpPr/>
            <p:nvPr/>
          </p:nvSpPr>
          <p:spPr>
            <a:xfrm>
              <a:off x="3485093" y="2630070"/>
              <a:ext cx="82852" cy="86789"/>
            </a:xfrm>
            <a:custGeom>
              <a:avLst/>
              <a:gdLst/>
              <a:ahLst/>
              <a:cxnLst/>
              <a:rect l="l" t="t" r="r" b="b"/>
              <a:pathLst>
                <a:path w="3072" h="3218" extrusionOk="0">
                  <a:moveTo>
                    <a:pt x="665" y="579"/>
                  </a:moveTo>
                  <a:cubicBezTo>
                    <a:pt x="689" y="579"/>
                    <a:pt x="715" y="589"/>
                    <a:pt x="735" y="609"/>
                  </a:cubicBezTo>
                  <a:lnTo>
                    <a:pt x="2349" y="1538"/>
                  </a:lnTo>
                  <a:cubicBezTo>
                    <a:pt x="2386" y="1561"/>
                    <a:pt x="2400" y="1612"/>
                    <a:pt x="2377" y="1649"/>
                  </a:cubicBezTo>
                  <a:cubicBezTo>
                    <a:pt x="2368" y="1662"/>
                    <a:pt x="2359" y="1672"/>
                    <a:pt x="2349" y="1681"/>
                  </a:cubicBezTo>
                  <a:lnTo>
                    <a:pt x="707" y="2628"/>
                  </a:lnTo>
                  <a:cubicBezTo>
                    <a:pt x="692" y="2636"/>
                    <a:pt x="678" y="2639"/>
                    <a:pt x="665" y="2639"/>
                  </a:cubicBezTo>
                  <a:cubicBezTo>
                    <a:pt x="638" y="2639"/>
                    <a:pt x="616" y="2624"/>
                    <a:pt x="597" y="2596"/>
                  </a:cubicBezTo>
                  <a:cubicBezTo>
                    <a:pt x="588" y="2582"/>
                    <a:pt x="583" y="2569"/>
                    <a:pt x="583" y="2555"/>
                  </a:cubicBezTo>
                  <a:lnTo>
                    <a:pt x="583" y="660"/>
                  </a:lnTo>
                  <a:cubicBezTo>
                    <a:pt x="586" y="607"/>
                    <a:pt x="624" y="579"/>
                    <a:pt x="665" y="579"/>
                  </a:cubicBezTo>
                  <a:close/>
                  <a:moveTo>
                    <a:pt x="677" y="0"/>
                  </a:moveTo>
                  <a:cubicBezTo>
                    <a:pt x="332" y="0"/>
                    <a:pt x="0" y="276"/>
                    <a:pt x="4" y="660"/>
                  </a:cubicBezTo>
                  <a:lnTo>
                    <a:pt x="4" y="2555"/>
                  </a:lnTo>
                  <a:cubicBezTo>
                    <a:pt x="4" y="2670"/>
                    <a:pt x="36" y="2785"/>
                    <a:pt x="96" y="2886"/>
                  </a:cubicBezTo>
                  <a:cubicBezTo>
                    <a:pt x="211" y="3088"/>
                    <a:pt x="436" y="3217"/>
                    <a:pt x="666" y="3217"/>
                  </a:cubicBezTo>
                  <a:cubicBezTo>
                    <a:pt x="781" y="3217"/>
                    <a:pt x="896" y="3185"/>
                    <a:pt x="997" y="3130"/>
                  </a:cubicBezTo>
                  <a:lnTo>
                    <a:pt x="2639" y="2182"/>
                  </a:lnTo>
                  <a:cubicBezTo>
                    <a:pt x="3071" y="1938"/>
                    <a:pt x="3071" y="1276"/>
                    <a:pt x="2635" y="1037"/>
                  </a:cubicBezTo>
                  <a:lnTo>
                    <a:pt x="1034" y="112"/>
                  </a:lnTo>
                  <a:cubicBezTo>
                    <a:pt x="923" y="35"/>
                    <a:pt x="799" y="0"/>
                    <a:pt x="6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48"/>
          <p:cNvGrpSpPr/>
          <p:nvPr/>
        </p:nvGrpSpPr>
        <p:grpSpPr>
          <a:xfrm>
            <a:off x="1420720" y="2065775"/>
            <a:ext cx="389150" cy="398940"/>
            <a:chOff x="4696720" y="2427288"/>
            <a:chExt cx="389150" cy="398940"/>
          </a:xfrm>
        </p:grpSpPr>
        <p:sp>
          <p:nvSpPr>
            <p:cNvPr id="2312" name="Google Shape;2312;p48"/>
            <p:cNvSpPr/>
            <p:nvPr/>
          </p:nvSpPr>
          <p:spPr>
            <a:xfrm>
              <a:off x="4805379" y="2436350"/>
              <a:ext cx="233722" cy="271696"/>
            </a:xfrm>
            <a:custGeom>
              <a:avLst/>
              <a:gdLst/>
              <a:ahLst/>
              <a:cxnLst/>
              <a:rect l="l" t="t" r="r" b="b"/>
              <a:pathLst>
                <a:path w="8666" h="10074" extrusionOk="0">
                  <a:moveTo>
                    <a:pt x="4333" y="10073"/>
                  </a:moveTo>
                  <a:cubicBezTo>
                    <a:pt x="6720" y="10073"/>
                    <a:pt x="8666" y="8128"/>
                    <a:pt x="8666" y="5741"/>
                  </a:cubicBezTo>
                  <a:cubicBezTo>
                    <a:pt x="8445" y="1"/>
                    <a:pt x="221" y="1"/>
                    <a:pt x="1" y="5741"/>
                  </a:cubicBezTo>
                  <a:cubicBezTo>
                    <a:pt x="1" y="8128"/>
                    <a:pt x="1946" y="10073"/>
                    <a:pt x="4333" y="1007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8"/>
            <p:cNvSpPr/>
            <p:nvPr/>
          </p:nvSpPr>
          <p:spPr>
            <a:xfrm>
              <a:off x="4696720" y="2427288"/>
              <a:ext cx="389150" cy="398940"/>
            </a:xfrm>
            <a:custGeom>
              <a:avLst/>
              <a:gdLst/>
              <a:ahLst/>
              <a:cxnLst/>
              <a:rect l="l" t="t" r="r" b="b"/>
              <a:pathLst>
                <a:path w="14429" h="14792" extrusionOk="0">
                  <a:moveTo>
                    <a:pt x="8363" y="625"/>
                  </a:moveTo>
                  <a:cubicBezTo>
                    <a:pt x="11039" y="625"/>
                    <a:pt x="13716" y="2443"/>
                    <a:pt x="13854" y="6077"/>
                  </a:cubicBezTo>
                  <a:cubicBezTo>
                    <a:pt x="13854" y="9103"/>
                    <a:pt x="11389" y="11564"/>
                    <a:pt x="8362" y="11564"/>
                  </a:cubicBezTo>
                  <a:cubicBezTo>
                    <a:pt x="5336" y="11564"/>
                    <a:pt x="2875" y="9103"/>
                    <a:pt x="2875" y="6077"/>
                  </a:cubicBezTo>
                  <a:cubicBezTo>
                    <a:pt x="3013" y="2442"/>
                    <a:pt x="5688" y="625"/>
                    <a:pt x="8363" y="625"/>
                  </a:cubicBezTo>
                  <a:close/>
                  <a:moveTo>
                    <a:pt x="10096" y="11881"/>
                  </a:moveTo>
                  <a:lnTo>
                    <a:pt x="10096" y="12424"/>
                  </a:lnTo>
                  <a:cubicBezTo>
                    <a:pt x="10096" y="12580"/>
                    <a:pt x="9967" y="12714"/>
                    <a:pt x="9806" y="12714"/>
                  </a:cubicBezTo>
                  <a:lnTo>
                    <a:pt x="6918" y="12714"/>
                  </a:lnTo>
                  <a:cubicBezTo>
                    <a:pt x="6757" y="12714"/>
                    <a:pt x="6628" y="12580"/>
                    <a:pt x="6628" y="12424"/>
                  </a:cubicBezTo>
                  <a:lnTo>
                    <a:pt x="6628" y="11881"/>
                  </a:lnTo>
                  <a:cubicBezTo>
                    <a:pt x="7173" y="12049"/>
                    <a:pt x="7768" y="12133"/>
                    <a:pt x="8362" y="12133"/>
                  </a:cubicBezTo>
                  <a:cubicBezTo>
                    <a:pt x="8957" y="12133"/>
                    <a:pt x="9551" y="12049"/>
                    <a:pt x="10096" y="11881"/>
                  </a:cubicBezTo>
                  <a:close/>
                  <a:moveTo>
                    <a:pt x="8362" y="1"/>
                  </a:moveTo>
                  <a:cubicBezTo>
                    <a:pt x="1693" y="111"/>
                    <a:pt x="0" y="9099"/>
                    <a:pt x="6053" y="11679"/>
                  </a:cubicBezTo>
                  <a:lnTo>
                    <a:pt x="6053" y="12424"/>
                  </a:lnTo>
                  <a:cubicBezTo>
                    <a:pt x="6053" y="12902"/>
                    <a:pt x="6440" y="13289"/>
                    <a:pt x="6918" y="13289"/>
                  </a:cubicBezTo>
                  <a:lnTo>
                    <a:pt x="8073" y="13289"/>
                  </a:lnTo>
                  <a:lnTo>
                    <a:pt x="8073" y="14494"/>
                  </a:lnTo>
                  <a:cubicBezTo>
                    <a:pt x="8073" y="14641"/>
                    <a:pt x="8174" y="14770"/>
                    <a:pt x="8321" y="14788"/>
                  </a:cubicBezTo>
                  <a:cubicBezTo>
                    <a:pt x="8336" y="14791"/>
                    <a:pt x="8351" y="14792"/>
                    <a:pt x="8366" y="14792"/>
                  </a:cubicBezTo>
                  <a:cubicBezTo>
                    <a:pt x="8521" y="14792"/>
                    <a:pt x="8652" y="14663"/>
                    <a:pt x="8652" y="14503"/>
                  </a:cubicBezTo>
                  <a:lnTo>
                    <a:pt x="8652" y="13289"/>
                  </a:lnTo>
                  <a:lnTo>
                    <a:pt x="9806" y="13289"/>
                  </a:lnTo>
                  <a:cubicBezTo>
                    <a:pt x="10285" y="13289"/>
                    <a:pt x="10671" y="12902"/>
                    <a:pt x="10671" y="12424"/>
                  </a:cubicBezTo>
                  <a:lnTo>
                    <a:pt x="10671" y="11679"/>
                  </a:lnTo>
                  <a:cubicBezTo>
                    <a:pt x="12874" y="10768"/>
                    <a:pt x="14429" y="8597"/>
                    <a:pt x="14429" y="6068"/>
                  </a:cubicBezTo>
                  <a:cubicBezTo>
                    <a:pt x="14429" y="2724"/>
                    <a:pt x="11706" y="1"/>
                    <a:pt x="8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8"/>
            <p:cNvSpPr/>
            <p:nvPr/>
          </p:nvSpPr>
          <p:spPr>
            <a:xfrm>
              <a:off x="4873045" y="2510246"/>
              <a:ext cx="98440" cy="161362"/>
            </a:xfrm>
            <a:custGeom>
              <a:avLst/>
              <a:gdLst/>
              <a:ahLst/>
              <a:cxnLst/>
              <a:rect l="l" t="t" r="r" b="b"/>
              <a:pathLst>
                <a:path w="3650" h="5983" extrusionOk="0">
                  <a:moveTo>
                    <a:pt x="2050" y="1672"/>
                  </a:moveTo>
                  <a:lnTo>
                    <a:pt x="1843" y="2449"/>
                  </a:lnTo>
                  <a:cubicBezTo>
                    <a:pt x="1789" y="2624"/>
                    <a:pt x="1933" y="2817"/>
                    <a:pt x="2111" y="2817"/>
                  </a:cubicBezTo>
                  <a:cubicBezTo>
                    <a:pt x="2115" y="2817"/>
                    <a:pt x="2119" y="2817"/>
                    <a:pt x="2123" y="2817"/>
                  </a:cubicBezTo>
                  <a:lnTo>
                    <a:pt x="2707" y="2817"/>
                  </a:lnTo>
                  <a:lnTo>
                    <a:pt x="1599" y="4316"/>
                  </a:lnTo>
                  <a:lnTo>
                    <a:pt x="1810" y="3534"/>
                  </a:lnTo>
                  <a:cubicBezTo>
                    <a:pt x="1860" y="3357"/>
                    <a:pt x="1717" y="3166"/>
                    <a:pt x="1532" y="3166"/>
                  </a:cubicBezTo>
                  <a:cubicBezTo>
                    <a:pt x="1530" y="3166"/>
                    <a:pt x="1528" y="3166"/>
                    <a:pt x="1525" y="3166"/>
                  </a:cubicBezTo>
                  <a:lnTo>
                    <a:pt x="941" y="3166"/>
                  </a:lnTo>
                  <a:lnTo>
                    <a:pt x="2050" y="1672"/>
                  </a:lnTo>
                  <a:close/>
                  <a:moveTo>
                    <a:pt x="2718" y="0"/>
                  </a:moveTo>
                  <a:cubicBezTo>
                    <a:pt x="2637" y="0"/>
                    <a:pt x="2553" y="35"/>
                    <a:pt x="2491" y="117"/>
                  </a:cubicBezTo>
                  <a:lnTo>
                    <a:pt x="145" y="3281"/>
                  </a:lnTo>
                  <a:cubicBezTo>
                    <a:pt x="1" y="3462"/>
                    <a:pt x="136" y="3742"/>
                    <a:pt x="364" y="3742"/>
                  </a:cubicBezTo>
                  <a:cubicBezTo>
                    <a:pt x="368" y="3742"/>
                    <a:pt x="372" y="3741"/>
                    <a:pt x="375" y="3741"/>
                  </a:cubicBezTo>
                  <a:lnTo>
                    <a:pt x="1153" y="3741"/>
                  </a:lnTo>
                  <a:lnTo>
                    <a:pt x="647" y="5618"/>
                  </a:lnTo>
                  <a:cubicBezTo>
                    <a:pt x="594" y="5827"/>
                    <a:pt x="761" y="5983"/>
                    <a:pt x="934" y="5983"/>
                  </a:cubicBezTo>
                  <a:cubicBezTo>
                    <a:pt x="1016" y="5983"/>
                    <a:pt x="1100" y="5948"/>
                    <a:pt x="1162" y="5866"/>
                  </a:cubicBezTo>
                  <a:lnTo>
                    <a:pt x="3508" y="2702"/>
                  </a:lnTo>
                  <a:cubicBezTo>
                    <a:pt x="3649" y="2524"/>
                    <a:pt x="3510" y="2242"/>
                    <a:pt x="3279" y="2242"/>
                  </a:cubicBezTo>
                  <a:cubicBezTo>
                    <a:pt x="3277" y="2242"/>
                    <a:pt x="3275" y="2242"/>
                    <a:pt x="3273" y="2242"/>
                  </a:cubicBezTo>
                  <a:lnTo>
                    <a:pt x="2500" y="2242"/>
                  </a:lnTo>
                  <a:lnTo>
                    <a:pt x="3002" y="365"/>
                  </a:lnTo>
                  <a:cubicBezTo>
                    <a:pt x="3055" y="156"/>
                    <a:pt x="2890" y="0"/>
                    <a:pt x="2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2315;p48"/>
          <p:cNvGrpSpPr/>
          <p:nvPr/>
        </p:nvGrpSpPr>
        <p:grpSpPr>
          <a:xfrm>
            <a:off x="1516231" y="3500957"/>
            <a:ext cx="264845" cy="398832"/>
            <a:chOff x="1987106" y="3006832"/>
            <a:chExt cx="264845" cy="398832"/>
          </a:xfrm>
        </p:grpSpPr>
        <p:sp>
          <p:nvSpPr>
            <p:cNvPr id="2316" name="Google Shape;2316;p48"/>
            <p:cNvSpPr/>
            <p:nvPr/>
          </p:nvSpPr>
          <p:spPr>
            <a:xfrm>
              <a:off x="2033871" y="3187553"/>
              <a:ext cx="171448" cy="171340"/>
            </a:xfrm>
            <a:custGeom>
              <a:avLst/>
              <a:gdLst/>
              <a:ahLst/>
              <a:cxnLst/>
              <a:rect l="l" t="t" r="r" b="b"/>
              <a:pathLst>
                <a:path w="6357" h="6353" extrusionOk="0">
                  <a:moveTo>
                    <a:pt x="580" y="1"/>
                  </a:moveTo>
                  <a:lnTo>
                    <a:pt x="5777" y="1"/>
                  </a:lnTo>
                  <a:cubicBezTo>
                    <a:pt x="6094" y="1"/>
                    <a:pt x="6357" y="258"/>
                    <a:pt x="6357" y="576"/>
                  </a:cubicBezTo>
                  <a:lnTo>
                    <a:pt x="6357" y="5778"/>
                  </a:lnTo>
                  <a:cubicBezTo>
                    <a:pt x="6357" y="6095"/>
                    <a:pt x="6094" y="6353"/>
                    <a:pt x="5777" y="6353"/>
                  </a:cubicBezTo>
                  <a:lnTo>
                    <a:pt x="580" y="6353"/>
                  </a:lnTo>
                  <a:cubicBezTo>
                    <a:pt x="258" y="6353"/>
                    <a:pt x="0" y="6095"/>
                    <a:pt x="0" y="5778"/>
                  </a:cubicBezTo>
                  <a:lnTo>
                    <a:pt x="0" y="576"/>
                  </a:lnTo>
                  <a:cubicBezTo>
                    <a:pt x="0" y="258"/>
                    <a:pt x="258" y="1"/>
                    <a:pt x="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8"/>
            <p:cNvSpPr/>
            <p:nvPr/>
          </p:nvSpPr>
          <p:spPr>
            <a:xfrm>
              <a:off x="1987106" y="3006832"/>
              <a:ext cx="264845" cy="398832"/>
            </a:xfrm>
            <a:custGeom>
              <a:avLst/>
              <a:gdLst/>
              <a:ahLst/>
              <a:cxnLst/>
              <a:rect l="l" t="t" r="r" b="b"/>
              <a:pathLst>
                <a:path w="9820" h="14788" extrusionOk="0">
                  <a:moveTo>
                    <a:pt x="6453" y="575"/>
                  </a:moveTo>
                  <a:lnTo>
                    <a:pt x="9245" y="3367"/>
                  </a:lnTo>
                  <a:lnTo>
                    <a:pt x="9245" y="13923"/>
                  </a:lnTo>
                  <a:cubicBezTo>
                    <a:pt x="9245" y="14084"/>
                    <a:pt x="9116" y="14213"/>
                    <a:pt x="8955" y="14213"/>
                  </a:cubicBezTo>
                  <a:lnTo>
                    <a:pt x="869" y="14213"/>
                  </a:lnTo>
                  <a:cubicBezTo>
                    <a:pt x="708" y="14213"/>
                    <a:pt x="580" y="14084"/>
                    <a:pt x="580" y="13923"/>
                  </a:cubicBezTo>
                  <a:lnTo>
                    <a:pt x="580" y="865"/>
                  </a:lnTo>
                  <a:cubicBezTo>
                    <a:pt x="580" y="704"/>
                    <a:pt x="708" y="575"/>
                    <a:pt x="869" y="575"/>
                  </a:cubicBezTo>
                  <a:close/>
                  <a:moveTo>
                    <a:pt x="869" y="1"/>
                  </a:moveTo>
                  <a:cubicBezTo>
                    <a:pt x="386" y="1"/>
                    <a:pt x="0" y="387"/>
                    <a:pt x="0" y="865"/>
                  </a:cubicBezTo>
                  <a:lnTo>
                    <a:pt x="0" y="13923"/>
                  </a:lnTo>
                  <a:cubicBezTo>
                    <a:pt x="0" y="14401"/>
                    <a:pt x="386" y="14788"/>
                    <a:pt x="869" y="14788"/>
                  </a:cubicBezTo>
                  <a:lnTo>
                    <a:pt x="8955" y="14788"/>
                  </a:lnTo>
                  <a:cubicBezTo>
                    <a:pt x="9434" y="14788"/>
                    <a:pt x="9820" y="14401"/>
                    <a:pt x="9820" y="13923"/>
                  </a:cubicBezTo>
                  <a:lnTo>
                    <a:pt x="9820" y="3248"/>
                  </a:lnTo>
                  <a:cubicBezTo>
                    <a:pt x="9820" y="3174"/>
                    <a:pt x="9792" y="3101"/>
                    <a:pt x="9737" y="3045"/>
                  </a:cubicBezTo>
                  <a:lnTo>
                    <a:pt x="6775" y="83"/>
                  </a:lnTo>
                  <a:cubicBezTo>
                    <a:pt x="6720" y="28"/>
                    <a:pt x="6651" y="1"/>
                    <a:pt x="6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8"/>
            <p:cNvSpPr/>
            <p:nvPr/>
          </p:nvSpPr>
          <p:spPr>
            <a:xfrm>
              <a:off x="2057172" y="3210882"/>
              <a:ext cx="124709" cy="124709"/>
            </a:xfrm>
            <a:custGeom>
              <a:avLst/>
              <a:gdLst/>
              <a:ahLst/>
              <a:cxnLst/>
              <a:rect l="l" t="t" r="r" b="b"/>
              <a:pathLst>
                <a:path w="4624" h="4624" extrusionOk="0">
                  <a:moveTo>
                    <a:pt x="3759" y="580"/>
                  </a:moveTo>
                  <a:cubicBezTo>
                    <a:pt x="3915" y="580"/>
                    <a:pt x="4048" y="709"/>
                    <a:pt x="4048" y="870"/>
                  </a:cubicBezTo>
                  <a:lnTo>
                    <a:pt x="4048" y="1357"/>
                  </a:lnTo>
                  <a:lnTo>
                    <a:pt x="3266" y="1357"/>
                  </a:lnTo>
                  <a:lnTo>
                    <a:pt x="3266" y="580"/>
                  </a:lnTo>
                  <a:close/>
                  <a:moveTo>
                    <a:pt x="1362" y="1937"/>
                  </a:moveTo>
                  <a:lnTo>
                    <a:pt x="1362" y="2719"/>
                  </a:lnTo>
                  <a:lnTo>
                    <a:pt x="580" y="2719"/>
                  </a:lnTo>
                  <a:lnTo>
                    <a:pt x="580" y="1937"/>
                  </a:lnTo>
                  <a:close/>
                  <a:moveTo>
                    <a:pt x="4048" y="1937"/>
                  </a:moveTo>
                  <a:lnTo>
                    <a:pt x="4048" y="2719"/>
                  </a:lnTo>
                  <a:lnTo>
                    <a:pt x="3266" y="2719"/>
                  </a:lnTo>
                  <a:lnTo>
                    <a:pt x="3266" y="1937"/>
                  </a:lnTo>
                  <a:close/>
                  <a:moveTo>
                    <a:pt x="1362" y="3266"/>
                  </a:moveTo>
                  <a:lnTo>
                    <a:pt x="1362" y="4044"/>
                  </a:lnTo>
                  <a:lnTo>
                    <a:pt x="870" y="4044"/>
                  </a:lnTo>
                  <a:cubicBezTo>
                    <a:pt x="709" y="4044"/>
                    <a:pt x="580" y="3915"/>
                    <a:pt x="580" y="3758"/>
                  </a:cubicBezTo>
                  <a:lnTo>
                    <a:pt x="580" y="3266"/>
                  </a:lnTo>
                  <a:close/>
                  <a:moveTo>
                    <a:pt x="2719" y="580"/>
                  </a:moveTo>
                  <a:lnTo>
                    <a:pt x="2719" y="4044"/>
                  </a:lnTo>
                  <a:lnTo>
                    <a:pt x="1937" y="4044"/>
                  </a:lnTo>
                  <a:lnTo>
                    <a:pt x="1937" y="1647"/>
                  </a:lnTo>
                  <a:cubicBezTo>
                    <a:pt x="1937" y="1486"/>
                    <a:pt x="1808" y="1357"/>
                    <a:pt x="1647" y="1357"/>
                  </a:cubicBezTo>
                  <a:lnTo>
                    <a:pt x="580" y="1357"/>
                  </a:lnTo>
                  <a:lnTo>
                    <a:pt x="580" y="870"/>
                  </a:lnTo>
                  <a:cubicBezTo>
                    <a:pt x="580" y="709"/>
                    <a:pt x="709" y="580"/>
                    <a:pt x="870" y="580"/>
                  </a:cubicBezTo>
                  <a:close/>
                  <a:moveTo>
                    <a:pt x="4048" y="3266"/>
                  </a:moveTo>
                  <a:lnTo>
                    <a:pt x="4048" y="3758"/>
                  </a:lnTo>
                  <a:cubicBezTo>
                    <a:pt x="4048" y="3915"/>
                    <a:pt x="3915" y="4044"/>
                    <a:pt x="3759" y="4044"/>
                  </a:cubicBezTo>
                  <a:lnTo>
                    <a:pt x="3266" y="4044"/>
                  </a:lnTo>
                  <a:lnTo>
                    <a:pt x="3266" y="3266"/>
                  </a:lnTo>
                  <a:close/>
                  <a:moveTo>
                    <a:pt x="870" y="1"/>
                  </a:moveTo>
                  <a:cubicBezTo>
                    <a:pt x="392" y="1"/>
                    <a:pt x="1" y="392"/>
                    <a:pt x="1" y="870"/>
                  </a:cubicBezTo>
                  <a:lnTo>
                    <a:pt x="1" y="3758"/>
                  </a:lnTo>
                  <a:cubicBezTo>
                    <a:pt x="1" y="4237"/>
                    <a:pt x="392" y="4623"/>
                    <a:pt x="870" y="4623"/>
                  </a:cubicBezTo>
                  <a:lnTo>
                    <a:pt x="3759" y="4623"/>
                  </a:lnTo>
                  <a:cubicBezTo>
                    <a:pt x="4237" y="4623"/>
                    <a:pt x="4623" y="4237"/>
                    <a:pt x="4623" y="3758"/>
                  </a:cubicBezTo>
                  <a:lnTo>
                    <a:pt x="4623" y="870"/>
                  </a:lnTo>
                  <a:cubicBezTo>
                    <a:pt x="4623" y="392"/>
                    <a:pt x="4237" y="1"/>
                    <a:pt x="3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8"/>
            <p:cNvSpPr/>
            <p:nvPr/>
          </p:nvSpPr>
          <p:spPr>
            <a:xfrm>
              <a:off x="2064616" y="3077869"/>
              <a:ext cx="109579" cy="33820"/>
            </a:xfrm>
            <a:custGeom>
              <a:avLst/>
              <a:gdLst/>
              <a:ahLst/>
              <a:cxnLst/>
              <a:rect l="l" t="t" r="r" b="b"/>
              <a:pathLst>
                <a:path w="4063" h="1254" extrusionOk="0">
                  <a:moveTo>
                    <a:pt x="2038" y="1"/>
                  </a:moveTo>
                  <a:cubicBezTo>
                    <a:pt x="1361" y="1"/>
                    <a:pt x="684" y="253"/>
                    <a:pt x="199" y="756"/>
                  </a:cubicBezTo>
                  <a:cubicBezTo>
                    <a:pt x="1" y="972"/>
                    <a:pt x="183" y="1252"/>
                    <a:pt x="405" y="1252"/>
                  </a:cubicBezTo>
                  <a:cubicBezTo>
                    <a:pt x="472" y="1252"/>
                    <a:pt x="543" y="1227"/>
                    <a:pt x="608" y="1166"/>
                  </a:cubicBezTo>
                  <a:cubicBezTo>
                    <a:pt x="990" y="784"/>
                    <a:pt x="1500" y="572"/>
                    <a:pt x="2038" y="572"/>
                  </a:cubicBezTo>
                  <a:cubicBezTo>
                    <a:pt x="2581" y="572"/>
                    <a:pt x="3087" y="784"/>
                    <a:pt x="3469" y="1166"/>
                  </a:cubicBezTo>
                  <a:cubicBezTo>
                    <a:pt x="3524" y="1221"/>
                    <a:pt x="3598" y="1253"/>
                    <a:pt x="3671" y="1253"/>
                  </a:cubicBezTo>
                  <a:cubicBezTo>
                    <a:pt x="3924" y="1253"/>
                    <a:pt x="4062" y="936"/>
                    <a:pt x="3878" y="756"/>
                  </a:cubicBezTo>
                  <a:cubicBezTo>
                    <a:pt x="3393" y="253"/>
                    <a:pt x="2716"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8"/>
            <p:cNvSpPr/>
            <p:nvPr/>
          </p:nvSpPr>
          <p:spPr>
            <a:xfrm>
              <a:off x="2086596" y="3108992"/>
              <a:ext cx="65483" cy="24731"/>
            </a:xfrm>
            <a:custGeom>
              <a:avLst/>
              <a:gdLst/>
              <a:ahLst/>
              <a:cxnLst/>
              <a:rect l="l" t="t" r="r" b="b"/>
              <a:pathLst>
                <a:path w="2428" h="917" extrusionOk="0">
                  <a:moveTo>
                    <a:pt x="1223" y="0"/>
                  </a:moveTo>
                  <a:cubicBezTo>
                    <a:pt x="847" y="0"/>
                    <a:pt x="471" y="140"/>
                    <a:pt x="202" y="421"/>
                  </a:cubicBezTo>
                  <a:cubicBezTo>
                    <a:pt x="1" y="636"/>
                    <a:pt x="185" y="917"/>
                    <a:pt x="408" y="917"/>
                  </a:cubicBezTo>
                  <a:cubicBezTo>
                    <a:pt x="475" y="917"/>
                    <a:pt x="546" y="891"/>
                    <a:pt x="612" y="830"/>
                  </a:cubicBezTo>
                  <a:cubicBezTo>
                    <a:pt x="773" y="665"/>
                    <a:pt x="993" y="577"/>
                    <a:pt x="1223" y="577"/>
                  </a:cubicBezTo>
                  <a:cubicBezTo>
                    <a:pt x="1453" y="577"/>
                    <a:pt x="1674" y="665"/>
                    <a:pt x="1835" y="830"/>
                  </a:cubicBezTo>
                  <a:cubicBezTo>
                    <a:pt x="1895" y="886"/>
                    <a:pt x="1968" y="913"/>
                    <a:pt x="2042" y="913"/>
                  </a:cubicBezTo>
                  <a:cubicBezTo>
                    <a:pt x="2044" y="913"/>
                    <a:pt x="2046" y="913"/>
                    <a:pt x="2047" y="913"/>
                  </a:cubicBezTo>
                  <a:cubicBezTo>
                    <a:pt x="2292" y="913"/>
                    <a:pt x="2427" y="599"/>
                    <a:pt x="2244" y="421"/>
                  </a:cubicBezTo>
                  <a:cubicBezTo>
                    <a:pt x="1975" y="140"/>
                    <a:pt x="1599" y="0"/>
                    <a:pt x="1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8"/>
            <p:cNvSpPr/>
            <p:nvPr/>
          </p:nvSpPr>
          <p:spPr>
            <a:xfrm>
              <a:off x="2111758" y="3140060"/>
              <a:ext cx="18151" cy="15643"/>
            </a:xfrm>
            <a:custGeom>
              <a:avLst/>
              <a:gdLst/>
              <a:ahLst/>
              <a:cxnLst/>
              <a:rect l="l" t="t" r="r" b="b"/>
              <a:pathLst>
                <a:path w="673" h="580" extrusionOk="0">
                  <a:moveTo>
                    <a:pt x="290" y="0"/>
                  </a:moveTo>
                  <a:cubicBezTo>
                    <a:pt x="129" y="0"/>
                    <a:pt x="1" y="129"/>
                    <a:pt x="1" y="290"/>
                  </a:cubicBezTo>
                  <a:cubicBezTo>
                    <a:pt x="1" y="451"/>
                    <a:pt x="129" y="580"/>
                    <a:pt x="290" y="580"/>
                  </a:cubicBezTo>
                  <a:cubicBezTo>
                    <a:pt x="672" y="566"/>
                    <a:pt x="672" y="14"/>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2" name="Google Shape;2322;p48"/>
          <p:cNvGrpSpPr/>
          <p:nvPr/>
        </p:nvGrpSpPr>
        <p:grpSpPr>
          <a:xfrm>
            <a:off x="8676489" y="3934970"/>
            <a:ext cx="402616" cy="851485"/>
            <a:chOff x="8612064" y="3666995"/>
            <a:chExt cx="402616" cy="851485"/>
          </a:xfrm>
        </p:grpSpPr>
        <p:sp>
          <p:nvSpPr>
            <p:cNvPr id="2323" name="Google Shape;2323;p48"/>
            <p:cNvSpPr/>
            <p:nvPr/>
          </p:nvSpPr>
          <p:spPr>
            <a:xfrm>
              <a:off x="8612064" y="3666995"/>
              <a:ext cx="402616" cy="454401"/>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8"/>
            <p:cNvSpPr/>
            <p:nvPr/>
          </p:nvSpPr>
          <p:spPr>
            <a:xfrm>
              <a:off x="8612064" y="3781486"/>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8"/>
            <p:cNvSpPr/>
            <p:nvPr/>
          </p:nvSpPr>
          <p:spPr>
            <a:xfrm>
              <a:off x="8612064" y="3895978"/>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8"/>
            <p:cNvSpPr/>
            <p:nvPr/>
          </p:nvSpPr>
          <p:spPr>
            <a:xfrm>
              <a:off x="8612064" y="4010835"/>
              <a:ext cx="402616" cy="454401"/>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8"/>
            <p:cNvSpPr/>
            <p:nvPr/>
          </p:nvSpPr>
          <p:spPr>
            <a:xfrm>
              <a:off x="8622949" y="4125326"/>
              <a:ext cx="391732" cy="393153"/>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8"/>
            <p:cNvSpPr/>
            <p:nvPr/>
          </p:nvSpPr>
          <p:spPr>
            <a:xfrm>
              <a:off x="8737075" y="4239818"/>
              <a:ext cx="277604" cy="278660"/>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8"/>
            <p:cNvSpPr/>
            <p:nvPr/>
          </p:nvSpPr>
          <p:spPr>
            <a:xfrm>
              <a:off x="8851201" y="4354309"/>
              <a:ext cx="163475" cy="164166"/>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48"/>
          <p:cNvGrpSpPr/>
          <p:nvPr/>
        </p:nvGrpSpPr>
        <p:grpSpPr>
          <a:xfrm>
            <a:off x="6270553" y="1284509"/>
            <a:ext cx="2766828" cy="3887616"/>
            <a:chOff x="6270553" y="1284509"/>
            <a:chExt cx="2766828" cy="3887616"/>
          </a:xfrm>
        </p:grpSpPr>
        <p:grpSp>
          <p:nvGrpSpPr>
            <p:cNvPr id="2331" name="Google Shape;2331;p48"/>
            <p:cNvGrpSpPr/>
            <p:nvPr/>
          </p:nvGrpSpPr>
          <p:grpSpPr>
            <a:xfrm>
              <a:off x="8644060" y="1284509"/>
              <a:ext cx="393321" cy="393271"/>
              <a:chOff x="7087635" y="4171734"/>
              <a:chExt cx="393321" cy="393271"/>
            </a:xfrm>
          </p:grpSpPr>
          <p:sp>
            <p:nvSpPr>
              <p:cNvPr id="2332" name="Google Shape;2332;p48"/>
              <p:cNvSpPr/>
              <p:nvPr/>
            </p:nvSpPr>
            <p:spPr>
              <a:xfrm>
                <a:off x="7087635" y="4171734"/>
                <a:ext cx="393321" cy="393271"/>
              </a:xfrm>
              <a:custGeom>
                <a:avLst/>
                <a:gdLst/>
                <a:ahLst/>
                <a:cxnLst/>
                <a:rect l="l" t="t" r="r" b="b"/>
                <a:pathLst>
                  <a:path w="7772" h="7771" extrusionOk="0">
                    <a:moveTo>
                      <a:pt x="1" y="3890"/>
                    </a:moveTo>
                    <a:cubicBezTo>
                      <a:pt x="1" y="6031"/>
                      <a:pt x="1740" y="7770"/>
                      <a:pt x="3881" y="7770"/>
                    </a:cubicBezTo>
                    <a:lnTo>
                      <a:pt x="3881" y="7770"/>
                    </a:lnTo>
                    <a:cubicBezTo>
                      <a:pt x="6031" y="7770"/>
                      <a:pt x="7771" y="6031"/>
                      <a:pt x="7771" y="3890"/>
                    </a:cubicBezTo>
                    <a:lnTo>
                      <a:pt x="7771" y="3890"/>
                    </a:lnTo>
                    <a:cubicBezTo>
                      <a:pt x="7771" y="1740"/>
                      <a:pt x="6031" y="0"/>
                      <a:pt x="3881" y="0"/>
                    </a:cubicBezTo>
                    <a:lnTo>
                      <a:pt x="3881" y="0"/>
                    </a:lnTo>
                    <a:cubicBezTo>
                      <a:pt x="1740" y="0"/>
                      <a:pt x="1" y="1740"/>
                      <a:pt x="1"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8"/>
              <p:cNvSpPr/>
              <p:nvPr/>
            </p:nvSpPr>
            <p:spPr>
              <a:xfrm>
                <a:off x="7149070" y="4234029"/>
                <a:ext cx="269131" cy="268675"/>
              </a:xfrm>
              <a:custGeom>
                <a:avLst/>
                <a:gdLst/>
                <a:ahLst/>
                <a:cxnLst/>
                <a:rect l="l" t="t" r="r" b="b"/>
                <a:pathLst>
                  <a:path w="5318" h="5309" extrusionOk="0">
                    <a:moveTo>
                      <a:pt x="2659" y="419"/>
                    </a:moveTo>
                    <a:cubicBezTo>
                      <a:pt x="3890" y="419"/>
                      <a:pt x="4898" y="1419"/>
                      <a:pt x="4898" y="2659"/>
                    </a:cubicBezTo>
                    <a:cubicBezTo>
                      <a:pt x="4898" y="3890"/>
                      <a:pt x="3890" y="4889"/>
                      <a:pt x="2659" y="4889"/>
                    </a:cubicBezTo>
                    <a:cubicBezTo>
                      <a:pt x="1427" y="4889"/>
                      <a:pt x="428" y="3890"/>
                      <a:pt x="428" y="2659"/>
                    </a:cubicBezTo>
                    <a:cubicBezTo>
                      <a:pt x="428" y="1419"/>
                      <a:pt x="1427" y="419"/>
                      <a:pt x="2659" y="419"/>
                    </a:cubicBezTo>
                    <a:close/>
                    <a:moveTo>
                      <a:pt x="2659" y="0"/>
                    </a:moveTo>
                    <a:cubicBezTo>
                      <a:pt x="1196" y="0"/>
                      <a:pt x="0" y="1187"/>
                      <a:pt x="0" y="2659"/>
                    </a:cubicBezTo>
                    <a:cubicBezTo>
                      <a:pt x="0" y="4122"/>
                      <a:pt x="1196" y="5308"/>
                      <a:pt x="2659" y="5308"/>
                    </a:cubicBezTo>
                    <a:cubicBezTo>
                      <a:pt x="4122" y="5308"/>
                      <a:pt x="5317" y="4122"/>
                      <a:pt x="5317" y="2659"/>
                    </a:cubicBezTo>
                    <a:cubicBezTo>
                      <a:pt x="5317" y="1187"/>
                      <a:pt x="4122" y="0"/>
                      <a:pt x="2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4" name="Google Shape;2334;p48"/>
            <p:cNvSpPr/>
            <p:nvPr/>
          </p:nvSpPr>
          <p:spPr>
            <a:xfrm>
              <a:off x="6270553" y="4517674"/>
              <a:ext cx="137754" cy="137754"/>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8"/>
            <p:cNvSpPr/>
            <p:nvPr/>
          </p:nvSpPr>
          <p:spPr>
            <a:xfrm>
              <a:off x="8509525" y="1598375"/>
              <a:ext cx="335275" cy="3573750"/>
            </a:xfrm>
            <a:custGeom>
              <a:avLst/>
              <a:gdLst/>
              <a:ahLst/>
              <a:cxnLst/>
              <a:rect l="l" t="t" r="r" b="b"/>
              <a:pathLst>
                <a:path w="13411" h="142950" extrusionOk="0">
                  <a:moveTo>
                    <a:pt x="0" y="142950"/>
                  </a:moveTo>
                  <a:lnTo>
                    <a:pt x="0" y="77220"/>
                  </a:lnTo>
                  <a:lnTo>
                    <a:pt x="13411" y="53992"/>
                  </a:lnTo>
                  <a:lnTo>
                    <a:pt x="13411" y="0"/>
                  </a:lnTo>
                </a:path>
              </a:pathLst>
            </a:custGeom>
            <a:noFill/>
            <a:ln w="19050" cap="flat" cmpd="sng">
              <a:solidFill>
                <a:schemeClr val="accent3"/>
              </a:solidFill>
              <a:prstDash val="solid"/>
              <a:round/>
              <a:headEnd type="none" w="med" len="med"/>
              <a:tailEnd type="none" w="med" len="med"/>
            </a:ln>
          </p:spPr>
        </p:sp>
        <p:sp>
          <p:nvSpPr>
            <p:cNvPr id="2336" name="Google Shape;2336;p48"/>
            <p:cNvSpPr/>
            <p:nvPr/>
          </p:nvSpPr>
          <p:spPr>
            <a:xfrm>
              <a:off x="6385325" y="4605875"/>
              <a:ext cx="2117525" cy="207075"/>
            </a:xfrm>
            <a:custGeom>
              <a:avLst/>
              <a:gdLst/>
              <a:ahLst/>
              <a:cxnLst/>
              <a:rect l="l" t="t" r="r" b="b"/>
              <a:pathLst>
                <a:path w="84701" h="8283" extrusionOk="0">
                  <a:moveTo>
                    <a:pt x="84701" y="8283"/>
                  </a:moveTo>
                  <a:lnTo>
                    <a:pt x="20574" y="8283"/>
                  </a:lnTo>
                  <a:lnTo>
                    <a:pt x="0" y="0"/>
                  </a:lnTo>
                </a:path>
              </a:pathLst>
            </a:custGeom>
            <a:noFill/>
            <a:ln w="19050" cap="flat" cmpd="sng">
              <a:solidFill>
                <a:schemeClr val="accent3"/>
              </a:solidFill>
              <a:prstDash val="solid"/>
              <a:round/>
              <a:headEnd type="none" w="med" len="med"/>
              <a:tailEnd type="none" w="med" len="med"/>
            </a:ln>
          </p:spPr>
        </p:sp>
        <p:sp>
          <p:nvSpPr>
            <p:cNvPr id="2337" name="Google Shape;2337;p48"/>
            <p:cNvSpPr/>
            <p:nvPr/>
          </p:nvSpPr>
          <p:spPr>
            <a:xfrm flipH="1">
              <a:off x="7671665" y="47647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8"/>
            <p:cNvSpPr/>
            <p:nvPr/>
          </p:nvSpPr>
          <p:spPr>
            <a:xfrm flipH="1">
              <a:off x="8461590" y="34762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48"/>
          <p:cNvGrpSpPr/>
          <p:nvPr/>
        </p:nvGrpSpPr>
        <p:grpSpPr>
          <a:xfrm rot="-5400000" flipH="1">
            <a:off x="-879908" y="2818461"/>
            <a:ext cx="2754220" cy="314050"/>
            <a:chOff x="455999" y="1012736"/>
            <a:chExt cx="1928185" cy="219862"/>
          </a:xfrm>
        </p:grpSpPr>
        <p:sp>
          <p:nvSpPr>
            <p:cNvPr id="2340" name="Google Shape;2340;p48"/>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8"/>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8"/>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8"/>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8"/>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8"/>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8"/>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8"/>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8"/>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8"/>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8"/>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8"/>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8"/>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8"/>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8"/>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8"/>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8"/>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60"/>
        <p:cNvGrpSpPr/>
        <p:nvPr/>
      </p:nvGrpSpPr>
      <p:grpSpPr>
        <a:xfrm>
          <a:off x="0" y="0"/>
          <a:ext cx="0" cy="0"/>
          <a:chOff x="0" y="0"/>
          <a:chExt cx="0" cy="0"/>
        </a:xfrm>
      </p:grpSpPr>
      <p:sp>
        <p:nvSpPr>
          <p:cNvPr id="2361" name="Google Shape;2361;p49"/>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9"/>
          <p:cNvSpPr/>
          <p:nvPr/>
        </p:nvSpPr>
        <p:spPr>
          <a:xfrm>
            <a:off x="4001538" y="1355525"/>
            <a:ext cx="1140900" cy="3567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9"/>
          <p:cNvSpPr/>
          <p:nvPr/>
        </p:nvSpPr>
        <p:spPr>
          <a:xfrm>
            <a:off x="6739913" y="1355525"/>
            <a:ext cx="1140900" cy="3567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9"/>
          <p:cNvSpPr/>
          <p:nvPr/>
        </p:nvSpPr>
        <p:spPr>
          <a:xfrm>
            <a:off x="1263175" y="3250150"/>
            <a:ext cx="1140900" cy="3567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9"/>
          <p:cNvSpPr/>
          <p:nvPr/>
        </p:nvSpPr>
        <p:spPr>
          <a:xfrm>
            <a:off x="4001538" y="3250150"/>
            <a:ext cx="1140900" cy="3567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9"/>
          <p:cNvSpPr/>
          <p:nvPr/>
        </p:nvSpPr>
        <p:spPr>
          <a:xfrm>
            <a:off x="6739913" y="3250150"/>
            <a:ext cx="1140900" cy="3567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9"/>
          <p:cNvSpPr/>
          <p:nvPr/>
        </p:nvSpPr>
        <p:spPr>
          <a:xfrm>
            <a:off x="1263175" y="1355525"/>
            <a:ext cx="1140900" cy="3567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9"/>
          <p:cNvSpPr txBox="1">
            <a:spLocks noGrp="1"/>
          </p:cNvSpPr>
          <p:nvPr>
            <p:ph type="subTitle" idx="13"/>
          </p:nvPr>
        </p:nvSpPr>
        <p:spPr>
          <a:xfrm>
            <a:off x="6317250" y="2031150"/>
            <a:ext cx="19860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sp>
        <p:nvSpPr>
          <p:cNvPr id="2369" name="Google Shape;2369;p49"/>
          <p:cNvSpPr txBox="1">
            <a:spLocks noGrp="1"/>
          </p:cNvSpPr>
          <p:nvPr>
            <p:ph type="subTitle" idx="15"/>
          </p:nvPr>
        </p:nvSpPr>
        <p:spPr>
          <a:xfrm>
            <a:off x="6317250" y="3921750"/>
            <a:ext cx="19860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very far away from us</a:t>
            </a:r>
            <a:endParaRPr/>
          </a:p>
        </p:txBody>
      </p:sp>
      <p:sp>
        <p:nvSpPr>
          <p:cNvPr id="2370" name="Google Shape;2370;p49"/>
          <p:cNvSpPr txBox="1">
            <a:spLocks noGrp="1"/>
          </p:cNvSpPr>
          <p:nvPr>
            <p:ph type="title" idx="9"/>
          </p:nvPr>
        </p:nvSpPr>
        <p:spPr>
          <a:xfrm>
            <a:off x="6064800" y="1682850"/>
            <a:ext cx="249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AUTOMOBILE</a:t>
            </a:r>
            <a:endParaRPr/>
          </a:p>
        </p:txBody>
      </p:sp>
      <p:sp>
        <p:nvSpPr>
          <p:cNvPr id="2371" name="Google Shape;2371;p49"/>
          <p:cNvSpPr txBox="1">
            <a:spLocks noGrp="1"/>
          </p:cNvSpPr>
          <p:nvPr>
            <p:ph type="title" idx="14"/>
          </p:nvPr>
        </p:nvSpPr>
        <p:spPr>
          <a:xfrm>
            <a:off x="6064800" y="3573450"/>
            <a:ext cx="249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INTERNET</a:t>
            </a:r>
            <a:endParaRPr/>
          </a:p>
        </p:txBody>
      </p:sp>
      <p:sp>
        <p:nvSpPr>
          <p:cNvPr id="2372" name="Google Shape;2372;p49"/>
          <p:cNvSpPr txBox="1">
            <a:spLocks noGrp="1"/>
          </p:cNvSpPr>
          <p:nvPr>
            <p:ph type="title"/>
          </p:nvPr>
        </p:nvSpPr>
        <p:spPr>
          <a:xfrm>
            <a:off x="720000" y="3971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IMPORTANT DATES</a:t>
            </a:r>
            <a:endParaRPr/>
          </a:p>
        </p:txBody>
      </p:sp>
      <p:sp>
        <p:nvSpPr>
          <p:cNvPr id="2373" name="Google Shape;2373;p49"/>
          <p:cNvSpPr txBox="1">
            <a:spLocks noGrp="1"/>
          </p:cNvSpPr>
          <p:nvPr>
            <p:ph type="title" idx="2"/>
          </p:nvPr>
        </p:nvSpPr>
        <p:spPr>
          <a:xfrm>
            <a:off x="588200" y="1682850"/>
            <a:ext cx="249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TELEPHONE</a:t>
            </a:r>
            <a:endParaRPr/>
          </a:p>
        </p:txBody>
      </p:sp>
      <p:sp>
        <p:nvSpPr>
          <p:cNvPr id="2374" name="Google Shape;2374;p49"/>
          <p:cNvSpPr txBox="1">
            <a:spLocks noGrp="1"/>
          </p:cNvSpPr>
          <p:nvPr>
            <p:ph type="subTitle" idx="1"/>
          </p:nvPr>
        </p:nvSpPr>
        <p:spPr>
          <a:xfrm>
            <a:off x="840650" y="2031150"/>
            <a:ext cx="19860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Ceres is located in the asteroid belt</a:t>
            </a:r>
            <a:endParaRPr/>
          </a:p>
        </p:txBody>
      </p:sp>
      <p:sp>
        <p:nvSpPr>
          <p:cNvPr id="2375" name="Google Shape;2375;p49"/>
          <p:cNvSpPr txBox="1">
            <a:spLocks noGrp="1"/>
          </p:cNvSpPr>
          <p:nvPr>
            <p:ph type="title" idx="3"/>
          </p:nvPr>
        </p:nvSpPr>
        <p:spPr>
          <a:xfrm>
            <a:off x="3326500" y="1682850"/>
            <a:ext cx="249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ELECTRIC LIGHT</a:t>
            </a:r>
            <a:endParaRPr/>
          </a:p>
        </p:txBody>
      </p:sp>
      <p:sp>
        <p:nvSpPr>
          <p:cNvPr id="2376" name="Google Shape;2376;p49"/>
          <p:cNvSpPr txBox="1">
            <a:spLocks noGrp="1"/>
          </p:cNvSpPr>
          <p:nvPr>
            <p:ph type="subTitle" idx="4"/>
          </p:nvPr>
        </p:nvSpPr>
        <p:spPr>
          <a:xfrm>
            <a:off x="3578947" y="2031150"/>
            <a:ext cx="19860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2377" name="Google Shape;2377;p49"/>
          <p:cNvSpPr txBox="1">
            <a:spLocks noGrp="1"/>
          </p:cNvSpPr>
          <p:nvPr>
            <p:ph type="title" idx="5"/>
          </p:nvPr>
        </p:nvSpPr>
        <p:spPr>
          <a:xfrm>
            <a:off x="588200" y="3573450"/>
            <a:ext cx="249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RADIO</a:t>
            </a:r>
            <a:endParaRPr/>
          </a:p>
        </p:txBody>
      </p:sp>
      <p:sp>
        <p:nvSpPr>
          <p:cNvPr id="2378" name="Google Shape;2378;p49"/>
          <p:cNvSpPr txBox="1">
            <a:spLocks noGrp="1"/>
          </p:cNvSpPr>
          <p:nvPr>
            <p:ph type="subTitle" idx="6"/>
          </p:nvPr>
        </p:nvSpPr>
        <p:spPr>
          <a:xfrm>
            <a:off x="840650" y="3921750"/>
            <a:ext cx="19860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2379" name="Google Shape;2379;p49"/>
          <p:cNvSpPr txBox="1">
            <a:spLocks noGrp="1"/>
          </p:cNvSpPr>
          <p:nvPr>
            <p:ph type="title" idx="7"/>
          </p:nvPr>
        </p:nvSpPr>
        <p:spPr>
          <a:xfrm>
            <a:off x="3326575" y="3573450"/>
            <a:ext cx="249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COMPUTER</a:t>
            </a:r>
            <a:endParaRPr/>
          </a:p>
        </p:txBody>
      </p:sp>
      <p:sp>
        <p:nvSpPr>
          <p:cNvPr id="2380" name="Google Shape;2380;p49"/>
          <p:cNvSpPr txBox="1">
            <a:spLocks noGrp="1"/>
          </p:cNvSpPr>
          <p:nvPr>
            <p:ph type="subTitle" idx="8"/>
          </p:nvPr>
        </p:nvSpPr>
        <p:spPr>
          <a:xfrm>
            <a:off x="3578947" y="3921750"/>
            <a:ext cx="19860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and has rings</a:t>
            </a:r>
            <a:endParaRPr/>
          </a:p>
        </p:txBody>
      </p:sp>
      <p:sp>
        <p:nvSpPr>
          <p:cNvPr id="2381" name="Google Shape;2381;p49"/>
          <p:cNvSpPr txBox="1">
            <a:spLocks noGrp="1"/>
          </p:cNvSpPr>
          <p:nvPr>
            <p:ph type="title" idx="16"/>
          </p:nvPr>
        </p:nvSpPr>
        <p:spPr>
          <a:xfrm>
            <a:off x="1396775" y="1355525"/>
            <a:ext cx="8739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1876</a:t>
            </a:r>
            <a:endParaRPr/>
          </a:p>
        </p:txBody>
      </p:sp>
      <p:sp>
        <p:nvSpPr>
          <p:cNvPr id="2382" name="Google Shape;2382;p49"/>
          <p:cNvSpPr txBox="1">
            <a:spLocks noGrp="1"/>
          </p:cNvSpPr>
          <p:nvPr>
            <p:ph type="title" idx="17"/>
          </p:nvPr>
        </p:nvSpPr>
        <p:spPr>
          <a:xfrm>
            <a:off x="4135000" y="1355525"/>
            <a:ext cx="8739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1879</a:t>
            </a:r>
            <a:endParaRPr/>
          </a:p>
        </p:txBody>
      </p:sp>
      <p:sp>
        <p:nvSpPr>
          <p:cNvPr id="2383" name="Google Shape;2383;p49"/>
          <p:cNvSpPr txBox="1">
            <a:spLocks noGrp="1"/>
          </p:cNvSpPr>
          <p:nvPr>
            <p:ph type="title" idx="18"/>
          </p:nvPr>
        </p:nvSpPr>
        <p:spPr>
          <a:xfrm>
            <a:off x="6873300" y="1355525"/>
            <a:ext cx="8739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1885</a:t>
            </a:r>
            <a:endParaRPr/>
          </a:p>
        </p:txBody>
      </p:sp>
      <p:sp>
        <p:nvSpPr>
          <p:cNvPr id="2384" name="Google Shape;2384;p49"/>
          <p:cNvSpPr txBox="1">
            <a:spLocks noGrp="1"/>
          </p:cNvSpPr>
          <p:nvPr>
            <p:ph type="title" idx="19"/>
          </p:nvPr>
        </p:nvSpPr>
        <p:spPr>
          <a:xfrm>
            <a:off x="1396775" y="3250150"/>
            <a:ext cx="8739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1901</a:t>
            </a:r>
            <a:endParaRPr/>
          </a:p>
        </p:txBody>
      </p:sp>
      <p:sp>
        <p:nvSpPr>
          <p:cNvPr id="2385" name="Google Shape;2385;p49"/>
          <p:cNvSpPr txBox="1">
            <a:spLocks noGrp="1"/>
          </p:cNvSpPr>
          <p:nvPr>
            <p:ph type="title" idx="20"/>
          </p:nvPr>
        </p:nvSpPr>
        <p:spPr>
          <a:xfrm>
            <a:off x="4135000" y="3250150"/>
            <a:ext cx="8739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1937</a:t>
            </a:r>
            <a:endParaRPr/>
          </a:p>
        </p:txBody>
      </p:sp>
      <p:sp>
        <p:nvSpPr>
          <p:cNvPr id="2386" name="Google Shape;2386;p49"/>
          <p:cNvSpPr txBox="1">
            <a:spLocks noGrp="1"/>
          </p:cNvSpPr>
          <p:nvPr>
            <p:ph type="title" idx="21"/>
          </p:nvPr>
        </p:nvSpPr>
        <p:spPr>
          <a:xfrm>
            <a:off x="6873300" y="3250150"/>
            <a:ext cx="8739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1974</a:t>
            </a:r>
            <a:endParaRPr/>
          </a:p>
        </p:txBody>
      </p:sp>
      <p:grpSp>
        <p:nvGrpSpPr>
          <p:cNvPr id="2387" name="Google Shape;2387;p49"/>
          <p:cNvGrpSpPr/>
          <p:nvPr/>
        </p:nvGrpSpPr>
        <p:grpSpPr>
          <a:xfrm rot="-5400000">
            <a:off x="7961340" y="1082124"/>
            <a:ext cx="1754868" cy="143178"/>
            <a:chOff x="1131682" y="748176"/>
            <a:chExt cx="769005" cy="62742"/>
          </a:xfrm>
        </p:grpSpPr>
        <p:sp>
          <p:nvSpPr>
            <p:cNvPr id="2388" name="Google Shape;2388;p49"/>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9"/>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9"/>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9"/>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9"/>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9"/>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9"/>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9"/>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9"/>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9"/>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9"/>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9"/>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49"/>
          <p:cNvGrpSpPr/>
          <p:nvPr/>
        </p:nvGrpSpPr>
        <p:grpSpPr>
          <a:xfrm>
            <a:off x="215116" y="2613924"/>
            <a:ext cx="428835" cy="2529576"/>
            <a:chOff x="215116" y="2682099"/>
            <a:chExt cx="428835" cy="2529576"/>
          </a:xfrm>
        </p:grpSpPr>
        <p:grpSp>
          <p:nvGrpSpPr>
            <p:cNvPr id="2401" name="Google Shape;2401;p49"/>
            <p:cNvGrpSpPr/>
            <p:nvPr/>
          </p:nvGrpSpPr>
          <p:grpSpPr>
            <a:xfrm>
              <a:off x="215116" y="2682099"/>
              <a:ext cx="428835" cy="428835"/>
              <a:chOff x="8380157" y="546043"/>
              <a:chExt cx="273300" cy="273300"/>
            </a:xfrm>
          </p:grpSpPr>
          <p:sp>
            <p:nvSpPr>
              <p:cNvPr id="2402" name="Google Shape;2402;p49"/>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9"/>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04" name="Google Shape;2404;p49"/>
            <p:cNvCxnSpPr/>
            <p:nvPr/>
          </p:nvCxnSpPr>
          <p:spPr>
            <a:xfrm>
              <a:off x="429538" y="3052875"/>
              <a:ext cx="0" cy="2158800"/>
            </a:xfrm>
            <a:prstGeom prst="straightConnector1">
              <a:avLst/>
            </a:prstGeom>
            <a:noFill/>
            <a:ln w="19050" cap="flat" cmpd="sng">
              <a:solidFill>
                <a:schemeClr val="accent3"/>
              </a:solidFill>
              <a:prstDash val="solid"/>
              <a:round/>
              <a:headEnd type="none" w="med" len="med"/>
              <a:tailEnd type="none" w="med" len="med"/>
            </a:ln>
          </p:spPr>
        </p:cxnSp>
      </p:grpSp>
      <p:grpSp>
        <p:nvGrpSpPr>
          <p:cNvPr id="2405" name="Google Shape;2405;p49"/>
          <p:cNvGrpSpPr/>
          <p:nvPr/>
        </p:nvGrpSpPr>
        <p:grpSpPr>
          <a:xfrm flipH="1">
            <a:off x="8505851" y="3968508"/>
            <a:ext cx="475045" cy="963129"/>
            <a:chOff x="750826" y="3144150"/>
            <a:chExt cx="690874" cy="1459949"/>
          </a:xfrm>
        </p:grpSpPr>
        <p:sp>
          <p:nvSpPr>
            <p:cNvPr id="2406" name="Google Shape;2406;p49"/>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9"/>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9"/>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9"/>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9"/>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9"/>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9"/>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16"/>
        <p:cNvGrpSpPr/>
        <p:nvPr/>
      </p:nvGrpSpPr>
      <p:grpSpPr>
        <a:xfrm>
          <a:off x="0" y="0"/>
          <a:ext cx="0" cy="0"/>
          <a:chOff x="0" y="0"/>
          <a:chExt cx="0" cy="0"/>
        </a:xfrm>
      </p:grpSpPr>
      <p:sp>
        <p:nvSpPr>
          <p:cNvPr id="2417" name="Google Shape;2417;p50"/>
          <p:cNvSpPr txBox="1">
            <a:spLocks noGrp="1"/>
          </p:cNvSpPr>
          <p:nvPr>
            <p:ph type="title"/>
          </p:nvPr>
        </p:nvSpPr>
        <p:spPr>
          <a:xfrm>
            <a:off x="1976000" y="1527375"/>
            <a:ext cx="5192100" cy="199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a:t>
            </a:r>
            <a:endParaRPr/>
          </a:p>
          <a:p>
            <a:pPr marL="0" lvl="0" indent="0" algn="ctr" rtl="0">
              <a:spcBef>
                <a:spcPts val="0"/>
              </a:spcBef>
              <a:spcAft>
                <a:spcPts val="0"/>
              </a:spcAft>
              <a:buNone/>
            </a:pPr>
            <a:r>
              <a:rPr lang="en"/>
              <a:t>WORDS</a:t>
            </a:r>
            <a:endParaRPr/>
          </a:p>
        </p:txBody>
      </p:sp>
      <p:grpSp>
        <p:nvGrpSpPr>
          <p:cNvPr id="2418" name="Google Shape;2418;p50"/>
          <p:cNvGrpSpPr/>
          <p:nvPr/>
        </p:nvGrpSpPr>
        <p:grpSpPr>
          <a:xfrm>
            <a:off x="-13600" y="1314900"/>
            <a:ext cx="1814933" cy="3005698"/>
            <a:chOff x="-13600" y="1314900"/>
            <a:chExt cx="1814933" cy="3005698"/>
          </a:xfrm>
        </p:grpSpPr>
        <p:grpSp>
          <p:nvGrpSpPr>
            <p:cNvPr id="2419" name="Google Shape;2419;p50"/>
            <p:cNvGrpSpPr/>
            <p:nvPr/>
          </p:nvGrpSpPr>
          <p:grpSpPr>
            <a:xfrm>
              <a:off x="1419807" y="3574146"/>
              <a:ext cx="381527" cy="381499"/>
              <a:chOff x="8380157" y="546043"/>
              <a:chExt cx="273300" cy="273300"/>
            </a:xfrm>
          </p:grpSpPr>
          <p:sp>
            <p:nvSpPr>
              <p:cNvPr id="2420" name="Google Shape;2420;p50"/>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0"/>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2" name="Google Shape;2422;p50"/>
            <p:cNvSpPr/>
            <p:nvPr/>
          </p:nvSpPr>
          <p:spPr>
            <a:xfrm>
              <a:off x="-13600" y="1314900"/>
              <a:ext cx="1496900" cy="2460575"/>
            </a:xfrm>
            <a:custGeom>
              <a:avLst/>
              <a:gdLst/>
              <a:ahLst/>
              <a:cxnLst/>
              <a:rect l="l" t="t" r="r" b="b"/>
              <a:pathLst>
                <a:path w="59876" h="98423" extrusionOk="0">
                  <a:moveTo>
                    <a:pt x="0" y="0"/>
                  </a:moveTo>
                  <a:lnTo>
                    <a:pt x="17037" y="17510"/>
                  </a:lnTo>
                  <a:lnTo>
                    <a:pt x="17037" y="78615"/>
                  </a:lnTo>
                  <a:lnTo>
                    <a:pt x="36845" y="98423"/>
                  </a:lnTo>
                  <a:lnTo>
                    <a:pt x="59876" y="98423"/>
                  </a:lnTo>
                </a:path>
              </a:pathLst>
            </a:custGeom>
            <a:noFill/>
            <a:ln w="19050" cap="flat" cmpd="sng">
              <a:solidFill>
                <a:schemeClr val="accent3"/>
              </a:solidFill>
              <a:prstDash val="solid"/>
              <a:round/>
              <a:headEnd type="none" w="med" len="med"/>
              <a:tailEnd type="none" w="med" len="med"/>
            </a:ln>
          </p:spPr>
        </p:sp>
        <p:grpSp>
          <p:nvGrpSpPr>
            <p:cNvPr id="2423" name="Google Shape;2423;p50"/>
            <p:cNvGrpSpPr/>
            <p:nvPr/>
          </p:nvGrpSpPr>
          <p:grpSpPr>
            <a:xfrm>
              <a:off x="352502" y="3247447"/>
              <a:ext cx="129655" cy="1073151"/>
              <a:chOff x="5428406" y="-163322"/>
              <a:chExt cx="197135" cy="1631672"/>
            </a:xfrm>
          </p:grpSpPr>
          <p:sp>
            <p:nvSpPr>
              <p:cNvPr id="2424" name="Google Shape;2424;p50"/>
              <p:cNvSpPr/>
              <p:nvPr/>
            </p:nvSpPr>
            <p:spPr>
              <a:xfrm rot="10800000" flipH="1">
                <a:off x="5504318" y="-163322"/>
                <a:ext cx="30182" cy="711009"/>
              </a:xfrm>
              <a:custGeom>
                <a:avLst/>
                <a:gdLst/>
                <a:ahLst/>
                <a:cxnLst/>
                <a:rect l="l" t="t" r="r" b="b"/>
                <a:pathLst>
                  <a:path w="429" h="10251" extrusionOk="0">
                    <a:moveTo>
                      <a:pt x="429" y="10251"/>
                    </a:moveTo>
                    <a:lnTo>
                      <a:pt x="1" y="10251"/>
                    </a:lnTo>
                    <a:lnTo>
                      <a:pt x="1" y="1"/>
                    </a:lnTo>
                    <a:lnTo>
                      <a:pt x="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0"/>
              <p:cNvSpPr/>
              <p:nvPr/>
            </p:nvSpPr>
            <p:spPr>
              <a:xfrm rot="10800000" flipH="1">
                <a:off x="5428406" y="127337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0"/>
              <p:cNvSpPr/>
              <p:nvPr/>
            </p:nvSpPr>
            <p:spPr>
              <a:xfrm rot="10800000" flipH="1">
                <a:off x="5428406" y="1011621"/>
                <a:ext cx="197135" cy="194416"/>
              </a:xfrm>
              <a:custGeom>
                <a:avLst/>
                <a:gdLst/>
                <a:ahLst/>
                <a:cxnLst/>
                <a:rect l="l" t="t" r="r" b="b"/>
                <a:pathLst>
                  <a:path w="2802" h="2803" extrusionOk="0">
                    <a:moveTo>
                      <a:pt x="2801" y="1"/>
                    </a:moveTo>
                    <a:lnTo>
                      <a:pt x="0" y="1"/>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0"/>
              <p:cNvSpPr/>
              <p:nvPr/>
            </p:nvSpPr>
            <p:spPr>
              <a:xfrm rot="10800000" flipH="1">
                <a:off x="5428406" y="749932"/>
                <a:ext cx="197135" cy="194347"/>
              </a:xfrm>
              <a:custGeom>
                <a:avLst/>
                <a:gdLst/>
                <a:ahLst/>
                <a:cxnLst/>
                <a:rect l="l" t="t" r="r" b="b"/>
                <a:pathLst>
                  <a:path w="2802" h="2802" extrusionOk="0">
                    <a:moveTo>
                      <a:pt x="2801" y="0"/>
                    </a:moveTo>
                    <a:lnTo>
                      <a:pt x="0" y="0"/>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0"/>
              <p:cNvSpPr/>
              <p:nvPr/>
            </p:nvSpPr>
            <p:spPr>
              <a:xfrm rot="10800000" flipH="1">
                <a:off x="5428406" y="48754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9" name="Google Shape;2429;p50"/>
            <p:cNvSpPr/>
            <p:nvPr/>
          </p:nvSpPr>
          <p:spPr>
            <a:xfrm flipH="1">
              <a:off x="365553" y="214302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 name="Google Shape;2430;p50"/>
          <p:cNvGrpSpPr/>
          <p:nvPr/>
        </p:nvGrpSpPr>
        <p:grpSpPr>
          <a:xfrm>
            <a:off x="7346457" y="1244146"/>
            <a:ext cx="1813593" cy="2377186"/>
            <a:chOff x="7346457" y="1244146"/>
            <a:chExt cx="1813593" cy="2377186"/>
          </a:xfrm>
        </p:grpSpPr>
        <p:grpSp>
          <p:nvGrpSpPr>
            <p:cNvPr id="2431" name="Google Shape;2431;p50"/>
            <p:cNvGrpSpPr/>
            <p:nvPr/>
          </p:nvGrpSpPr>
          <p:grpSpPr>
            <a:xfrm>
              <a:off x="7346457" y="1244146"/>
              <a:ext cx="381527" cy="381499"/>
              <a:chOff x="8380157" y="546043"/>
              <a:chExt cx="273300" cy="273300"/>
            </a:xfrm>
          </p:grpSpPr>
          <p:sp>
            <p:nvSpPr>
              <p:cNvPr id="2432" name="Google Shape;2432;p50"/>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0"/>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4" name="Google Shape;2434;p50"/>
            <p:cNvSpPr/>
            <p:nvPr/>
          </p:nvSpPr>
          <p:spPr>
            <a:xfrm>
              <a:off x="7677750" y="1449500"/>
              <a:ext cx="1482300" cy="2138375"/>
            </a:xfrm>
            <a:custGeom>
              <a:avLst/>
              <a:gdLst/>
              <a:ahLst/>
              <a:cxnLst/>
              <a:rect l="l" t="t" r="r" b="b"/>
              <a:pathLst>
                <a:path w="59292" h="85535" extrusionOk="0">
                  <a:moveTo>
                    <a:pt x="0" y="0"/>
                  </a:moveTo>
                  <a:lnTo>
                    <a:pt x="25514" y="23944"/>
                  </a:lnTo>
                  <a:lnTo>
                    <a:pt x="25514" y="85049"/>
                  </a:lnTo>
                  <a:lnTo>
                    <a:pt x="58511" y="85535"/>
                  </a:lnTo>
                  <a:lnTo>
                    <a:pt x="59292" y="85535"/>
                  </a:lnTo>
                </a:path>
              </a:pathLst>
            </a:custGeom>
            <a:noFill/>
            <a:ln w="19050" cap="flat" cmpd="sng">
              <a:solidFill>
                <a:schemeClr val="accent3"/>
              </a:solidFill>
              <a:prstDash val="solid"/>
              <a:round/>
              <a:headEnd type="none" w="med" len="med"/>
              <a:tailEnd type="none" w="med" len="med"/>
            </a:ln>
          </p:spPr>
        </p:sp>
        <p:grpSp>
          <p:nvGrpSpPr>
            <p:cNvPr id="2435" name="Google Shape;2435;p50"/>
            <p:cNvGrpSpPr/>
            <p:nvPr/>
          </p:nvGrpSpPr>
          <p:grpSpPr>
            <a:xfrm flipH="1">
              <a:off x="8485867" y="2435333"/>
              <a:ext cx="455769" cy="963129"/>
              <a:chOff x="750826" y="3144150"/>
              <a:chExt cx="690874" cy="1459949"/>
            </a:xfrm>
          </p:grpSpPr>
          <p:sp>
            <p:nvSpPr>
              <p:cNvPr id="2436" name="Google Shape;2436;p50"/>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0"/>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0"/>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0"/>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0"/>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0"/>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0"/>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3" name="Google Shape;2443;p50"/>
            <p:cNvSpPr/>
            <p:nvPr/>
          </p:nvSpPr>
          <p:spPr>
            <a:xfrm flipH="1">
              <a:off x="8661978" y="35178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50"/>
          <p:cNvGrpSpPr/>
          <p:nvPr/>
        </p:nvGrpSpPr>
        <p:grpSpPr>
          <a:xfrm flipH="1">
            <a:off x="3687223" y="4241771"/>
            <a:ext cx="1775744" cy="30175"/>
            <a:chOff x="1859354" y="894626"/>
            <a:chExt cx="344143" cy="5837"/>
          </a:xfrm>
        </p:grpSpPr>
        <p:sp>
          <p:nvSpPr>
            <p:cNvPr id="2445" name="Google Shape;2445;p50"/>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0"/>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0"/>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0"/>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0"/>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0"/>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0"/>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0"/>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0"/>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0"/>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0"/>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0"/>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0"/>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0"/>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0"/>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0"/>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0"/>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0"/>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0"/>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50"/>
          <p:cNvGrpSpPr/>
          <p:nvPr/>
        </p:nvGrpSpPr>
        <p:grpSpPr>
          <a:xfrm>
            <a:off x="7673483" y="309358"/>
            <a:ext cx="1286237" cy="104943"/>
            <a:chOff x="1131682" y="748176"/>
            <a:chExt cx="769005" cy="62742"/>
          </a:xfrm>
        </p:grpSpPr>
        <p:sp>
          <p:nvSpPr>
            <p:cNvPr id="2465" name="Google Shape;2465;p50"/>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0"/>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0"/>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0"/>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0"/>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0"/>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0"/>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0"/>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0"/>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0"/>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0"/>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0"/>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80"/>
        <p:cNvGrpSpPr/>
        <p:nvPr/>
      </p:nvGrpSpPr>
      <p:grpSpPr>
        <a:xfrm>
          <a:off x="0" y="0"/>
          <a:ext cx="0" cy="0"/>
          <a:chOff x="0" y="0"/>
          <a:chExt cx="0" cy="0"/>
        </a:xfrm>
      </p:grpSpPr>
      <p:sp>
        <p:nvSpPr>
          <p:cNvPr id="2481" name="Google Shape;2481;p51"/>
          <p:cNvSpPr/>
          <p:nvPr/>
        </p:nvSpPr>
        <p:spPr>
          <a:xfrm>
            <a:off x="1693450" y="2742100"/>
            <a:ext cx="57570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2" name="Google Shape;2482;p51"/>
          <p:cNvGrpSpPr/>
          <p:nvPr/>
        </p:nvGrpSpPr>
        <p:grpSpPr>
          <a:xfrm>
            <a:off x="7985479" y="4084071"/>
            <a:ext cx="126575" cy="1059420"/>
            <a:chOff x="-1573661" y="2687323"/>
            <a:chExt cx="155097" cy="1297990"/>
          </a:xfrm>
        </p:grpSpPr>
        <p:sp>
          <p:nvSpPr>
            <p:cNvPr id="2483" name="Google Shape;2483;p51"/>
            <p:cNvSpPr/>
            <p:nvPr/>
          </p:nvSpPr>
          <p:spPr>
            <a:xfrm>
              <a:off x="-1501768" y="3419715"/>
              <a:ext cx="23174" cy="565599"/>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1"/>
            <p:cNvSpPr/>
            <p:nvPr/>
          </p:nvSpPr>
          <p:spPr>
            <a:xfrm>
              <a:off x="-1573661" y="2687323"/>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1"/>
            <p:cNvSpPr/>
            <p:nvPr/>
          </p:nvSpPr>
          <p:spPr>
            <a:xfrm>
              <a:off x="-1573661" y="2895995"/>
              <a:ext cx="155097" cy="154656"/>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1"/>
            <p:cNvSpPr/>
            <p:nvPr/>
          </p:nvSpPr>
          <p:spPr>
            <a:xfrm>
              <a:off x="-1573661" y="3104225"/>
              <a:ext cx="155097" cy="154600"/>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1"/>
            <p:cNvSpPr/>
            <p:nvPr/>
          </p:nvSpPr>
          <p:spPr>
            <a:xfrm>
              <a:off x="-1573661" y="3312455"/>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 name="Google Shape;2488;p51"/>
          <p:cNvGrpSpPr/>
          <p:nvPr/>
        </p:nvGrpSpPr>
        <p:grpSpPr>
          <a:xfrm flipH="1">
            <a:off x="4" y="684411"/>
            <a:ext cx="2754220" cy="314050"/>
            <a:chOff x="455999" y="1012736"/>
            <a:chExt cx="1928185" cy="219862"/>
          </a:xfrm>
        </p:grpSpPr>
        <p:sp>
          <p:nvSpPr>
            <p:cNvPr id="2489" name="Google Shape;2489;p51"/>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1"/>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1"/>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1"/>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1"/>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1"/>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1"/>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1"/>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1"/>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1"/>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6" name="Google Shape;2506;p51"/>
          <p:cNvGrpSpPr/>
          <p:nvPr/>
        </p:nvGrpSpPr>
        <p:grpSpPr>
          <a:xfrm>
            <a:off x="126860" y="2571749"/>
            <a:ext cx="3940896" cy="2246850"/>
            <a:chOff x="126860" y="2571749"/>
            <a:chExt cx="3940896" cy="2246850"/>
          </a:xfrm>
        </p:grpSpPr>
        <p:grpSp>
          <p:nvGrpSpPr>
            <p:cNvPr id="2507" name="Google Shape;2507;p51"/>
            <p:cNvGrpSpPr/>
            <p:nvPr/>
          </p:nvGrpSpPr>
          <p:grpSpPr>
            <a:xfrm rot="5400000" flipH="1">
              <a:off x="405130" y="3847637"/>
              <a:ext cx="461294" cy="974704"/>
              <a:chOff x="798272" y="4042030"/>
              <a:chExt cx="411796" cy="870194"/>
            </a:xfrm>
          </p:grpSpPr>
          <p:sp>
            <p:nvSpPr>
              <p:cNvPr id="2508" name="Google Shape;2508;p51"/>
              <p:cNvSpPr/>
              <p:nvPr/>
            </p:nvSpPr>
            <p:spPr>
              <a:xfrm>
                <a:off x="798272" y="4042030"/>
                <a:ext cx="411796" cy="464386"/>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1"/>
              <p:cNvSpPr/>
              <p:nvPr/>
            </p:nvSpPr>
            <p:spPr>
              <a:xfrm>
                <a:off x="798272" y="4159037"/>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1"/>
              <p:cNvSpPr/>
              <p:nvPr/>
            </p:nvSpPr>
            <p:spPr>
              <a:xfrm>
                <a:off x="798272" y="4276044"/>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1"/>
              <p:cNvSpPr/>
              <p:nvPr/>
            </p:nvSpPr>
            <p:spPr>
              <a:xfrm>
                <a:off x="798272" y="4393425"/>
                <a:ext cx="411796" cy="464386"/>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1"/>
              <p:cNvSpPr/>
              <p:nvPr/>
            </p:nvSpPr>
            <p:spPr>
              <a:xfrm>
                <a:off x="798272" y="4510431"/>
                <a:ext cx="400298" cy="401793"/>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1"/>
              <p:cNvSpPr/>
              <p:nvPr/>
            </p:nvSpPr>
            <p:spPr>
              <a:xfrm>
                <a:off x="798272" y="4627438"/>
                <a:ext cx="284036" cy="284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1"/>
              <p:cNvSpPr/>
              <p:nvPr/>
            </p:nvSpPr>
            <p:spPr>
              <a:xfrm>
                <a:off x="798272" y="4744445"/>
                <a:ext cx="167400" cy="167773"/>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5" name="Google Shape;2515;p51"/>
            <p:cNvSpPr/>
            <p:nvPr/>
          </p:nvSpPr>
          <p:spPr>
            <a:xfrm rot="5400000" flipH="1">
              <a:off x="1593729" y="2568521"/>
              <a:ext cx="681595" cy="3396513"/>
            </a:xfrm>
            <a:custGeom>
              <a:avLst/>
              <a:gdLst/>
              <a:ahLst/>
              <a:cxnLst/>
              <a:rect l="l" t="t" r="r" b="b"/>
              <a:pathLst>
                <a:path w="14659" h="73055" extrusionOk="0">
                  <a:moveTo>
                    <a:pt x="1" y="0"/>
                  </a:moveTo>
                  <a:lnTo>
                    <a:pt x="1" y="48870"/>
                  </a:lnTo>
                  <a:lnTo>
                    <a:pt x="14239" y="63107"/>
                  </a:lnTo>
                  <a:lnTo>
                    <a:pt x="14239" y="73054"/>
                  </a:lnTo>
                  <a:lnTo>
                    <a:pt x="14658" y="73054"/>
                  </a:lnTo>
                  <a:lnTo>
                    <a:pt x="14658" y="62929"/>
                  </a:lnTo>
                  <a:lnTo>
                    <a:pt x="420" y="48691"/>
                  </a:lnTo>
                  <a:lnTo>
                    <a:pt x="4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1"/>
            <p:cNvSpPr/>
            <p:nvPr/>
          </p:nvSpPr>
          <p:spPr>
            <a:xfrm rot="5400000" flipH="1">
              <a:off x="3629241" y="4534301"/>
              <a:ext cx="126936" cy="126553"/>
            </a:xfrm>
            <a:custGeom>
              <a:avLst/>
              <a:gdLst/>
              <a:ahLst/>
              <a:cxnLst/>
              <a:rect l="l" t="t" r="r" b="b"/>
              <a:pathLst>
                <a:path w="2730" h="2722" extrusionOk="0">
                  <a:moveTo>
                    <a:pt x="1365" y="420"/>
                  </a:moveTo>
                  <a:cubicBezTo>
                    <a:pt x="1883" y="420"/>
                    <a:pt x="2302" y="839"/>
                    <a:pt x="2302" y="1357"/>
                  </a:cubicBezTo>
                  <a:cubicBezTo>
                    <a:pt x="2302" y="1874"/>
                    <a:pt x="1883" y="2302"/>
                    <a:pt x="1365" y="2302"/>
                  </a:cubicBezTo>
                  <a:cubicBezTo>
                    <a:pt x="848" y="2302"/>
                    <a:pt x="428" y="1874"/>
                    <a:pt x="428" y="1357"/>
                  </a:cubicBezTo>
                  <a:cubicBezTo>
                    <a:pt x="428" y="839"/>
                    <a:pt x="848" y="420"/>
                    <a:pt x="1365" y="420"/>
                  </a:cubicBezTo>
                  <a:close/>
                  <a:moveTo>
                    <a:pt x="1365" y="1"/>
                  </a:moveTo>
                  <a:cubicBezTo>
                    <a:pt x="616" y="1"/>
                    <a:pt x="0" y="607"/>
                    <a:pt x="0" y="1357"/>
                  </a:cubicBezTo>
                  <a:cubicBezTo>
                    <a:pt x="0" y="2106"/>
                    <a:pt x="616" y="2722"/>
                    <a:pt x="1365" y="2722"/>
                  </a:cubicBezTo>
                  <a:cubicBezTo>
                    <a:pt x="2114" y="2722"/>
                    <a:pt x="2730" y="2106"/>
                    <a:pt x="2730" y="1357"/>
                  </a:cubicBezTo>
                  <a:cubicBezTo>
                    <a:pt x="2730" y="607"/>
                    <a:pt x="2114" y="1"/>
                    <a:pt x="1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1"/>
            <p:cNvSpPr/>
            <p:nvPr/>
          </p:nvSpPr>
          <p:spPr>
            <a:xfrm rot="5400000" flipH="1">
              <a:off x="126855" y="3873735"/>
              <a:ext cx="126564" cy="126553"/>
            </a:xfrm>
            <a:custGeom>
              <a:avLst/>
              <a:gdLst/>
              <a:ahLst/>
              <a:cxnLst/>
              <a:rect l="l" t="t" r="r" b="b"/>
              <a:pathLst>
                <a:path w="2722" h="2722" extrusionOk="0">
                  <a:moveTo>
                    <a:pt x="1356" y="420"/>
                  </a:moveTo>
                  <a:cubicBezTo>
                    <a:pt x="1874" y="420"/>
                    <a:pt x="2302" y="839"/>
                    <a:pt x="2302" y="1357"/>
                  </a:cubicBezTo>
                  <a:cubicBezTo>
                    <a:pt x="2302" y="1883"/>
                    <a:pt x="1874" y="2302"/>
                    <a:pt x="1356" y="2302"/>
                  </a:cubicBezTo>
                  <a:cubicBezTo>
                    <a:pt x="839" y="2302"/>
                    <a:pt x="420" y="1883"/>
                    <a:pt x="420" y="1357"/>
                  </a:cubicBezTo>
                  <a:cubicBezTo>
                    <a:pt x="420" y="839"/>
                    <a:pt x="839" y="420"/>
                    <a:pt x="1356" y="420"/>
                  </a:cubicBezTo>
                  <a:close/>
                  <a:moveTo>
                    <a:pt x="1356" y="1"/>
                  </a:moveTo>
                  <a:cubicBezTo>
                    <a:pt x="607" y="1"/>
                    <a:pt x="0" y="607"/>
                    <a:pt x="0" y="1357"/>
                  </a:cubicBezTo>
                  <a:cubicBezTo>
                    <a:pt x="0" y="2115"/>
                    <a:pt x="607" y="2721"/>
                    <a:pt x="1356" y="2721"/>
                  </a:cubicBezTo>
                  <a:cubicBezTo>
                    <a:pt x="2106" y="2721"/>
                    <a:pt x="2721" y="2115"/>
                    <a:pt x="2721" y="1357"/>
                  </a:cubicBezTo>
                  <a:cubicBezTo>
                    <a:pt x="2721" y="607"/>
                    <a:pt x="2106" y="1"/>
                    <a:pt x="1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8" name="Google Shape;2518;p51"/>
            <p:cNvGrpSpPr/>
            <p:nvPr/>
          </p:nvGrpSpPr>
          <p:grpSpPr>
            <a:xfrm rot="5400000" flipH="1">
              <a:off x="3636690" y="4387533"/>
              <a:ext cx="431067" cy="431067"/>
              <a:chOff x="2414073" y="4164177"/>
              <a:chExt cx="337800" cy="337800"/>
            </a:xfrm>
          </p:grpSpPr>
          <p:sp>
            <p:nvSpPr>
              <p:cNvPr id="2519" name="Google Shape;2519;p51"/>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1"/>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51"/>
            <p:cNvSpPr/>
            <p:nvPr/>
          </p:nvSpPr>
          <p:spPr>
            <a:xfrm rot="5400000" flipH="1">
              <a:off x="-180335" y="2999154"/>
              <a:ext cx="1231605" cy="550844"/>
            </a:xfrm>
            <a:custGeom>
              <a:avLst/>
              <a:gdLst/>
              <a:ahLst/>
              <a:cxnLst/>
              <a:rect l="l" t="t" r="r" b="b"/>
              <a:pathLst>
                <a:path w="26488" h="11848" extrusionOk="0">
                  <a:moveTo>
                    <a:pt x="26184" y="1"/>
                  </a:moveTo>
                  <a:lnTo>
                    <a:pt x="14765" y="11420"/>
                  </a:lnTo>
                  <a:lnTo>
                    <a:pt x="0" y="11420"/>
                  </a:lnTo>
                  <a:lnTo>
                    <a:pt x="0" y="11848"/>
                  </a:lnTo>
                  <a:lnTo>
                    <a:pt x="14943" y="11848"/>
                  </a:lnTo>
                  <a:lnTo>
                    <a:pt x="26487" y="295"/>
                  </a:lnTo>
                  <a:lnTo>
                    <a:pt x="261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1"/>
            <p:cNvSpPr/>
            <p:nvPr/>
          </p:nvSpPr>
          <p:spPr>
            <a:xfrm rot="5400000" flipH="1">
              <a:off x="673716" y="2571755"/>
              <a:ext cx="126564" cy="126553"/>
            </a:xfrm>
            <a:custGeom>
              <a:avLst/>
              <a:gdLst/>
              <a:ahLst/>
              <a:cxnLst/>
              <a:rect l="l" t="t" r="r" b="b"/>
              <a:pathLst>
                <a:path w="2722" h="2722" extrusionOk="0">
                  <a:moveTo>
                    <a:pt x="1356" y="420"/>
                  </a:moveTo>
                  <a:cubicBezTo>
                    <a:pt x="1874" y="420"/>
                    <a:pt x="2302" y="839"/>
                    <a:pt x="2302" y="1357"/>
                  </a:cubicBezTo>
                  <a:cubicBezTo>
                    <a:pt x="2302" y="1883"/>
                    <a:pt x="1874" y="2302"/>
                    <a:pt x="1356" y="2302"/>
                  </a:cubicBezTo>
                  <a:cubicBezTo>
                    <a:pt x="839" y="2302"/>
                    <a:pt x="420" y="1883"/>
                    <a:pt x="420" y="1357"/>
                  </a:cubicBezTo>
                  <a:cubicBezTo>
                    <a:pt x="420" y="839"/>
                    <a:pt x="839" y="420"/>
                    <a:pt x="1356" y="420"/>
                  </a:cubicBezTo>
                  <a:close/>
                  <a:moveTo>
                    <a:pt x="1356" y="1"/>
                  </a:moveTo>
                  <a:cubicBezTo>
                    <a:pt x="607" y="1"/>
                    <a:pt x="0" y="607"/>
                    <a:pt x="0" y="1357"/>
                  </a:cubicBezTo>
                  <a:cubicBezTo>
                    <a:pt x="0" y="2115"/>
                    <a:pt x="607" y="2721"/>
                    <a:pt x="1356" y="2721"/>
                  </a:cubicBezTo>
                  <a:cubicBezTo>
                    <a:pt x="2106" y="2721"/>
                    <a:pt x="2721" y="2115"/>
                    <a:pt x="2721" y="1357"/>
                  </a:cubicBezTo>
                  <a:cubicBezTo>
                    <a:pt x="2721" y="607"/>
                    <a:pt x="2106" y="1"/>
                    <a:pt x="1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1"/>
            <p:cNvSpPr/>
            <p:nvPr/>
          </p:nvSpPr>
          <p:spPr>
            <a:xfrm rot="5400000">
              <a:off x="1717516" y="4545120"/>
              <a:ext cx="115984" cy="115888"/>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51"/>
          <p:cNvGrpSpPr/>
          <p:nvPr/>
        </p:nvGrpSpPr>
        <p:grpSpPr>
          <a:xfrm>
            <a:off x="5940345" y="304025"/>
            <a:ext cx="3253005" cy="569532"/>
            <a:chOff x="6245145" y="304025"/>
            <a:chExt cx="3253005" cy="569532"/>
          </a:xfrm>
        </p:grpSpPr>
        <p:grpSp>
          <p:nvGrpSpPr>
            <p:cNvPr id="2525" name="Google Shape;2525;p51"/>
            <p:cNvGrpSpPr/>
            <p:nvPr/>
          </p:nvGrpSpPr>
          <p:grpSpPr>
            <a:xfrm flipH="1">
              <a:off x="7518213" y="442518"/>
              <a:ext cx="1494099" cy="121902"/>
              <a:chOff x="1131682" y="748176"/>
              <a:chExt cx="769005" cy="62742"/>
            </a:xfrm>
          </p:grpSpPr>
          <p:sp>
            <p:nvSpPr>
              <p:cNvPr id="2526" name="Google Shape;2526;p51"/>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1"/>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1"/>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1"/>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1"/>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1"/>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1"/>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1"/>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1"/>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1"/>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1"/>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1"/>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51"/>
            <p:cNvGrpSpPr/>
            <p:nvPr/>
          </p:nvGrpSpPr>
          <p:grpSpPr>
            <a:xfrm>
              <a:off x="6245145" y="442503"/>
              <a:ext cx="431054" cy="431054"/>
              <a:chOff x="6832908" y="460535"/>
              <a:chExt cx="317465" cy="317465"/>
            </a:xfrm>
          </p:grpSpPr>
          <p:sp>
            <p:nvSpPr>
              <p:cNvPr id="2539" name="Google Shape;2539;p51"/>
              <p:cNvSpPr/>
              <p:nvPr/>
            </p:nvSpPr>
            <p:spPr>
              <a:xfrm flipH="1">
                <a:off x="6832908" y="460535"/>
                <a:ext cx="317465" cy="317465"/>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1"/>
              <p:cNvSpPr/>
              <p:nvPr/>
            </p:nvSpPr>
            <p:spPr>
              <a:xfrm flipH="1">
                <a:off x="6877861" y="505489"/>
                <a:ext cx="227557" cy="227557"/>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1" name="Google Shape;2541;p51"/>
            <p:cNvSpPr/>
            <p:nvPr/>
          </p:nvSpPr>
          <p:spPr>
            <a:xfrm>
              <a:off x="6599375" y="304025"/>
              <a:ext cx="2898775" cy="279450"/>
            </a:xfrm>
            <a:custGeom>
              <a:avLst/>
              <a:gdLst/>
              <a:ahLst/>
              <a:cxnLst/>
              <a:rect l="l" t="t" r="r" b="b"/>
              <a:pathLst>
                <a:path w="115951" h="11178" extrusionOk="0">
                  <a:moveTo>
                    <a:pt x="115951" y="0"/>
                  </a:moveTo>
                  <a:lnTo>
                    <a:pt x="34741" y="252"/>
                  </a:lnTo>
                  <a:lnTo>
                    <a:pt x="0" y="11178"/>
                  </a:lnTo>
                </a:path>
              </a:pathLst>
            </a:custGeom>
            <a:noFill/>
            <a:ln w="19050" cap="flat" cmpd="sng">
              <a:solidFill>
                <a:schemeClr val="accent3"/>
              </a:solidFill>
              <a:prstDash val="solid"/>
              <a:round/>
              <a:headEnd type="none" w="med" len="med"/>
              <a:tailEnd type="none" w="med" len="med"/>
            </a:ln>
          </p:spPr>
        </p:sp>
      </p:grpSp>
      <p:grpSp>
        <p:nvGrpSpPr>
          <p:cNvPr id="2542" name="Google Shape;2542;p51"/>
          <p:cNvGrpSpPr/>
          <p:nvPr/>
        </p:nvGrpSpPr>
        <p:grpSpPr>
          <a:xfrm flipH="1">
            <a:off x="8505851" y="3968508"/>
            <a:ext cx="475045" cy="963129"/>
            <a:chOff x="750826" y="3144150"/>
            <a:chExt cx="690874" cy="1459949"/>
          </a:xfrm>
        </p:grpSpPr>
        <p:sp>
          <p:nvSpPr>
            <p:cNvPr id="2543" name="Google Shape;2543;p51"/>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1"/>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1"/>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1"/>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1"/>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1"/>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1"/>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0" name="Google Shape;2550;p51"/>
          <p:cNvSpPr txBox="1">
            <a:spLocks noGrp="1"/>
          </p:cNvSpPr>
          <p:nvPr>
            <p:ph type="title"/>
          </p:nvPr>
        </p:nvSpPr>
        <p:spPr>
          <a:xfrm>
            <a:off x="1888550" y="2742850"/>
            <a:ext cx="5367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2551" name="Google Shape;2551;p51"/>
          <p:cNvSpPr txBox="1">
            <a:spLocks noGrp="1"/>
          </p:cNvSpPr>
          <p:nvPr>
            <p:ph type="subTitle" idx="1"/>
          </p:nvPr>
        </p:nvSpPr>
        <p:spPr>
          <a:xfrm>
            <a:off x="2241500" y="1355425"/>
            <a:ext cx="4661100" cy="147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55"/>
        <p:cNvGrpSpPr/>
        <p:nvPr/>
      </p:nvGrpSpPr>
      <p:grpSpPr>
        <a:xfrm>
          <a:off x="0" y="0"/>
          <a:ext cx="0" cy="0"/>
          <a:chOff x="0" y="0"/>
          <a:chExt cx="0" cy="0"/>
        </a:xfrm>
      </p:grpSpPr>
      <p:sp>
        <p:nvSpPr>
          <p:cNvPr id="2556" name="Google Shape;2556;p52"/>
          <p:cNvSpPr txBox="1">
            <a:spLocks noGrp="1"/>
          </p:cNvSpPr>
          <p:nvPr>
            <p:ph type="title"/>
          </p:nvPr>
        </p:nvSpPr>
        <p:spPr>
          <a:xfrm>
            <a:off x="4761325" y="1619925"/>
            <a:ext cx="3921900" cy="206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grpSp>
        <p:nvGrpSpPr>
          <p:cNvPr id="2557" name="Google Shape;2557;p52"/>
          <p:cNvGrpSpPr/>
          <p:nvPr/>
        </p:nvGrpSpPr>
        <p:grpSpPr>
          <a:xfrm>
            <a:off x="4819496" y="671492"/>
            <a:ext cx="3805619" cy="3804629"/>
            <a:chOff x="2525403" y="1252291"/>
            <a:chExt cx="2282504" cy="2281910"/>
          </a:xfrm>
        </p:grpSpPr>
        <p:sp>
          <p:nvSpPr>
            <p:cNvPr id="2558" name="Google Shape;2558;p52"/>
            <p:cNvSpPr/>
            <p:nvPr/>
          </p:nvSpPr>
          <p:spPr>
            <a:xfrm>
              <a:off x="2525997" y="2352028"/>
              <a:ext cx="59180" cy="10028"/>
            </a:xfrm>
            <a:custGeom>
              <a:avLst/>
              <a:gdLst/>
              <a:ahLst/>
              <a:cxnLst/>
              <a:rect l="l" t="t" r="r" b="b"/>
              <a:pathLst>
                <a:path w="1794" h="304" extrusionOk="0">
                  <a:moveTo>
                    <a:pt x="1794" y="63"/>
                  </a:moveTo>
                  <a:lnTo>
                    <a:pt x="1785" y="304"/>
                  </a:lnTo>
                  <a:lnTo>
                    <a:pt x="0" y="250"/>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2"/>
            <p:cNvSpPr/>
            <p:nvPr/>
          </p:nvSpPr>
          <p:spPr>
            <a:xfrm>
              <a:off x="2527779" y="2310827"/>
              <a:ext cx="59476" cy="12106"/>
            </a:xfrm>
            <a:custGeom>
              <a:avLst/>
              <a:gdLst/>
              <a:ahLst/>
              <a:cxnLst/>
              <a:rect l="l" t="t" r="r" b="b"/>
              <a:pathLst>
                <a:path w="1803" h="367" extrusionOk="0">
                  <a:moveTo>
                    <a:pt x="1802" y="125"/>
                  </a:moveTo>
                  <a:lnTo>
                    <a:pt x="1784" y="366"/>
                  </a:lnTo>
                  <a:lnTo>
                    <a:pt x="0" y="250"/>
                  </a:lnTo>
                  <a:lnTo>
                    <a:pt x="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2"/>
            <p:cNvSpPr/>
            <p:nvPr/>
          </p:nvSpPr>
          <p:spPr>
            <a:xfrm>
              <a:off x="2531011" y="2269923"/>
              <a:ext cx="59476" cy="13855"/>
            </a:xfrm>
            <a:custGeom>
              <a:avLst/>
              <a:gdLst/>
              <a:ahLst/>
              <a:cxnLst/>
              <a:rect l="l" t="t" r="r" b="b"/>
              <a:pathLst>
                <a:path w="1803" h="420" extrusionOk="0">
                  <a:moveTo>
                    <a:pt x="1802" y="188"/>
                  </a:moveTo>
                  <a:cubicBezTo>
                    <a:pt x="1793" y="268"/>
                    <a:pt x="1775" y="339"/>
                    <a:pt x="1775" y="420"/>
                  </a:cubicBezTo>
                  <a:lnTo>
                    <a:pt x="0" y="241"/>
                  </a:lnTo>
                  <a:cubicBezTo>
                    <a:pt x="9" y="161"/>
                    <a:pt x="18" y="81"/>
                    <a:pt x="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2536289" y="2229018"/>
              <a:ext cx="59180" cy="16230"/>
            </a:xfrm>
            <a:custGeom>
              <a:avLst/>
              <a:gdLst/>
              <a:ahLst/>
              <a:cxnLst/>
              <a:rect l="l" t="t" r="r" b="b"/>
              <a:pathLst>
                <a:path w="1794" h="492" extrusionOk="0">
                  <a:moveTo>
                    <a:pt x="1794" y="250"/>
                  </a:moveTo>
                  <a:lnTo>
                    <a:pt x="1758" y="491"/>
                  </a:lnTo>
                  <a:lnTo>
                    <a:pt x="1" y="241"/>
                  </a:lnTo>
                  <a:lnTo>
                    <a:pt x="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2542491" y="2188410"/>
              <a:ext cx="59180" cy="17978"/>
            </a:xfrm>
            <a:custGeom>
              <a:avLst/>
              <a:gdLst/>
              <a:ahLst/>
              <a:cxnLst/>
              <a:rect l="l" t="t" r="r" b="b"/>
              <a:pathLst>
                <a:path w="1794" h="545" extrusionOk="0">
                  <a:moveTo>
                    <a:pt x="1793" y="313"/>
                  </a:moveTo>
                  <a:lnTo>
                    <a:pt x="1758" y="545"/>
                  </a:lnTo>
                  <a:lnTo>
                    <a:pt x="0" y="241"/>
                  </a:lnTo>
                  <a:lnTo>
                    <a:pt x="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2550144" y="2147803"/>
              <a:ext cx="59180" cy="20320"/>
            </a:xfrm>
            <a:custGeom>
              <a:avLst/>
              <a:gdLst/>
              <a:ahLst/>
              <a:cxnLst/>
              <a:rect l="l" t="t" r="r" b="b"/>
              <a:pathLst>
                <a:path w="1794" h="616" extrusionOk="0">
                  <a:moveTo>
                    <a:pt x="1793" y="384"/>
                  </a:moveTo>
                  <a:lnTo>
                    <a:pt x="1740" y="616"/>
                  </a:lnTo>
                  <a:lnTo>
                    <a:pt x="0" y="250"/>
                  </a:lnTo>
                  <a:lnTo>
                    <a:pt x="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2559546" y="2107789"/>
              <a:ext cx="58586" cy="22102"/>
            </a:xfrm>
            <a:custGeom>
              <a:avLst/>
              <a:gdLst/>
              <a:ahLst/>
              <a:cxnLst/>
              <a:rect l="l" t="t" r="r" b="b"/>
              <a:pathLst>
                <a:path w="1776" h="670" extrusionOk="0">
                  <a:moveTo>
                    <a:pt x="1776" y="446"/>
                  </a:moveTo>
                  <a:lnTo>
                    <a:pt x="1722" y="669"/>
                  </a:lnTo>
                  <a:lnTo>
                    <a:pt x="0" y="241"/>
                  </a:lnTo>
                  <a:lnTo>
                    <a:pt x="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2570135" y="2068039"/>
              <a:ext cx="58883" cy="24180"/>
            </a:xfrm>
            <a:custGeom>
              <a:avLst/>
              <a:gdLst/>
              <a:ahLst/>
              <a:cxnLst/>
              <a:rect l="l" t="t" r="r" b="b"/>
              <a:pathLst>
                <a:path w="1785" h="733" extrusionOk="0">
                  <a:moveTo>
                    <a:pt x="1785" y="509"/>
                  </a:moveTo>
                  <a:lnTo>
                    <a:pt x="1713" y="732"/>
                  </a:lnTo>
                  <a:lnTo>
                    <a:pt x="1" y="242"/>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2582505" y="2028916"/>
              <a:ext cx="58289" cy="25928"/>
            </a:xfrm>
            <a:custGeom>
              <a:avLst/>
              <a:gdLst/>
              <a:ahLst/>
              <a:cxnLst/>
              <a:rect l="l" t="t" r="r" b="b"/>
              <a:pathLst>
                <a:path w="1767" h="786" extrusionOk="0">
                  <a:moveTo>
                    <a:pt x="1767" y="562"/>
                  </a:moveTo>
                  <a:lnTo>
                    <a:pt x="1686" y="785"/>
                  </a:lnTo>
                  <a:lnTo>
                    <a:pt x="0" y="232"/>
                  </a:lnTo>
                  <a:lnTo>
                    <a:pt x="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2595733" y="1990057"/>
              <a:ext cx="58025" cy="28006"/>
            </a:xfrm>
            <a:custGeom>
              <a:avLst/>
              <a:gdLst/>
              <a:ahLst/>
              <a:cxnLst/>
              <a:rect l="l" t="t" r="r" b="b"/>
              <a:pathLst>
                <a:path w="1759" h="849" extrusionOk="0">
                  <a:moveTo>
                    <a:pt x="1758" y="625"/>
                  </a:moveTo>
                  <a:lnTo>
                    <a:pt x="1669" y="848"/>
                  </a:lnTo>
                  <a:lnTo>
                    <a:pt x="1" y="233"/>
                  </a:lnTo>
                  <a:lnTo>
                    <a:pt x="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2610742" y="1951494"/>
              <a:ext cx="57431" cy="30052"/>
            </a:xfrm>
            <a:custGeom>
              <a:avLst/>
              <a:gdLst/>
              <a:ahLst/>
              <a:cxnLst/>
              <a:rect l="l" t="t" r="r" b="b"/>
              <a:pathLst>
                <a:path w="1741" h="911" extrusionOk="0">
                  <a:moveTo>
                    <a:pt x="1740" y="697"/>
                  </a:moveTo>
                  <a:lnTo>
                    <a:pt x="1651" y="911"/>
                  </a:lnTo>
                  <a:lnTo>
                    <a:pt x="1" y="233"/>
                  </a:lnTo>
                  <a:lnTo>
                    <a:pt x="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2627236" y="1913856"/>
              <a:ext cx="56837" cy="32097"/>
            </a:xfrm>
            <a:custGeom>
              <a:avLst/>
              <a:gdLst/>
              <a:ahLst/>
              <a:cxnLst/>
              <a:rect l="l" t="t" r="r" b="b"/>
              <a:pathLst>
                <a:path w="1723" h="973" extrusionOk="0">
                  <a:moveTo>
                    <a:pt x="1722" y="749"/>
                  </a:moveTo>
                  <a:lnTo>
                    <a:pt x="1624" y="972"/>
                  </a:lnTo>
                  <a:lnTo>
                    <a:pt x="0" y="232"/>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2645181" y="1877041"/>
              <a:ext cx="55947" cy="33581"/>
            </a:xfrm>
            <a:custGeom>
              <a:avLst/>
              <a:gdLst/>
              <a:ahLst/>
              <a:cxnLst/>
              <a:rect l="l" t="t" r="r" b="b"/>
              <a:pathLst>
                <a:path w="1696" h="1018" extrusionOk="0">
                  <a:moveTo>
                    <a:pt x="1696" y="804"/>
                  </a:moveTo>
                  <a:lnTo>
                    <a:pt x="1588" y="1018"/>
                  </a:lnTo>
                  <a:lnTo>
                    <a:pt x="1" y="215"/>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2664017" y="1840557"/>
              <a:ext cx="55353" cy="35363"/>
            </a:xfrm>
            <a:custGeom>
              <a:avLst/>
              <a:gdLst/>
              <a:ahLst/>
              <a:cxnLst/>
              <a:rect l="l" t="t" r="r" b="b"/>
              <a:pathLst>
                <a:path w="1678" h="1072" extrusionOk="0">
                  <a:moveTo>
                    <a:pt x="1678" y="866"/>
                  </a:moveTo>
                  <a:lnTo>
                    <a:pt x="1562" y="1071"/>
                  </a:lnTo>
                  <a:lnTo>
                    <a:pt x="0" y="215"/>
                  </a:lnTo>
                  <a:lnTo>
                    <a:pt x="1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2684337" y="1804667"/>
              <a:ext cx="54462" cy="37111"/>
            </a:xfrm>
            <a:custGeom>
              <a:avLst/>
              <a:gdLst/>
              <a:ahLst/>
              <a:cxnLst/>
              <a:rect l="l" t="t" r="r" b="b"/>
              <a:pathLst>
                <a:path w="1651" h="1125" extrusionOk="0">
                  <a:moveTo>
                    <a:pt x="1650" y="919"/>
                  </a:moveTo>
                  <a:lnTo>
                    <a:pt x="1534" y="1124"/>
                  </a:lnTo>
                  <a:lnTo>
                    <a:pt x="0" y="223"/>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2706109" y="1769931"/>
              <a:ext cx="53869" cy="38892"/>
            </a:xfrm>
            <a:custGeom>
              <a:avLst/>
              <a:gdLst/>
              <a:ahLst/>
              <a:cxnLst/>
              <a:rect l="l" t="t" r="r" b="b"/>
              <a:pathLst>
                <a:path w="1633" h="1179" extrusionOk="0">
                  <a:moveTo>
                    <a:pt x="1633" y="973"/>
                  </a:moveTo>
                  <a:lnTo>
                    <a:pt x="1499" y="1178"/>
                  </a:lnTo>
                  <a:lnTo>
                    <a:pt x="0" y="215"/>
                  </a:ln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2729068" y="1735789"/>
              <a:ext cx="52681" cy="40377"/>
            </a:xfrm>
            <a:custGeom>
              <a:avLst/>
              <a:gdLst/>
              <a:ahLst/>
              <a:cxnLst/>
              <a:rect l="l" t="t" r="r" b="b"/>
              <a:pathLst>
                <a:path w="1597" h="1224" extrusionOk="0">
                  <a:moveTo>
                    <a:pt x="1597" y="1027"/>
                  </a:moveTo>
                  <a:lnTo>
                    <a:pt x="1463" y="1223"/>
                  </a:lnTo>
                  <a:lnTo>
                    <a:pt x="0" y="206"/>
                  </a:ln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2752885" y="1702538"/>
              <a:ext cx="51823" cy="41828"/>
            </a:xfrm>
            <a:custGeom>
              <a:avLst/>
              <a:gdLst/>
              <a:ahLst/>
              <a:cxnLst/>
              <a:rect l="l" t="t" r="r" b="b"/>
              <a:pathLst>
                <a:path w="1571" h="1268" extrusionOk="0">
                  <a:moveTo>
                    <a:pt x="1571" y="1080"/>
                  </a:moveTo>
                  <a:lnTo>
                    <a:pt x="1428" y="1268"/>
                  </a:lnTo>
                  <a:lnTo>
                    <a:pt x="1" y="197"/>
                  </a:lnTo>
                  <a:lnTo>
                    <a:pt x="1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2"/>
            <p:cNvSpPr/>
            <p:nvPr/>
          </p:nvSpPr>
          <p:spPr>
            <a:xfrm>
              <a:off x="2778484" y="1670177"/>
              <a:ext cx="50669" cy="43576"/>
            </a:xfrm>
            <a:custGeom>
              <a:avLst/>
              <a:gdLst/>
              <a:ahLst/>
              <a:cxnLst/>
              <a:rect l="l" t="t" r="r" b="b"/>
              <a:pathLst>
                <a:path w="1536" h="1321" extrusionOk="0">
                  <a:moveTo>
                    <a:pt x="1535" y="1133"/>
                  </a:moveTo>
                  <a:lnTo>
                    <a:pt x="1384" y="1321"/>
                  </a:lnTo>
                  <a:lnTo>
                    <a:pt x="1" y="197"/>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2"/>
            <p:cNvSpPr/>
            <p:nvPr/>
          </p:nvSpPr>
          <p:spPr>
            <a:xfrm>
              <a:off x="2804973" y="1638971"/>
              <a:ext cx="49481" cy="44764"/>
            </a:xfrm>
            <a:custGeom>
              <a:avLst/>
              <a:gdLst/>
              <a:ahLst/>
              <a:cxnLst/>
              <a:rect l="l" t="t" r="r" b="b"/>
              <a:pathLst>
                <a:path w="1500" h="1357" extrusionOk="0">
                  <a:moveTo>
                    <a:pt x="1499" y="1178"/>
                  </a:moveTo>
                  <a:lnTo>
                    <a:pt x="1348" y="1357"/>
                  </a:lnTo>
                  <a:lnTo>
                    <a:pt x="1" y="188"/>
                  </a:lnTo>
                  <a:lnTo>
                    <a:pt x="1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2"/>
            <p:cNvSpPr/>
            <p:nvPr/>
          </p:nvSpPr>
          <p:spPr>
            <a:xfrm>
              <a:off x="2832649" y="1608655"/>
              <a:ext cx="48294" cy="45952"/>
            </a:xfrm>
            <a:custGeom>
              <a:avLst/>
              <a:gdLst/>
              <a:ahLst/>
              <a:cxnLst/>
              <a:rect l="l" t="t" r="r" b="b"/>
              <a:pathLst>
                <a:path w="1464" h="1393" extrusionOk="0">
                  <a:moveTo>
                    <a:pt x="1463" y="1223"/>
                  </a:moveTo>
                  <a:lnTo>
                    <a:pt x="1294" y="1393"/>
                  </a:lnTo>
                  <a:lnTo>
                    <a:pt x="0" y="179"/>
                  </a:lnTo>
                  <a:lnTo>
                    <a:pt x="1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2"/>
            <p:cNvSpPr/>
            <p:nvPr/>
          </p:nvSpPr>
          <p:spPr>
            <a:xfrm>
              <a:off x="2860886" y="1578933"/>
              <a:ext cx="47403" cy="47436"/>
            </a:xfrm>
            <a:custGeom>
              <a:avLst/>
              <a:gdLst/>
              <a:ahLst/>
              <a:cxnLst/>
              <a:rect l="l" t="t" r="r" b="b"/>
              <a:pathLst>
                <a:path w="1437" h="1438" extrusionOk="0">
                  <a:moveTo>
                    <a:pt x="1437" y="1277"/>
                  </a:moveTo>
                  <a:lnTo>
                    <a:pt x="1259" y="1437"/>
                  </a:lnTo>
                  <a:lnTo>
                    <a:pt x="1" y="179"/>
                  </a:lnTo>
                  <a:lnTo>
                    <a:pt x="1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2"/>
            <p:cNvSpPr/>
            <p:nvPr/>
          </p:nvSpPr>
          <p:spPr>
            <a:xfrm>
              <a:off x="2890905" y="1550696"/>
              <a:ext cx="45655" cy="48591"/>
            </a:xfrm>
            <a:custGeom>
              <a:avLst/>
              <a:gdLst/>
              <a:ahLst/>
              <a:cxnLst/>
              <a:rect l="l" t="t" r="r" b="b"/>
              <a:pathLst>
                <a:path w="1384" h="1473" extrusionOk="0">
                  <a:moveTo>
                    <a:pt x="1383" y="1312"/>
                  </a:moveTo>
                  <a:lnTo>
                    <a:pt x="1214" y="1473"/>
                  </a:lnTo>
                  <a:lnTo>
                    <a:pt x="1" y="170"/>
                  </a:ln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2"/>
            <p:cNvSpPr/>
            <p:nvPr/>
          </p:nvSpPr>
          <p:spPr>
            <a:xfrm>
              <a:off x="2921517" y="1523613"/>
              <a:ext cx="44467" cy="49778"/>
            </a:xfrm>
            <a:custGeom>
              <a:avLst/>
              <a:gdLst/>
              <a:ahLst/>
              <a:cxnLst/>
              <a:rect l="l" t="t" r="r" b="b"/>
              <a:pathLst>
                <a:path w="1348" h="1509" extrusionOk="0">
                  <a:moveTo>
                    <a:pt x="1347" y="1357"/>
                  </a:moveTo>
                  <a:lnTo>
                    <a:pt x="1169" y="1508"/>
                  </a:lnTo>
                  <a:lnTo>
                    <a:pt x="0" y="161"/>
                  </a:lnTo>
                  <a:lnTo>
                    <a:pt x="1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2"/>
            <p:cNvSpPr/>
            <p:nvPr/>
          </p:nvSpPr>
          <p:spPr>
            <a:xfrm>
              <a:off x="2953284" y="1497421"/>
              <a:ext cx="43016" cy="50966"/>
            </a:xfrm>
            <a:custGeom>
              <a:avLst/>
              <a:gdLst/>
              <a:ahLst/>
              <a:cxnLst/>
              <a:rect l="l" t="t" r="r" b="b"/>
              <a:pathLst>
                <a:path w="1304" h="1545" extrusionOk="0">
                  <a:moveTo>
                    <a:pt x="1303" y="1401"/>
                  </a:moveTo>
                  <a:lnTo>
                    <a:pt x="1116" y="1544"/>
                  </a:lnTo>
                  <a:lnTo>
                    <a:pt x="1" y="153"/>
                  </a:lnTo>
                  <a:lnTo>
                    <a:pt x="1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2"/>
            <p:cNvSpPr/>
            <p:nvPr/>
          </p:nvSpPr>
          <p:spPr>
            <a:xfrm>
              <a:off x="2985678" y="1472417"/>
              <a:ext cx="41531" cy="51823"/>
            </a:xfrm>
            <a:custGeom>
              <a:avLst/>
              <a:gdLst/>
              <a:ahLst/>
              <a:cxnLst/>
              <a:rect l="l" t="t" r="r" b="b"/>
              <a:pathLst>
                <a:path w="1259" h="1571" extrusionOk="0">
                  <a:moveTo>
                    <a:pt x="1258" y="1437"/>
                  </a:moveTo>
                  <a:lnTo>
                    <a:pt x="1062" y="1571"/>
                  </a:lnTo>
                  <a:lnTo>
                    <a:pt x="0" y="143"/>
                  </a:lnTo>
                  <a:lnTo>
                    <a:pt x="2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2"/>
            <p:cNvSpPr/>
            <p:nvPr/>
          </p:nvSpPr>
          <p:spPr>
            <a:xfrm>
              <a:off x="3019226" y="1448567"/>
              <a:ext cx="39750" cy="53011"/>
            </a:xfrm>
            <a:custGeom>
              <a:avLst/>
              <a:gdLst/>
              <a:ahLst/>
              <a:cxnLst/>
              <a:rect l="l" t="t" r="r" b="b"/>
              <a:pathLst>
                <a:path w="1205" h="1607" extrusionOk="0">
                  <a:moveTo>
                    <a:pt x="1205" y="1473"/>
                  </a:moveTo>
                  <a:lnTo>
                    <a:pt x="1017" y="1607"/>
                  </a:lnTo>
                  <a:lnTo>
                    <a:pt x="0" y="144"/>
                  </a:lnTo>
                  <a:lnTo>
                    <a:pt x="2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2"/>
            <p:cNvSpPr/>
            <p:nvPr/>
          </p:nvSpPr>
          <p:spPr>
            <a:xfrm>
              <a:off x="3053632" y="1426201"/>
              <a:ext cx="38298" cy="53902"/>
            </a:xfrm>
            <a:custGeom>
              <a:avLst/>
              <a:gdLst/>
              <a:ahLst/>
              <a:cxnLst/>
              <a:rect l="l" t="t" r="r" b="b"/>
              <a:pathLst>
                <a:path w="1161" h="1634" extrusionOk="0">
                  <a:moveTo>
                    <a:pt x="1161" y="1509"/>
                  </a:moveTo>
                  <a:lnTo>
                    <a:pt x="964" y="1634"/>
                  </a:lnTo>
                  <a:lnTo>
                    <a:pt x="1" y="135"/>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2"/>
            <p:cNvSpPr/>
            <p:nvPr/>
          </p:nvSpPr>
          <p:spPr>
            <a:xfrm>
              <a:off x="3088665" y="1405023"/>
              <a:ext cx="36814" cy="54759"/>
            </a:xfrm>
            <a:custGeom>
              <a:avLst/>
              <a:gdLst/>
              <a:ahLst/>
              <a:cxnLst/>
              <a:rect l="l" t="t" r="r" b="b"/>
              <a:pathLst>
                <a:path w="1116" h="1660" extrusionOk="0">
                  <a:moveTo>
                    <a:pt x="1116" y="1535"/>
                  </a:moveTo>
                  <a:lnTo>
                    <a:pt x="910" y="1660"/>
                  </a:lnTo>
                  <a:lnTo>
                    <a:pt x="1" y="126"/>
                  </a:lnTo>
                  <a:lnTo>
                    <a:pt x="2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2"/>
            <p:cNvSpPr/>
            <p:nvPr/>
          </p:nvSpPr>
          <p:spPr>
            <a:xfrm>
              <a:off x="3124555" y="1384736"/>
              <a:ext cx="35066" cy="55650"/>
            </a:xfrm>
            <a:custGeom>
              <a:avLst/>
              <a:gdLst/>
              <a:ahLst/>
              <a:cxnLst/>
              <a:rect l="l" t="t" r="r" b="b"/>
              <a:pathLst>
                <a:path w="1063" h="1687" extrusionOk="0">
                  <a:moveTo>
                    <a:pt x="1063" y="1579"/>
                  </a:moveTo>
                  <a:lnTo>
                    <a:pt x="848" y="1686"/>
                  </a:lnTo>
                  <a:lnTo>
                    <a:pt x="1" y="116"/>
                  </a:lnTo>
                  <a:lnTo>
                    <a:pt x="2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2"/>
            <p:cNvSpPr/>
            <p:nvPr/>
          </p:nvSpPr>
          <p:spPr>
            <a:xfrm>
              <a:off x="3161370" y="1366197"/>
              <a:ext cx="32988" cy="56211"/>
            </a:xfrm>
            <a:custGeom>
              <a:avLst/>
              <a:gdLst/>
              <a:ahLst/>
              <a:cxnLst/>
              <a:rect l="l" t="t" r="r" b="b"/>
              <a:pathLst>
                <a:path w="1000" h="1704" extrusionOk="0">
                  <a:moveTo>
                    <a:pt x="999" y="1597"/>
                  </a:moveTo>
                  <a:lnTo>
                    <a:pt x="785" y="1704"/>
                  </a:lnTo>
                  <a:lnTo>
                    <a:pt x="0" y="107"/>
                  </a:lnTo>
                  <a:lnTo>
                    <a:pt x="2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2"/>
            <p:cNvSpPr/>
            <p:nvPr/>
          </p:nvSpPr>
          <p:spPr>
            <a:xfrm>
              <a:off x="3198744" y="1348813"/>
              <a:ext cx="31206" cy="57134"/>
            </a:xfrm>
            <a:custGeom>
              <a:avLst/>
              <a:gdLst/>
              <a:ahLst/>
              <a:cxnLst/>
              <a:rect l="l" t="t" r="r" b="b"/>
              <a:pathLst>
                <a:path w="946" h="1732" extrusionOk="0">
                  <a:moveTo>
                    <a:pt x="946" y="1633"/>
                  </a:moveTo>
                  <a:lnTo>
                    <a:pt x="723" y="1731"/>
                  </a:lnTo>
                  <a:lnTo>
                    <a:pt x="0" y="108"/>
                  </a:lnTo>
                  <a:lnTo>
                    <a:pt x="2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2"/>
            <p:cNvSpPr/>
            <p:nvPr/>
          </p:nvSpPr>
          <p:spPr>
            <a:xfrm>
              <a:off x="3236383" y="1332946"/>
              <a:ext cx="29458" cy="57398"/>
            </a:xfrm>
            <a:custGeom>
              <a:avLst/>
              <a:gdLst/>
              <a:ahLst/>
              <a:cxnLst/>
              <a:rect l="l" t="t" r="r" b="b"/>
              <a:pathLst>
                <a:path w="893" h="1740" extrusionOk="0">
                  <a:moveTo>
                    <a:pt x="893" y="1659"/>
                  </a:moveTo>
                  <a:lnTo>
                    <a:pt x="670" y="1740"/>
                  </a:lnTo>
                  <a:lnTo>
                    <a:pt x="1" y="98"/>
                  </a:lnTo>
                  <a:lnTo>
                    <a:pt x="2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2"/>
            <p:cNvSpPr/>
            <p:nvPr/>
          </p:nvSpPr>
          <p:spPr>
            <a:xfrm>
              <a:off x="3274649" y="1318200"/>
              <a:ext cx="27709" cy="58025"/>
            </a:xfrm>
            <a:custGeom>
              <a:avLst/>
              <a:gdLst/>
              <a:ahLst/>
              <a:cxnLst/>
              <a:rect l="l" t="t" r="r" b="b"/>
              <a:pathLst>
                <a:path w="840" h="1759" extrusionOk="0">
                  <a:moveTo>
                    <a:pt x="839" y="1678"/>
                  </a:moveTo>
                  <a:lnTo>
                    <a:pt x="616" y="1758"/>
                  </a:lnTo>
                  <a:lnTo>
                    <a:pt x="1" y="81"/>
                  </a:lnTo>
                  <a:lnTo>
                    <a:pt x="2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2"/>
            <p:cNvSpPr/>
            <p:nvPr/>
          </p:nvSpPr>
          <p:spPr>
            <a:xfrm>
              <a:off x="3313805" y="1304972"/>
              <a:ext cx="25631" cy="58586"/>
            </a:xfrm>
            <a:custGeom>
              <a:avLst/>
              <a:gdLst/>
              <a:ahLst/>
              <a:cxnLst/>
              <a:rect l="l" t="t" r="r" b="b"/>
              <a:pathLst>
                <a:path w="777" h="1776" extrusionOk="0">
                  <a:moveTo>
                    <a:pt x="776" y="1704"/>
                  </a:moveTo>
                  <a:lnTo>
                    <a:pt x="553" y="1776"/>
                  </a:lnTo>
                  <a:lnTo>
                    <a:pt x="0" y="81"/>
                  </a:lnTo>
                  <a:lnTo>
                    <a:pt x="2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2"/>
            <p:cNvSpPr/>
            <p:nvPr/>
          </p:nvSpPr>
          <p:spPr>
            <a:xfrm>
              <a:off x="3353225" y="1293493"/>
              <a:ext cx="23586" cy="58883"/>
            </a:xfrm>
            <a:custGeom>
              <a:avLst/>
              <a:gdLst/>
              <a:ahLst/>
              <a:cxnLst/>
              <a:rect l="l" t="t" r="r" b="b"/>
              <a:pathLst>
                <a:path w="715" h="1785" extrusionOk="0">
                  <a:moveTo>
                    <a:pt x="714" y="1722"/>
                  </a:moveTo>
                  <a:lnTo>
                    <a:pt x="491" y="1785"/>
                  </a:lnTo>
                  <a:lnTo>
                    <a:pt x="1" y="72"/>
                  </a:lnTo>
                  <a:lnTo>
                    <a:pt x="2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2"/>
            <p:cNvSpPr/>
            <p:nvPr/>
          </p:nvSpPr>
          <p:spPr>
            <a:xfrm>
              <a:off x="3392942" y="1283200"/>
              <a:ext cx="21838" cy="58883"/>
            </a:xfrm>
            <a:custGeom>
              <a:avLst/>
              <a:gdLst/>
              <a:ahLst/>
              <a:cxnLst/>
              <a:rect l="l" t="t" r="r" b="b"/>
              <a:pathLst>
                <a:path w="662" h="1785" extrusionOk="0">
                  <a:moveTo>
                    <a:pt x="661" y="1731"/>
                  </a:moveTo>
                  <a:lnTo>
                    <a:pt x="429" y="1785"/>
                  </a:lnTo>
                  <a:lnTo>
                    <a:pt x="1" y="63"/>
                  </a:lnTo>
                  <a:lnTo>
                    <a:pt x="2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2"/>
            <p:cNvSpPr/>
            <p:nvPr/>
          </p:nvSpPr>
          <p:spPr>
            <a:xfrm>
              <a:off x="3433285" y="1274360"/>
              <a:ext cx="19727" cy="59180"/>
            </a:xfrm>
            <a:custGeom>
              <a:avLst/>
              <a:gdLst/>
              <a:ahLst/>
              <a:cxnLst/>
              <a:rect l="l" t="t" r="r" b="b"/>
              <a:pathLst>
                <a:path w="598" h="1794" extrusionOk="0">
                  <a:moveTo>
                    <a:pt x="598" y="1740"/>
                  </a:moveTo>
                  <a:cubicBezTo>
                    <a:pt x="518" y="1758"/>
                    <a:pt x="437" y="1767"/>
                    <a:pt x="366" y="1794"/>
                  </a:cubicBezTo>
                  <a:lnTo>
                    <a:pt x="0" y="45"/>
                  </a:lnTo>
                  <a:cubicBezTo>
                    <a:pt x="80" y="28"/>
                    <a:pt x="161" y="10"/>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2"/>
            <p:cNvSpPr/>
            <p:nvPr/>
          </p:nvSpPr>
          <p:spPr>
            <a:xfrm>
              <a:off x="3473893" y="1267004"/>
              <a:ext cx="17384" cy="59476"/>
            </a:xfrm>
            <a:custGeom>
              <a:avLst/>
              <a:gdLst/>
              <a:ahLst/>
              <a:cxnLst/>
              <a:rect l="l" t="t" r="r" b="b"/>
              <a:pathLst>
                <a:path w="527" h="1803" extrusionOk="0">
                  <a:moveTo>
                    <a:pt x="527" y="1758"/>
                  </a:moveTo>
                  <a:lnTo>
                    <a:pt x="295" y="1803"/>
                  </a:lnTo>
                  <a:lnTo>
                    <a:pt x="0" y="45"/>
                  </a:lnTo>
                  <a:lnTo>
                    <a:pt x="2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2"/>
            <p:cNvSpPr/>
            <p:nvPr/>
          </p:nvSpPr>
          <p:spPr>
            <a:xfrm>
              <a:off x="3514501" y="1261132"/>
              <a:ext cx="15636" cy="59476"/>
            </a:xfrm>
            <a:custGeom>
              <a:avLst/>
              <a:gdLst/>
              <a:ahLst/>
              <a:cxnLst/>
              <a:rect l="l" t="t" r="r" b="b"/>
              <a:pathLst>
                <a:path w="474" h="1803" extrusionOk="0">
                  <a:moveTo>
                    <a:pt x="473" y="1767"/>
                  </a:moveTo>
                  <a:lnTo>
                    <a:pt x="241" y="1802"/>
                  </a:lnTo>
                  <a:lnTo>
                    <a:pt x="0" y="36"/>
                  </a:lnTo>
                  <a:lnTo>
                    <a:pt x="2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2"/>
            <p:cNvSpPr/>
            <p:nvPr/>
          </p:nvSpPr>
          <p:spPr>
            <a:xfrm>
              <a:off x="3555405" y="1256712"/>
              <a:ext cx="13558" cy="59180"/>
            </a:xfrm>
            <a:custGeom>
              <a:avLst/>
              <a:gdLst/>
              <a:ahLst/>
              <a:cxnLst/>
              <a:rect l="l" t="t" r="r" b="b"/>
              <a:pathLst>
                <a:path w="411" h="1794" extrusionOk="0">
                  <a:moveTo>
                    <a:pt x="411" y="1776"/>
                  </a:moveTo>
                  <a:lnTo>
                    <a:pt x="170" y="1794"/>
                  </a:lnTo>
                  <a:lnTo>
                    <a:pt x="0" y="18"/>
                  </a:lnTo>
                  <a:lnTo>
                    <a:pt x="2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2"/>
            <p:cNvSpPr/>
            <p:nvPr/>
          </p:nvSpPr>
          <p:spPr>
            <a:xfrm>
              <a:off x="3596607" y="1253776"/>
              <a:ext cx="11216" cy="59180"/>
            </a:xfrm>
            <a:custGeom>
              <a:avLst/>
              <a:gdLst/>
              <a:ahLst/>
              <a:cxnLst/>
              <a:rect l="l" t="t" r="r" b="b"/>
              <a:pathLst>
                <a:path w="340" h="1794" extrusionOk="0">
                  <a:moveTo>
                    <a:pt x="339" y="1776"/>
                  </a:moveTo>
                  <a:lnTo>
                    <a:pt x="107" y="1793"/>
                  </a:lnTo>
                  <a:lnTo>
                    <a:pt x="0" y="18"/>
                  </a:lnTo>
                  <a:lnTo>
                    <a:pt x="2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2"/>
            <p:cNvSpPr/>
            <p:nvPr/>
          </p:nvSpPr>
          <p:spPr>
            <a:xfrm>
              <a:off x="3637808" y="1252291"/>
              <a:ext cx="9138" cy="59180"/>
            </a:xfrm>
            <a:custGeom>
              <a:avLst/>
              <a:gdLst/>
              <a:ahLst/>
              <a:cxnLst/>
              <a:rect l="l" t="t" r="r" b="b"/>
              <a:pathLst>
                <a:path w="277" h="1794" extrusionOk="0">
                  <a:moveTo>
                    <a:pt x="277" y="1785"/>
                  </a:moveTo>
                  <a:lnTo>
                    <a:pt x="45" y="1794"/>
                  </a:lnTo>
                  <a:lnTo>
                    <a:pt x="0" y="10"/>
                  </a:lnTo>
                  <a:lnTo>
                    <a:pt x="2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2"/>
            <p:cNvSpPr/>
            <p:nvPr/>
          </p:nvSpPr>
          <p:spPr>
            <a:xfrm>
              <a:off x="3678119" y="1252291"/>
              <a:ext cx="9138" cy="58883"/>
            </a:xfrm>
            <a:custGeom>
              <a:avLst/>
              <a:gdLst/>
              <a:ahLst/>
              <a:cxnLst/>
              <a:rect l="l" t="t" r="r" b="b"/>
              <a:pathLst>
                <a:path w="277" h="1785" extrusionOk="0">
                  <a:moveTo>
                    <a:pt x="241" y="1785"/>
                  </a:moveTo>
                  <a:lnTo>
                    <a:pt x="0" y="1776"/>
                  </a:lnTo>
                  <a:lnTo>
                    <a:pt x="27" y="1"/>
                  </a:lnTo>
                  <a:lnTo>
                    <a:pt x="2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2"/>
            <p:cNvSpPr/>
            <p:nvPr/>
          </p:nvSpPr>
          <p:spPr>
            <a:xfrm>
              <a:off x="3717242" y="1253182"/>
              <a:ext cx="10919" cy="59180"/>
            </a:xfrm>
            <a:custGeom>
              <a:avLst/>
              <a:gdLst/>
              <a:ahLst/>
              <a:cxnLst/>
              <a:rect l="l" t="t" r="r" b="b"/>
              <a:pathLst>
                <a:path w="331" h="1794" extrusionOk="0">
                  <a:moveTo>
                    <a:pt x="242" y="1794"/>
                  </a:moveTo>
                  <a:cubicBezTo>
                    <a:pt x="161" y="1785"/>
                    <a:pt x="81" y="1785"/>
                    <a:pt x="1" y="1785"/>
                  </a:cubicBezTo>
                  <a:lnTo>
                    <a:pt x="90" y="0"/>
                  </a:lnTo>
                  <a:cubicBezTo>
                    <a:pt x="170" y="9"/>
                    <a:pt x="251" y="9"/>
                    <a:pt x="331" y="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2"/>
            <p:cNvSpPr/>
            <p:nvPr/>
          </p:nvSpPr>
          <p:spPr>
            <a:xfrm>
              <a:off x="3756398" y="1256118"/>
              <a:ext cx="12964" cy="59180"/>
            </a:xfrm>
            <a:custGeom>
              <a:avLst/>
              <a:gdLst/>
              <a:ahLst/>
              <a:cxnLst/>
              <a:rect l="l" t="t" r="r" b="b"/>
              <a:pathLst>
                <a:path w="393" h="1794" extrusionOk="0">
                  <a:moveTo>
                    <a:pt x="232" y="1794"/>
                  </a:moveTo>
                  <a:lnTo>
                    <a:pt x="0" y="1776"/>
                  </a:lnTo>
                  <a:lnTo>
                    <a:pt x="143" y="1"/>
                  </a:lnTo>
                  <a:lnTo>
                    <a:pt x="393" y="1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2"/>
            <p:cNvSpPr/>
            <p:nvPr/>
          </p:nvSpPr>
          <p:spPr>
            <a:xfrm>
              <a:off x="3795224" y="1260241"/>
              <a:ext cx="15042" cy="59180"/>
            </a:xfrm>
            <a:custGeom>
              <a:avLst/>
              <a:gdLst/>
              <a:ahLst/>
              <a:cxnLst/>
              <a:rect l="l" t="t" r="r" b="b"/>
              <a:pathLst>
                <a:path w="456" h="1794" extrusionOk="0">
                  <a:moveTo>
                    <a:pt x="233" y="1794"/>
                  </a:moveTo>
                  <a:lnTo>
                    <a:pt x="1" y="1767"/>
                  </a:lnTo>
                  <a:lnTo>
                    <a:pt x="206" y="1"/>
                  </a:lnTo>
                  <a:lnTo>
                    <a:pt x="456" y="2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2"/>
            <p:cNvSpPr/>
            <p:nvPr/>
          </p:nvSpPr>
          <p:spPr>
            <a:xfrm>
              <a:off x="3834084" y="1265552"/>
              <a:ext cx="17088" cy="59476"/>
            </a:xfrm>
            <a:custGeom>
              <a:avLst/>
              <a:gdLst/>
              <a:ahLst/>
              <a:cxnLst/>
              <a:rect l="l" t="t" r="r" b="b"/>
              <a:pathLst>
                <a:path w="518" h="1803" extrusionOk="0">
                  <a:moveTo>
                    <a:pt x="232" y="1802"/>
                  </a:moveTo>
                  <a:lnTo>
                    <a:pt x="1" y="1758"/>
                  </a:lnTo>
                  <a:lnTo>
                    <a:pt x="268" y="0"/>
                  </a:lnTo>
                  <a:lnTo>
                    <a:pt x="518" y="4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2"/>
            <p:cNvSpPr/>
            <p:nvPr/>
          </p:nvSpPr>
          <p:spPr>
            <a:xfrm>
              <a:off x="3872349" y="1272908"/>
              <a:ext cx="19463" cy="58883"/>
            </a:xfrm>
            <a:custGeom>
              <a:avLst/>
              <a:gdLst/>
              <a:ahLst/>
              <a:cxnLst/>
              <a:rect l="l" t="t" r="r" b="b"/>
              <a:pathLst>
                <a:path w="590" h="1785" extrusionOk="0">
                  <a:moveTo>
                    <a:pt x="241" y="1784"/>
                  </a:moveTo>
                  <a:lnTo>
                    <a:pt x="0" y="1749"/>
                  </a:lnTo>
                  <a:lnTo>
                    <a:pt x="339" y="0"/>
                  </a:lnTo>
                  <a:lnTo>
                    <a:pt x="589" y="4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2"/>
            <p:cNvSpPr/>
            <p:nvPr/>
          </p:nvSpPr>
          <p:spPr>
            <a:xfrm>
              <a:off x="3910615" y="1281419"/>
              <a:ext cx="21211" cy="58916"/>
            </a:xfrm>
            <a:custGeom>
              <a:avLst/>
              <a:gdLst/>
              <a:ahLst/>
              <a:cxnLst/>
              <a:rect l="l" t="t" r="r" b="b"/>
              <a:pathLst>
                <a:path w="643" h="1786" extrusionOk="0">
                  <a:moveTo>
                    <a:pt x="232" y="1785"/>
                  </a:moveTo>
                  <a:lnTo>
                    <a:pt x="0" y="1732"/>
                  </a:lnTo>
                  <a:lnTo>
                    <a:pt x="401" y="1"/>
                  </a:lnTo>
                  <a:lnTo>
                    <a:pt x="642" y="5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2"/>
            <p:cNvSpPr/>
            <p:nvPr/>
          </p:nvSpPr>
          <p:spPr>
            <a:xfrm>
              <a:off x="3948550" y="1291447"/>
              <a:ext cx="23289" cy="58883"/>
            </a:xfrm>
            <a:custGeom>
              <a:avLst/>
              <a:gdLst/>
              <a:ahLst/>
              <a:cxnLst/>
              <a:rect l="l" t="t" r="r" b="b"/>
              <a:pathLst>
                <a:path w="706" h="1785" extrusionOk="0">
                  <a:moveTo>
                    <a:pt x="233" y="1784"/>
                  </a:moveTo>
                  <a:lnTo>
                    <a:pt x="1" y="1713"/>
                  </a:lnTo>
                  <a:lnTo>
                    <a:pt x="465" y="0"/>
                  </a:lnTo>
                  <a:lnTo>
                    <a:pt x="706" y="6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2"/>
            <p:cNvSpPr/>
            <p:nvPr/>
          </p:nvSpPr>
          <p:spPr>
            <a:xfrm>
              <a:off x="3986222" y="1302630"/>
              <a:ext cx="25071" cy="58586"/>
            </a:xfrm>
            <a:custGeom>
              <a:avLst/>
              <a:gdLst/>
              <a:ahLst/>
              <a:cxnLst/>
              <a:rect l="l" t="t" r="r" b="b"/>
              <a:pathLst>
                <a:path w="760" h="1776" extrusionOk="0">
                  <a:moveTo>
                    <a:pt x="224" y="1775"/>
                  </a:moveTo>
                  <a:cubicBezTo>
                    <a:pt x="152" y="1749"/>
                    <a:pt x="81" y="1722"/>
                    <a:pt x="1" y="1704"/>
                  </a:cubicBezTo>
                  <a:lnTo>
                    <a:pt x="527" y="0"/>
                  </a:lnTo>
                  <a:cubicBezTo>
                    <a:pt x="607" y="18"/>
                    <a:pt x="688" y="45"/>
                    <a:pt x="759" y="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2"/>
            <p:cNvSpPr/>
            <p:nvPr/>
          </p:nvSpPr>
          <p:spPr>
            <a:xfrm>
              <a:off x="4023300" y="1315561"/>
              <a:ext cx="27116" cy="58025"/>
            </a:xfrm>
            <a:custGeom>
              <a:avLst/>
              <a:gdLst/>
              <a:ahLst/>
              <a:cxnLst/>
              <a:rect l="l" t="t" r="r" b="b"/>
              <a:pathLst>
                <a:path w="822" h="1759" extrusionOk="0">
                  <a:moveTo>
                    <a:pt x="224" y="1758"/>
                  </a:moveTo>
                  <a:lnTo>
                    <a:pt x="1" y="1687"/>
                  </a:lnTo>
                  <a:lnTo>
                    <a:pt x="590" y="1"/>
                  </a:lnTo>
                  <a:lnTo>
                    <a:pt x="822" y="8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2"/>
            <p:cNvSpPr/>
            <p:nvPr/>
          </p:nvSpPr>
          <p:spPr>
            <a:xfrm>
              <a:off x="4059784" y="1329977"/>
              <a:ext cx="29194" cy="57728"/>
            </a:xfrm>
            <a:custGeom>
              <a:avLst/>
              <a:gdLst/>
              <a:ahLst/>
              <a:cxnLst/>
              <a:rect l="l" t="t" r="r" b="b"/>
              <a:pathLst>
                <a:path w="885" h="1750" extrusionOk="0">
                  <a:moveTo>
                    <a:pt x="224" y="1749"/>
                  </a:moveTo>
                  <a:lnTo>
                    <a:pt x="1" y="1660"/>
                  </a:lnTo>
                  <a:lnTo>
                    <a:pt x="652" y="1"/>
                  </a:lnTo>
                  <a:lnTo>
                    <a:pt x="884" y="9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2"/>
            <p:cNvSpPr/>
            <p:nvPr/>
          </p:nvSpPr>
          <p:spPr>
            <a:xfrm>
              <a:off x="4096004" y="1345580"/>
              <a:ext cx="30909" cy="57134"/>
            </a:xfrm>
            <a:custGeom>
              <a:avLst/>
              <a:gdLst/>
              <a:ahLst/>
              <a:cxnLst/>
              <a:rect l="l" t="t" r="r" b="b"/>
              <a:pathLst>
                <a:path w="937" h="1732" extrusionOk="0">
                  <a:moveTo>
                    <a:pt x="223" y="1731"/>
                  </a:moveTo>
                  <a:lnTo>
                    <a:pt x="0" y="1633"/>
                  </a:lnTo>
                  <a:lnTo>
                    <a:pt x="714" y="1"/>
                  </a:lnTo>
                  <a:lnTo>
                    <a:pt x="937" y="9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2"/>
            <p:cNvSpPr/>
            <p:nvPr/>
          </p:nvSpPr>
          <p:spPr>
            <a:xfrm>
              <a:off x="4131598" y="1362370"/>
              <a:ext cx="32988" cy="56508"/>
            </a:xfrm>
            <a:custGeom>
              <a:avLst/>
              <a:gdLst/>
              <a:ahLst/>
              <a:cxnLst/>
              <a:rect l="l" t="t" r="r" b="b"/>
              <a:pathLst>
                <a:path w="1000" h="1713" extrusionOk="0">
                  <a:moveTo>
                    <a:pt x="215" y="1713"/>
                  </a:moveTo>
                  <a:cubicBezTo>
                    <a:pt x="152" y="1677"/>
                    <a:pt x="72" y="1642"/>
                    <a:pt x="1" y="1615"/>
                  </a:cubicBezTo>
                  <a:lnTo>
                    <a:pt x="768" y="0"/>
                  </a:lnTo>
                  <a:cubicBezTo>
                    <a:pt x="848" y="36"/>
                    <a:pt x="920" y="71"/>
                    <a:pt x="1000" y="1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2"/>
            <p:cNvSpPr/>
            <p:nvPr/>
          </p:nvSpPr>
          <p:spPr>
            <a:xfrm>
              <a:off x="4166631" y="1381206"/>
              <a:ext cx="34472" cy="55650"/>
            </a:xfrm>
            <a:custGeom>
              <a:avLst/>
              <a:gdLst/>
              <a:ahLst/>
              <a:cxnLst/>
              <a:rect l="l" t="t" r="r" b="b"/>
              <a:pathLst>
                <a:path w="1045" h="1687" extrusionOk="0">
                  <a:moveTo>
                    <a:pt x="214" y="1686"/>
                  </a:moveTo>
                  <a:lnTo>
                    <a:pt x="0" y="1579"/>
                  </a:lnTo>
                  <a:lnTo>
                    <a:pt x="821" y="0"/>
                  </a:lnTo>
                  <a:lnTo>
                    <a:pt x="1044" y="10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2"/>
            <p:cNvSpPr/>
            <p:nvPr/>
          </p:nvSpPr>
          <p:spPr>
            <a:xfrm>
              <a:off x="4200773" y="1400900"/>
              <a:ext cx="36220" cy="54792"/>
            </a:xfrm>
            <a:custGeom>
              <a:avLst/>
              <a:gdLst/>
              <a:ahLst/>
              <a:cxnLst/>
              <a:rect l="l" t="t" r="r" b="b"/>
              <a:pathLst>
                <a:path w="1098" h="1661" extrusionOk="0">
                  <a:moveTo>
                    <a:pt x="205" y="1660"/>
                  </a:moveTo>
                  <a:lnTo>
                    <a:pt x="0" y="1544"/>
                  </a:lnTo>
                  <a:lnTo>
                    <a:pt x="883" y="1"/>
                  </a:lnTo>
                  <a:lnTo>
                    <a:pt x="1097" y="1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2"/>
            <p:cNvSpPr/>
            <p:nvPr/>
          </p:nvSpPr>
          <p:spPr>
            <a:xfrm>
              <a:off x="4234618" y="1421814"/>
              <a:ext cx="37672" cy="54165"/>
            </a:xfrm>
            <a:custGeom>
              <a:avLst/>
              <a:gdLst/>
              <a:ahLst/>
              <a:cxnLst/>
              <a:rect l="l" t="t" r="r" b="b"/>
              <a:pathLst>
                <a:path w="1142" h="1642" extrusionOk="0">
                  <a:moveTo>
                    <a:pt x="196" y="1642"/>
                  </a:moveTo>
                  <a:lnTo>
                    <a:pt x="0" y="1517"/>
                  </a:lnTo>
                  <a:lnTo>
                    <a:pt x="937" y="0"/>
                  </a:lnTo>
                  <a:lnTo>
                    <a:pt x="1142" y="13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2"/>
            <p:cNvSpPr/>
            <p:nvPr/>
          </p:nvSpPr>
          <p:spPr>
            <a:xfrm>
              <a:off x="4267572" y="1443883"/>
              <a:ext cx="39453" cy="53275"/>
            </a:xfrm>
            <a:custGeom>
              <a:avLst/>
              <a:gdLst/>
              <a:ahLst/>
              <a:cxnLst/>
              <a:rect l="l" t="t" r="r" b="b"/>
              <a:pathLst>
                <a:path w="1196" h="1615" extrusionOk="0">
                  <a:moveTo>
                    <a:pt x="197" y="1615"/>
                  </a:moveTo>
                  <a:cubicBezTo>
                    <a:pt x="134" y="1570"/>
                    <a:pt x="63" y="1526"/>
                    <a:pt x="0" y="1481"/>
                  </a:cubicBezTo>
                  <a:lnTo>
                    <a:pt x="990" y="0"/>
                  </a:lnTo>
                  <a:cubicBezTo>
                    <a:pt x="1062" y="45"/>
                    <a:pt x="1133" y="89"/>
                    <a:pt x="1196" y="1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2"/>
            <p:cNvSpPr/>
            <p:nvPr/>
          </p:nvSpPr>
          <p:spPr>
            <a:xfrm>
              <a:off x="4299339" y="1467700"/>
              <a:ext cx="41234" cy="52120"/>
            </a:xfrm>
            <a:custGeom>
              <a:avLst/>
              <a:gdLst/>
              <a:ahLst/>
              <a:cxnLst/>
              <a:rect l="l" t="t" r="r" b="b"/>
              <a:pathLst>
                <a:path w="1250" h="1580" extrusionOk="0">
                  <a:moveTo>
                    <a:pt x="197" y="1580"/>
                  </a:moveTo>
                  <a:lnTo>
                    <a:pt x="1" y="1446"/>
                  </a:lnTo>
                  <a:lnTo>
                    <a:pt x="1044" y="1"/>
                  </a:lnTo>
                  <a:lnTo>
                    <a:pt x="1250" y="14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2"/>
            <p:cNvSpPr/>
            <p:nvPr/>
          </p:nvSpPr>
          <p:spPr>
            <a:xfrm>
              <a:off x="4330842" y="1492440"/>
              <a:ext cx="42389" cy="51230"/>
            </a:xfrm>
            <a:custGeom>
              <a:avLst/>
              <a:gdLst/>
              <a:ahLst/>
              <a:cxnLst/>
              <a:rect l="l" t="t" r="r" b="b"/>
              <a:pathLst>
                <a:path w="1285" h="1553" extrusionOk="0">
                  <a:moveTo>
                    <a:pt x="188" y="1552"/>
                  </a:moveTo>
                  <a:lnTo>
                    <a:pt x="0" y="1401"/>
                  </a:lnTo>
                  <a:lnTo>
                    <a:pt x="1089" y="0"/>
                  </a:lnTo>
                  <a:lnTo>
                    <a:pt x="1285" y="15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2"/>
            <p:cNvSpPr/>
            <p:nvPr/>
          </p:nvSpPr>
          <p:spPr>
            <a:xfrm>
              <a:off x="4361158" y="1518039"/>
              <a:ext cx="44170" cy="50339"/>
            </a:xfrm>
            <a:custGeom>
              <a:avLst/>
              <a:gdLst/>
              <a:ahLst/>
              <a:cxnLst/>
              <a:rect l="l" t="t" r="r" b="b"/>
              <a:pathLst>
                <a:path w="1339" h="1526" extrusionOk="0">
                  <a:moveTo>
                    <a:pt x="179" y="1526"/>
                  </a:moveTo>
                  <a:lnTo>
                    <a:pt x="0" y="1365"/>
                  </a:lnTo>
                  <a:lnTo>
                    <a:pt x="1151" y="0"/>
                  </a:lnTo>
                  <a:lnTo>
                    <a:pt x="1338" y="17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2"/>
            <p:cNvSpPr/>
            <p:nvPr/>
          </p:nvSpPr>
          <p:spPr>
            <a:xfrm>
              <a:off x="4390880" y="1545121"/>
              <a:ext cx="45325" cy="48854"/>
            </a:xfrm>
            <a:custGeom>
              <a:avLst/>
              <a:gdLst/>
              <a:ahLst/>
              <a:cxnLst/>
              <a:rect l="l" t="t" r="r" b="b"/>
              <a:pathLst>
                <a:path w="1374" h="1481" extrusionOk="0">
                  <a:moveTo>
                    <a:pt x="170" y="1481"/>
                  </a:moveTo>
                  <a:cubicBezTo>
                    <a:pt x="116" y="1427"/>
                    <a:pt x="54" y="1374"/>
                    <a:pt x="0" y="1320"/>
                  </a:cubicBezTo>
                  <a:lnTo>
                    <a:pt x="1187" y="0"/>
                  </a:lnTo>
                  <a:cubicBezTo>
                    <a:pt x="1249" y="54"/>
                    <a:pt x="1320" y="107"/>
                    <a:pt x="1374" y="1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2"/>
            <p:cNvSpPr/>
            <p:nvPr/>
          </p:nvSpPr>
          <p:spPr>
            <a:xfrm>
              <a:off x="4419117" y="1573359"/>
              <a:ext cx="47106" cy="47700"/>
            </a:xfrm>
            <a:custGeom>
              <a:avLst/>
              <a:gdLst/>
              <a:ahLst/>
              <a:cxnLst/>
              <a:rect l="l" t="t" r="r" b="b"/>
              <a:pathLst>
                <a:path w="1428" h="1446" extrusionOk="0">
                  <a:moveTo>
                    <a:pt x="179" y="1446"/>
                  </a:moveTo>
                  <a:lnTo>
                    <a:pt x="1" y="1276"/>
                  </a:lnTo>
                  <a:lnTo>
                    <a:pt x="1241" y="0"/>
                  </a:lnTo>
                  <a:lnTo>
                    <a:pt x="1428" y="17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2"/>
            <p:cNvSpPr/>
            <p:nvPr/>
          </p:nvSpPr>
          <p:spPr>
            <a:xfrm>
              <a:off x="4446793" y="1602486"/>
              <a:ext cx="47997" cy="46545"/>
            </a:xfrm>
            <a:custGeom>
              <a:avLst/>
              <a:gdLst/>
              <a:ahLst/>
              <a:cxnLst/>
              <a:rect l="l" t="t" r="r" b="b"/>
              <a:pathLst>
                <a:path w="1455" h="1411" extrusionOk="0">
                  <a:moveTo>
                    <a:pt x="161" y="1410"/>
                  </a:moveTo>
                  <a:lnTo>
                    <a:pt x="0" y="1241"/>
                  </a:lnTo>
                  <a:lnTo>
                    <a:pt x="1285" y="1"/>
                  </a:lnTo>
                  <a:lnTo>
                    <a:pt x="1454" y="18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2"/>
            <p:cNvSpPr/>
            <p:nvPr/>
          </p:nvSpPr>
          <p:spPr>
            <a:xfrm>
              <a:off x="4473546" y="1632802"/>
              <a:ext cx="49184" cy="45061"/>
            </a:xfrm>
            <a:custGeom>
              <a:avLst/>
              <a:gdLst/>
              <a:ahLst/>
              <a:cxnLst/>
              <a:rect l="l" t="t" r="r" b="b"/>
              <a:pathLst>
                <a:path w="1491" h="1366" extrusionOk="0">
                  <a:moveTo>
                    <a:pt x="153" y="1365"/>
                  </a:moveTo>
                  <a:lnTo>
                    <a:pt x="1" y="1187"/>
                  </a:lnTo>
                  <a:lnTo>
                    <a:pt x="1330" y="1"/>
                  </a:lnTo>
                  <a:lnTo>
                    <a:pt x="1491" y="18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2"/>
            <p:cNvSpPr/>
            <p:nvPr/>
          </p:nvSpPr>
          <p:spPr>
            <a:xfrm>
              <a:off x="4499178" y="1663711"/>
              <a:ext cx="50339" cy="43873"/>
            </a:xfrm>
            <a:custGeom>
              <a:avLst/>
              <a:gdLst/>
              <a:ahLst/>
              <a:cxnLst/>
              <a:rect l="l" t="t" r="r" b="b"/>
              <a:pathLst>
                <a:path w="1526" h="1330" extrusionOk="0">
                  <a:moveTo>
                    <a:pt x="152" y="1329"/>
                  </a:moveTo>
                  <a:cubicBezTo>
                    <a:pt x="98" y="1267"/>
                    <a:pt x="54" y="1205"/>
                    <a:pt x="0" y="1142"/>
                  </a:cubicBezTo>
                  <a:lnTo>
                    <a:pt x="1365" y="0"/>
                  </a:lnTo>
                  <a:cubicBezTo>
                    <a:pt x="1419" y="63"/>
                    <a:pt x="1472" y="134"/>
                    <a:pt x="1526" y="1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2"/>
            <p:cNvSpPr/>
            <p:nvPr/>
          </p:nvSpPr>
          <p:spPr>
            <a:xfrm>
              <a:off x="4523291" y="1696072"/>
              <a:ext cx="51823" cy="42125"/>
            </a:xfrm>
            <a:custGeom>
              <a:avLst/>
              <a:gdLst/>
              <a:ahLst/>
              <a:cxnLst/>
              <a:rect l="l" t="t" r="r" b="b"/>
              <a:pathLst>
                <a:path w="1571" h="1277" extrusionOk="0">
                  <a:moveTo>
                    <a:pt x="152" y="1276"/>
                  </a:moveTo>
                  <a:lnTo>
                    <a:pt x="1" y="1089"/>
                  </a:lnTo>
                  <a:lnTo>
                    <a:pt x="1410" y="1"/>
                  </a:lnTo>
                  <a:lnTo>
                    <a:pt x="1571" y="19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2"/>
            <p:cNvSpPr/>
            <p:nvPr/>
          </p:nvSpPr>
          <p:spPr>
            <a:xfrm>
              <a:off x="4546845" y="1729027"/>
              <a:ext cx="52417" cy="40641"/>
            </a:xfrm>
            <a:custGeom>
              <a:avLst/>
              <a:gdLst/>
              <a:ahLst/>
              <a:cxnLst/>
              <a:rect l="l" t="t" r="r" b="b"/>
              <a:pathLst>
                <a:path w="1589" h="1232" extrusionOk="0">
                  <a:moveTo>
                    <a:pt x="134" y="1232"/>
                  </a:moveTo>
                  <a:lnTo>
                    <a:pt x="0" y="1044"/>
                  </a:lnTo>
                  <a:lnTo>
                    <a:pt x="1446" y="1"/>
                  </a:lnTo>
                  <a:lnTo>
                    <a:pt x="1588" y="20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2"/>
            <p:cNvSpPr/>
            <p:nvPr/>
          </p:nvSpPr>
          <p:spPr>
            <a:xfrm>
              <a:off x="4568913" y="1762872"/>
              <a:ext cx="53605" cy="39189"/>
            </a:xfrm>
            <a:custGeom>
              <a:avLst/>
              <a:gdLst/>
              <a:ahLst/>
              <a:cxnLst/>
              <a:rect l="l" t="t" r="r" b="b"/>
              <a:pathLst>
                <a:path w="1625" h="1188" extrusionOk="0">
                  <a:moveTo>
                    <a:pt x="134" y="1187"/>
                  </a:moveTo>
                  <a:lnTo>
                    <a:pt x="0" y="991"/>
                  </a:lnTo>
                  <a:lnTo>
                    <a:pt x="1490" y="1"/>
                  </a:lnTo>
                  <a:lnTo>
                    <a:pt x="1624" y="21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2"/>
            <p:cNvSpPr/>
            <p:nvPr/>
          </p:nvSpPr>
          <p:spPr>
            <a:xfrm>
              <a:off x="4590091" y="1797608"/>
              <a:ext cx="54495" cy="37408"/>
            </a:xfrm>
            <a:custGeom>
              <a:avLst/>
              <a:gdLst/>
              <a:ahLst/>
              <a:cxnLst/>
              <a:rect l="l" t="t" r="r" b="b"/>
              <a:pathLst>
                <a:path w="1652" h="1134" extrusionOk="0">
                  <a:moveTo>
                    <a:pt x="126" y="1133"/>
                  </a:moveTo>
                  <a:cubicBezTo>
                    <a:pt x="90" y="1071"/>
                    <a:pt x="45" y="999"/>
                    <a:pt x="1" y="937"/>
                  </a:cubicBezTo>
                  <a:lnTo>
                    <a:pt x="1517" y="0"/>
                  </a:lnTo>
                  <a:cubicBezTo>
                    <a:pt x="1562" y="72"/>
                    <a:pt x="1607" y="143"/>
                    <a:pt x="1651" y="2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2"/>
            <p:cNvSpPr/>
            <p:nvPr/>
          </p:nvSpPr>
          <p:spPr>
            <a:xfrm>
              <a:off x="4609818" y="1833201"/>
              <a:ext cx="55353" cy="35956"/>
            </a:xfrm>
            <a:custGeom>
              <a:avLst/>
              <a:gdLst/>
              <a:ahLst/>
              <a:cxnLst/>
              <a:rect l="l" t="t" r="r" b="b"/>
              <a:pathLst>
                <a:path w="1678" h="1090" extrusionOk="0">
                  <a:moveTo>
                    <a:pt x="116" y="1089"/>
                  </a:moveTo>
                  <a:lnTo>
                    <a:pt x="0" y="875"/>
                  </a:lnTo>
                  <a:lnTo>
                    <a:pt x="1553" y="1"/>
                  </a:lnTo>
                  <a:lnTo>
                    <a:pt x="1678" y="22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2"/>
            <p:cNvSpPr/>
            <p:nvPr/>
          </p:nvSpPr>
          <p:spPr>
            <a:xfrm>
              <a:off x="4628357" y="1869685"/>
              <a:ext cx="55947" cy="33878"/>
            </a:xfrm>
            <a:custGeom>
              <a:avLst/>
              <a:gdLst/>
              <a:ahLst/>
              <a:cxnLst/>
              <a:rect l="l" t="t" r="r" b="b"/>
              <a:pathLst>
                <a:path w="1696" h="1027" extrusionOk="0">
                  <a:moveTo>
                    <a:pt x="108" y="1027"/>
                  </a:moveTo>
                  <a:lnTo>
                    <a:pt x="0" y="813"/>
                  </a:lnTo>
                  <a:lnTo>
                    <a:pt x="1579" y="1"/>
                  </a:lnTo>
                  <a:lnTo>
                    <a:pt x="1695" y="22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2"/>
            <p:cNvSpPr/>
            <p:nvPr/>
          </p:nvSpPr>
          <p:spPr>
            <a:xfrm>
              <a:off x="4645708" y="1906499"/>
              <a:ext cx="56541" cy="32097"/>
            </a:xfrm>
            <a:custGeom>
              <a:avLst/>
              <a:gdLst/>
              <a:ahLst/>
              <a:cxnLst/>
              <a:rect l="l" t="t" r="r" b="b"/>
              <a:pathLst>
                <a:path w="1714" h="973" extrusionOk="0">
                  <a:moveTo>
                    <a:pt x="99" y="972"/>
                  </a:moveTo>
                  <a:lnTo>
                    <a:pt x="1" y="758"/>
                  </a:lnTo>
                  <a:lnTo>
                    <a:pt x="1615" y="0"/>
                  </a:lnTo>
                  <a:lnTo>
                    <a:pt x="1714" y="22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2"/>
            <p:cNvSpPr/>
            <p:nvPr/>
          </p:nvSpPr>
          <p:spPr>
            <a:xfrm>
              <a:off x="4661905" y="1944138"/>
              <a:ext cx="57134" cy="30349"/>
            </a:xfrm>
            <a:custGeom>
              <a:avLst/>
              <a:gdLst/>
              <a:ahLst/>
              <a:cxnLst/>
              <a:rect l="l" t="t" r="r" b="b"/>
              <a:pathLst>
                <a:path w="1732" h="920" extrusionOk="0">
                  <a:moveTo>
                    <a:pt x="90" y="920"/>
                  </a:moveTo>
                  <a:cubicBezTo>
                    <a:pt x="63" y="840"/>
                    <a:pt x="27" y="768"/>
                    <a:pt x="0" y="697"/>
                  </a:cubicBezTo>
                  <a:lnTo>
                    <a:pt x="1633" y="1"/>
                  </a:lnTo>
                  <a:cubicBezTo>
                    <a:pt x="1669" y="72"/>
                    <a:pt x="1704" y="144"/>
                    <a:pt x="1731" y="2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2"/>
            <p:cNvSpPr/>
            <p:nvPr/>
          </p:nvSpPr>
          <p:spPr>
            <a:xfrm>
              <a:off x="4676320" y="1982107"/>
              <a:ext cx="58025" cy="28600"/>
            </a:xfrm>
            <a:custGeom>
              <a:avLst/>
              <a:gdLst/>
              <a:ahLst/>
              <a:cxnLst/>
              <a:rect l="l" t="t" r="r" b="b"/>
              <a:pathLst>
                <a:path w="1759" h="867" extrusionOk="0">
                  <a:moveTo>
                    <a:pt x="90" y="866"/>
                  </a:moveTo>
                  <a:lnTo>
                    <a:pt x="1" y="643"/>
                  </a:lnTo>
                  <a:lnTo>
                    <a:pt x="1669" y="1"/>
                  </a:lnTo>
                  <a:lnTo>
                    <a:pt x="1758" y="24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2"/>
            <p:cNvSpPr/>
            <p:nvPr/>
          </p:nvSpPr>
          <p:spPr>
            <a:xfrm>
              <a:off x="4689845" y="2020966"/>
              <a:ext cx="58322" cy="26522"/>
            </a:xfrm>
            <a:custGeom>
              <a:avLst/>
              <a:gdLst/>
              <a:ahLst/>
              <a:cxnLst/>
              <a:rect l="l" t="t" r="r" b="b"/>
              <a:pathLst>
                <a:path w="1768" h="804" extrusionOk="0">
                  <a:moveTo>
                    <a:pt x="72" y="803"/>
                  </a:moveTo>
                  <a:lnTo>
                    <a:pt x="1" y="580"/>
                  </a:lnTo>
                  <a:lnTo>
                    <a:pt x="1687" y="0"/>
                  </a:lnTo>
                  <a:lnTo>
                    <a:pt x="1767" y="24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2"/>
            <p:cNvSpPr/>
            <p:nvPr/>
          </p:nvSpPr>
          <p:spPr>
            <a:xfrm>
              <a:off x="4701919" y="2060089"/>
              <a:ext cx="58586" cy="24774"/>
            </a:xfrm>
            <a:custGeom>
              <a:avLst/>
              <a:gdLst/>
              <a:ahLst/>
              <a:cxnLst/>
              <a:rect l="l" t="t" r="r" b="b"/>
              <a:pathLst>
                <a:path w="1776" h="751" extrusionOk="0">
                  <a:moveTo>
                    <a:pt x="72" y="750"/>
                  </a:moveTo>
                  <a:lnTo>
                    <a:pt x="1" y="518"/>
                  </a:lnTo>
                  <a:lnTo>
                    <a:pt x="1705" y="1"/>
                  </a:lnTo>
                  <a:lnTo>
                    <a:pt x="1776" y="24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2"/>
            <p:cNvSpPr/>
            <p:nvPr/>
          </p:nvSpPr>
          <p:spPr>
            <a:xfrm>
              <a:off x="4712805" y="2099839"/>
              <a:ext cx="58883" cy="22695"/>
            </a:xfrm>
            <a:custGeom>
              <a:avLst/>
              <a:gdLst/>
              <a:ahLst/>
              <a:cxnLst/>
              <a:rect l="l" t="t" r="r" b="b"/>
              <a:pathLst>
                <a:path w="1785" h="688" extrusionOk="0">
                  <a:moveTo>
                    <a:pt x="63" y="687"/>
                  </a:moveTo>
                  <a:lnTo>
                    <a:pt x="1" y="455"/>
                  </a:lnTo>
                  <a:lnTo>
                    <a:pt x="1723" y="0"/>
                  </a:lnTo>
                  <a:lnTo>
                    <a:pt x="1785" y="24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2"/>
            <p:cNvSpPr/>
            <p:nvPr/>
          </p:nvSpPr>
          <p:spPr>
            <a:xfrm>
              <a:off x="4721942" y="2139853"/>
              <a:ext cx="59180" cy="20617"/>
            </a:xfrm>
            <a:custGeom>
              <a:avLst/>
              <a:gdLst/>
              <a:ahLst/>
              <a:cxnLst/>
              <a:rect l="l" t="t" r="r" b="b"/>
              <a:pathLst>
                <a:path w="1794" h="625" extrusionOk="0">
                  <a:moveTo>
                    <a:pt x="54" y="625"/>
                  </a:moveTo>
                  <a:lnTo>
                    <a:pt x="0" y="393"/>
                  </a:lnTo>
                  <a:lnTo>
                    <a:pt x="1740" y="0"/>
                  </a:lnTo>
                  <a:lnTo>
                    <a:pt x="1793" y="24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2"/>
            <p:cNvSpPr/>
            <p:nvPr/>
          </p:nvSpPr>
          <p:spPr>
            <a:xfrm>
              <a:off x="4729892" y="2180164"/>
              <a:ext cx="59180" cy="18572"/>
            </a:xfrm>
            <a:custGeom>
              <a:avLst/>
              <a:gdLst/>
              <a:ahLst/>
              <a:cxnLst/>
              <a:rect l="l" t="t" r="r" b="b"/>
              <a:pathLst>
                <a:path w="1794" h="563" extrusionOk="0">
                  <a:moveTo>
                    <a:pt x="45" y="563"/>
                  </a:moveTo>
                  <a:lnTo>
                    <a:pt x="0" y="331"/>
                  </a:lnTo>
                  <a:lnTo>
                    <a:pt x="1749" y="1"/>
                  </a:lnTo>
                  <a:lnTo>
                    <a:pt x="1793" y="25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2"/>
            <p:cNvSpPr/>
            <p:nvPr/>
          </p:nvSpPr>
          <p:spPr>
            <a:xfrm>
              <a:off x="4736655" y="2220771"/>
              <a:ext cx="59180" cy="16527"/>
            </a:xfrm>
            <a:custGeom>
              <a:avLst/>
              <a:gdLst/>
              <a:ahLst/>
              <a:cxnLst/>
              <a:rect l="l" t="t" r="r" b="b"/>
              <a:pathLst>
                <a:path w="1794" h="501" extrusionOk="0">
                  <a:moveTo>
                    <a:pt x="36" y="500"/>
                  </a:moveTo>
                  <a:lnTo>
                    <a:pt x="0" y="268"/>
                  </a:lnTo>
                  <a:lnTo>
                    <a:pt x="1767" y="1"/>
                  </a:lnTo>
                  <a:lnTo>
                    <a:pt x="1794" y="25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2"/>
            <p:cNvSpPr/>
            <p:nvPr/>
          </p:nvSpPr>
          <p:spPr>
            <a:xfrm>
              <a:off x="4741669" y="2261676"/>
              <a:ext cx="59476" cy="14449"/>
            </a:xfrm>
            <a:custGeom>
              <a:avLst/>
              <a:gdLst/>
              <a:ahLst/>
              <a:cxnLst/>
              <a:rect l="l" t="t" r="r" b="b"/>
              <a:pathLst>
                <a:path w="1803" h="438" extrusionOk="0">
                  <a:moveTo>
                    <a:pt x="27" y="438"/>
                  </a:moveTo>
                  <a:lnTo>
                    <a:pt x="0" y="206"/>
                  </a:lnTo>
                  <a:lnTo>
                    <a:pt x="1766" y="1"/>
                  </a:lnTo>
                  <a:lnTo>
                    <a:pt x="1802" y="25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2"/>
            <p:cNvSpPr/>
            <p:nvPr/>
          </p:nvSpPr>
          <p:spPr>
            <a:xfrm>
              <a:off x="4745198" y="2302580"/>
              <a:ext cx="59476" cy="12403"/>
            </a:xfrm>
            <a:custGeom>
              <a:avLst/>
              <a:gdLst/>
              <a:ahLst/>
              <a:cxnLst/>
              <a:rect l="l" t="t" r="r" b="b"/>
              <a:pathLst>
                <a:path w="1803" h="376" extrusionOk="0">
                  <a:moveTo>
                    <a:pt x="18" y="375"/>
                  </a:moveTo>
                  <a:lnTo>
                    <a:pt x="0" y="143"/>
                  </a:lnTo>
                  <a:lnTo>
                    <a:pt x="1775" y="1"/>
                  </a:lnTo>
                  <a:lnTo>
                    <a:pt x="1802" y="25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2"/>
            <p:cNvSpPr/>
            <p:nvPr/>
          </p:nvSpPr>
          <p:spPr>
            <a:xfrm>
              <a:off x="4747837" y="2343782"/>
              <a:ext cx="58883" cy="10325"/>
            </a:xfrm>
            <a:custGeom>
              <a:avLst/>
              <a:gdLst/>
              <a:ahLst/>
              <a:cxnLst/>
              <a:rect l="l" t="t" r="r" b="b"/>
              <a:pathLst>
                <a:path w="1785" h="313" extrusionOk="0">
                  <a:moveTo>
                    <a:pt x="9" y="313"/>
                  </a:moveTo>
                  <a:lnTo>
                    <a:pt x="0" y="72"/>
                  </a:lnTo>
                  <a:lnTo>
                    <a:pt x="1776" y="1"/>
                  </a:lnTo>
                  <a:lnTo>
                    <a:pt x="1785" y="25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2"/>
            <p:cNvSpPr/>
            <p:nvPr/>
          </p:nvSpPr>
          <p:spPr>
            <a:xfrm>
              <a:off x="4748728" y="2384983"/>
              <a:ext cx="59180" cy="8280"/>
            </a:xfrm>
            <a:custGeom>
              <a:avLst/>
              <a:gdLst/>
              <a:ahLst/>
              <a:cxnLst/>
              <a:rect l="l" t="t" r="r" b="b"/>
              <a:pathLst>
                <a:path w="1794" h="251" extrusionOk="0">
                  <a:moveTo>
                    <a:pt x="9" y="250"/>
                  </a:moveTo>
                  <a:lnTo>
                    <a:pt x="0" y="9"/>
                  </a:lnTo>
                  <a:lnTo>
                    <a:pt x="1784" y="1"/>
                  </a:lnTo>
                  <a:lnTo>
                    <a:pt x="1793" y="25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2"/>
            <p:cNvSpPr/>
            <p:nvPr/>
          </p:nvSpPr>
          <p:spPr>
            <a:xfrm>
              <a:off x="4748134" y="2424403"/>
              <a:ext cx="58883" cy="10061"/>
            </a:xfrm>
            <a:custGeom>
              <a:avLst/>
              <a:gdLst/>
              <a:ahLst/>
              <a:cxnLst/>
              <a:rect l="l" t="t" r="r" b="b"/>
              <a:pathLst>
                <a:path w="1785" h="305" extrusionOk="0">
                  <a:moveTo>
                    <a:pt x="0" y="242"/>
                  </a:moveTo>
                  <a:lnTo>
                    <a:pt x="0" y="1"/>
                  </a:lnTo>
                  <a:lnTo>
                    <a:pt x="1785" y="55"/>
                  </a:lnTo>
                  <a:lnTo>
                    <a:pt x="1776" y="3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2"/>
            <p:cNvSpPr/>
            <p:nvPr/>
          </p:nvSpPr>
          <p:spPr>
            <a:xfrm>
              <a:off x="4745759" y="2463559"/>
              <a:ext cx="59476" cy="12106"/>
            </a:xfrm>
            <a:custGeom>
              <a:avLst/>
              <a:gdLst/>
              <a:ahLst/>
              <a:cxnLst/>
              <a:rect l="l" t="t" r="r" b="b"/>
              <a:pathLst>
                <a:path w="1803" h="367" extrusionOk="0">
                  <a:moveTo>
                    <a:pt x="1" y="232"/>
                  </a:moveTo>
                  <a:lnTo>
                    <a:pt x="19" y="0"/>
                  </a:lnTo>
                  <a:lnTo>
                    <a:pt x="1803" y="116"/>
                  </a:lnTo>
                  <a:lnTo>
                    <a:pt x="1785" y="36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2"/>
            <p:cNvSpPr/>
            <p:nvPr/>
          </p:nvSpPr>
          <p:spPr>
            <a:xfrm>
              <a:off x="4742526" y="2502418"/>
              <a:ext cx="59476" cy="14152"/>
            </a:xfrm>
            <a:custGeom>
              <a:avLst/>
              <a:gdLst/>
              <a:ahLst/>
              <a:cxnLst/>
              <a:rect l="l" t="t" r="r" b="b"/>
              <a:pathLst>
                <a:path w="1803" h="429" extrusionOk="0">
                  <a:moveTo>
                    <a:pt x="1" y="241"/>
                  </a:moveTo>
                  <a:cubicBezTo>
                    <a:pt x="10" y="161"/>
                    <a:pt x="28" y="80"/>
                    <a:pt x="28" y="0"/>
                  </a:cubicBezTo>
                  <a:lnTo>
                    <a:pt x="1803" y="178"/>
                  </a:lnTo>
                  <a:cubicBezTo>
                    <a:pt x="1794" y="259"/>
                    <a:pt x="1785" y="348"/>
                    <a:pt x="1776" y="4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2"/>
            <p:cNvSpPr/>
            <p:nvPr/>
          </p:nvSpPr>
          <p:spPr>
            <a:xfrm>
              <a:off x="4737842" y="2541245"/>
              <a:ext cx="59180" cy="16230"/>
            </a:xfrm>
            <a:custGeom>
              <a:avLst/>
              <a:gdLst/>
              <a:ahLst/>
              <a:cxnLst/>
              <a:rect l="l" t="t" r="r" b="b"/>
              <a:pathLst>
                <a:path w="1794" h="492" extrusionOk="0">
                  <a:moveTo>
                    <a:pt x="0" y="233"/>
                  </a:moveTo>
                  <a:lnTo>
                    <a:pt x="27" y="1"/>
                  </a:lnTo>
                  <a:lnTo>
                    <a:pt x="1793" y="241"/>
                  </a:lnTo>
                  <a:lnTo>
                    <a:pt x="1758" y="49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2"/>
            <p:cNvSpPr/>
            <p:nvPr/>
          </p:nvSpPr>
          <p:spPr>
            <a:xfrm>
              <a:off x="4731344" y="2579807"/>
              <a:ext cx="59180" cy="18275"/>
            </a:xfrm>
            <a:custGeom>
              <a:avLst/>
              <a:gdLst/>
              <a:ahLst/>
              <a:cxnLst/>
              <a:rect l="l" t="t" r="r" b="b"/>
              <a:pathLst>
                <a:path w="1794" h="554" extrusionOk="0">
                  <a:moveTo>
                    <a:pt x="1" y="232"/>
                  </a:moveTo>
                  <a:lnTo>
                    <a:pt x="36" y="0"/>
                  </a:lnTo>
                  <a:lnTo>
                    <a:pt x="1794" y="304"/>
                  </a:lnTo>
                  <a:lnTo>
                    <a:pt x="1749" y="55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2"/>
            <p:cNvSpPr/>
            <p:nvPr/>
          </p:nvSpPr>
          <p:spPr>
            <a:xfrm>
              <a:off x="4723690" y="2618337"/>
              <a:ext cx="59180" cy="20056"/>
            </a:xfrm>
            <a:custGeom>
              <a:avLst/>
              <a:gdLst/>
              <a:ahLst/>
              <a:cxnLst/>
              <a:rect l="l" t="t" r="r" b="b"/>
              <a:pathLst>
                <a:path w="1794" h="608" extrusionOk="0">
                  <a:moveTo>
                    <a:pt x="1" y="233"/>
                  </a:moveTo>
                  <a:lnTo>
                    <a:pt x="54" y="1"/>
                  </a:lnTo>
                  <a:lnTo>
                    <a:pt x="1794" y="367"/>
                  </a:lnTo>
                  <a:lnTo>
                    <a:pt x="1740" y="60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2"/>
            <p:cNvSpPr/>
            <p:nvPr/>
          </p:nvSpPr>
          <p:spPr>
            <a:xfrm>
              <a:off x="4714883" y="2656305"/>
              <a:ext cx="58883" cy="22399"/>
            </a:xfrm>
            <a:custGeom>
              <a:avLst/>
              <a:gdLst/>
              <a:ahLst/>
              <a:cxnLst/>
              <a:rect l="l" t="t" r="r" b="b"/>
              <a:pathLst>
                <a:path w="1785" h="679" extrusionOk="0">
                  <a:moveTo>
                    <a:pt x="0" y="233"/>
                  </a:moveTo>
                  <a:lnTo>
                    <a:pt x="54" y="1"/>
                  </a:lnTo>
                  <a:lnTo>
                    <a:pt x="1784" y="438"/>
                  </a:lnTo>
                  <a:lnTo>
                    <a:pt x="1722" y="67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2"/>
            <p:cNvSpPr/>
            <p:nvPr/>
          </p:nvSpPr>
          <p:spPr>
            <a:xfrm>
              <a:off x="4704294" y="2693977"/>
              <a:ext cx="58586" cy="24477"/>
            </a:xfrm>
            <a:custGeom>
              <a:avLst/>
              <a:gdLst/>
              <a:ahLst/>
              <a:cxnLst/>
              <a:rect l="l" t="t" r="r" b="b"/>
              <a:pathLst>
                <a:path w="1776" h="742" extrusionOk="0">
                  <a:moveTo>
                    <a:pt x="0" y="233"/>
                  </a:moveTo>
                  <a:lnTo>
                    <a:pt x="63" y="1"/>
                  </a:lnTo>
                  <a:lnTo>
                    <a:pt x="1775" y="500"/>
                  </a:lnTo>
                  <a:lnTo>
                    <a:pt x="1704" y="74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2"/>
            <p:cNvSpPr/>
            <p:nvPr/>
          </p:nvSpPr>
          <p:spPr>
            <a:xfrm>
              <a:off x="4692220" y="2731352"/>
              <a:ext cx="58586" cy="26225"/>
            </a:xfrm>
            <a:custGeom>
              <a:avLst/>
              <a:gdLst/>
              <a:ahLst/>
              <a:cxnLst/>
              <a:rect l="l" t="t" r="r" b="b"/>
              <a:pathLst>
                <a:path w="1776" h="795" extrusionOk="0">
                  <a:moveTo>
                    <a:pt x="0" y="224"/>
                  </a:moveTo>
                  <a:lnTo>
                    <a:pt x="81" y="1"/>
                  </a:lnTo>
                  <a:lnTo>
                    <a:pt x="1776" y="554"/>
                  </a:lnTo>
                  <a:lnTo>
                    <a:pt x="1695" y="79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2"/>
            <p:cNvSpPr/>
            <p:nvPr/>
          </p:nvSpPr>
          <p:spPr>
            <a:xfrm>
              <a:off x="4679256" y="2768430"/>
              <a:ext cx="58025" cy="28006"/>
            </a:xfrm>
            <a:custGeom>
              <a:avLst/>
              <a:gdLst/>
              <a:ahLst/>
              <a:cxnLst/>
              <a:rect l="l" t="t" r="r" b="b"/>
              <a:pathLst>
                <a:path w="1759" h="849" extrusionOk="0">
                  <a:moveTo>
                    <a:pt x="1" y="215"/>
                  </a:moveTo>
                  <a:lnTo>
                    <a:pt x="90" y="1"/>
                  </a:lnTo>
                  <a:lnTo>
                    <a:pt x="1758" y="616"/>
                  </a:lnTo>
                  <a:lnTo>
                    <a:pt x="1669" y="84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2"/>
            <p:cNvSpPr/>
            <p:nvPr/>
          </p:nvSpPr>
          <p:spPr>
            <a:xfrm>
              <a:off x="4664841" y="2804617"/>
              <a:ext cx="57431" cy="30052"/>
            </a:xfrm>
            <a:custGeom>
              <a:avLst/>
              <a:gdLst/>
              <a:ahLst/>
              <a:cxnLst/>
              <a:rect l="l" t="t" r="r" b="b"/>
              <a:pathLst>
                <a:path w="1741" h="911" extrusionOk="0">
                  <a:moveTo>
                    <a:pt x="1" y="224"/>
                  </a:moveTo>
                  <a:lnTo>
                    <a:pt x="90" y="1"/>
                  </a:lnTo>
                  <a:lnTo>
                    <a:pt x="1740" y="679"/>
                  </a:lnTo>
                  <a:lnTo>
                    <a:pt x="1642" y="91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2"/>
            <p:cNvSpPr/>
            <p:nvPr/>
          </p:nvSpPr>
          <p:spPr>
            <a:xfrm>
              <a:off x="4648941" y="2840540"/>
              <a:ext cx="56837" cy="31800"/>
            </a:xfrm>
            <a:custGeom>
              <a:avLst/>
              <a:gdLst/>
              <a:ahLst/>
              <a:cxnLst/>
              <a:rect l="l" t="t" r="r" b="b"/>
              <a:pathLst>
                <a:path w="1723" h="964" extrusionOk="0">
                  <a:moveTo>
                    <a:pt x="1" y="214"/>
                  </a:moveTo>
                  <a:lnTo>
                    <a:pt x="99" y="0"/>
                  </a:lnTo>
                  <a:lnTo>
                    <a:pt x="1723" y="741"/>
                  </a:lnTo>
                  <a:lnTo>
                    <a:pt x="1616" y="96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2"/>
            <p:cNvSpPr/>
            <p:nvPr/>
          </p:nvSpPr>
          <p:spPr>
            <a:xfrm>
              <a:off x="4631886" y="2875837"/>
              <a:ext cx="56244" cy="33581"/>
            </a:xfrm>
            <a:custGeom>
              <a:avLst/>
              <a:gdLst/>
              <a:ahLst/>
              <a:cxnLst/>
              <a:rect l="l" t="t" r="r" b="b"/>
              <a:pathLst>
                <a:path w="1705" h="1018" extrusionOk="0">
                  <a:moveTo>
                    <a:pt x="1" y="215"/>
                  </a:moveTo>
                  <a:lnTo>
                    <a:pt x="108" y="1"/>
                  </a:lnTo>
                  <a:lnTo>
                    <a:pt x="1704" y="795"/>
                  </a:lnTo>
                  <a:lnTo>
                    <a:pt x="1588" y="101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2"/>
            <p:cNvSpPr/>
            <p:nvPr/>
          </p:nvSpPr>
          <p:spPr>
            <a:xfrm>
              <a:off x="4613644" y="2910573"/>
              <a:ext cx="55650" cy="35330"/>
            </a:xfrm>
            <a:custGeom>
              <a:avLst/>
              <a:gdLst/>
              <a:ahLst/>
              <a:cxnLst/>
              <a:rect l="l" t="t" r="r" b="b"/>
              <a:pathLst>
                <a:path w="1687" h="1071" extrusionOk="0">
                  <a:moveTo>
                    <a:pt x="0" y="206"/>
                  </a:moveTo>
                  <a:lnTo>
                    <a:pt x="116" y="0"/>
                  </a:lnTo>
                  <a:lnTo>
                    <a:pt x="1686" y="857"/>
                  </a:lnTo>
                  <a:lnTo>
                    <a:pt x="1562" y="107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2"/>
            <p:cNvSpPr/>
            <p:nvPr/>
          </p:nvSpPr>
          <p:spPr>
            <a:xfrm>
              <a:off x="4594215" y="2944418"/>
              <a:ext cx="54462" cy="37111"/>
            </a:xfrm>
            <a:custGeom>
              <a:avLst/>
              <a:gdLst/>
              <a:ahLst/>
              <a:cxnLst/>
              <a:rect l="l" t="t" r="r" b="b"/>
              <a:pathLst>
                <a:path w="1651" h="1125" extrusionOk="0">
                  <a:moveTo>
                    <a:pt x="1" y="206"/>
                  </a:moveTo>
                  <a:lnTo>
                    <a:pt x="117" y="0"/>
                  </a:lnTo>
                  <a:lnTo>
                    <a:pt x="1651" y="910"/>
                  </a:lnTo>
                  <a:lnTo>
                    <a:pt x="1526" y="112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2"/>
            <p:cNvSpPr/>
            <p:nvPr/>
          </p:nvSpPr>
          <p:spPr>
            <a:xfrm>
              <a:off x="4573333" y="2977669"/>
              <a:ext cx="53572" cy="38892"/>
            </a:xfrm>
            <a:custGeom>
              <a:avLst/>
              <a:gdLst/>
              <a:ahLst/>
              <a:cxnLst/>
              <a:rect l="l" t="t" r="r" b="b"/>
              <a:pathLst>
                <a:path w="1624" h="1179" extrusionOk="0">
                  <a:moveTo>
                    <a:pt x="0" y="197"/>
                  </a:moveTo>
                  <a:lnTo>
                    <a:pt x="125" y="0"/>
                  </a:lnTo>
                  <a:lnTo>
                    <a:pt x="1624" y="964"/>
                  </a:lnTo>
                  <a:lnTo>
                    <a:pt x="1490" y="117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2"/>
            <p:cNvSpPr/>
            <p:nvPr/>
          </p:nvSpPr>
          <p:spPr>
            <a:xfrm>
              <a:off x="4551265" y="3010327"/>
              <a:ext cx="52681" cy="40047"/>
            </a:xfrm>
            <a:custGeom>
              <a:avLst/>
              <a:gdLst/>
              <a:ahLst/>
              <a:cxnLst/>
              <a:rect l="l" t="t" r="r" b="b"/>
              <a:pathLst>
                <a:path w="1597" h="1214" extrusionOk="0">
                  <a:moveTo>
                    <a:pt x="0" y="188"/>
                  </a:moveTo>
                  <a:lnTo>
                    <a:pt x="134" y="1"/>
                  </a:lnTo>
                  <a:lnTo>
                    <a:pt x="1597" y="1009"/>
                  </a:lnTo>
                  <a:lnTo>
                    <a:pt x="1454" y="121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2"/>
            <p:cNvSpPr/>
            <p:nvPr/>
          </p:nvSpPr>
          <p:spPr>
            <a:xfrm>
              <a:off x="4528306" y="3042127"/>
              <a:ext cx="51823" cy="41531"/>
            </a:xfrm>
            <a:custGeom>
              <a:avLst/>
              <a:gdLst/>
              <a:ahLst/>
              <a:cxnLst/>
              <a:rect l="l" t="t" r="r" b="b"/>
              <a:pathLst>
                <a:path w="1571" h="1259" extrusionOk="0">
                  <a:moveTo>
                    <a:pt x="0" y="188"/>
                  </a:moveTo>
                  <a:lnTo>
                    <a:pt x="143" y="0"/>
                  </a:lnTo>
                  <a:lnTo>
                    <a:pt x="1570" y="1062"/>
                  </a:lnTo>
                  <a:lnTo>
                    <a:pt x="1419" y="125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2"/>
            <p:cNvSpPr/>
            <p:nvPr/>
          </p:nvSpPr>
          <p:spPr>
            <a:xfrm>
              <a:off x="4504159" y="3072706"/>
              <a:ext cx="50372" cy="43609"/>
            </a:xfrm>
            <a:custGeom>
              <a:avLst/>
              <a:gdLst/>
              <a:ahLst/>
              <a:cxnLst/>
              <a:rect l="l" t="t" r="r" b="b"/>
              <a:pathLst>
                <a:path w="1527" h="1322" extrusionOk="0">
                  <a:moveTo>
                    <a:pt x="1" y="188"/>
                  </a:moveTo>
                  <a:lnTo>
                    <a:pt x="144" y="1"/>
                  </a:lnTo>
                  <a:lnTo>
                    <a:pt x="1526" y="1125"/>
                  </a:lnTo>
                  <a:lnTo>
                    <a:pt x="1375" y="13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2"/>
            <p:cNvSpPr/>
            <p:nvPr/>
          </p:nvSpPr>
          <p:spPr>
            <a:xfrm>
              <a:off x="4478560" y="3102725"/>
              <a:ext cx="49481" cy="44764"/>
            </a:xfrm>
            <a:custGeom>
              <a:avLst/>
              <a:gdLst/>
              <a:ahLst/>
              <a:cxnLst/>
              <a:rect l="l" t="t" r="r" b="b"/>
              <a:pathLst>
                <a:path w="1500" h="1357" extrusionOk="0">
                  <a:moveTo>
                    <a:pt x="1" y="179"/>
                  </a:moveTo>
                  <a:lnTo>
                    <a:pt x="152" y="1"/>
                  </a:lnTo>
                  <a:lnTo>
                    <a:pt x="1499" y="1170"/>
                  </a:lnTo>
                  <a:lnTo>
                    <a:pt x="1339" y="135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2"/>
            <p:cNvSpPr/>
            <p:nvPr/>
          </p:nvSpPr>
          <p:spPr>
            <a:xfrm>
              <a:off x="4452071" y="3131886"/>
              <a:ext cx="48591" cy="45919"/>
            </a:xfrm>
            <a:custGeom>
              <a:avLst/>
              <a:gdLst/>
              <a:ahLst/>
              <a:cxnLst/>
              <a:rect l="l" t="t" r="r" b="b"/>
              <a:pathLst>
                <a:path w="1473" h="1392" extrusionOk="0">
                  <a:moveTo>
                    <a:pt x="1" y="170"/>
                  </a:moveTo>
                  <a:lnTo>
                    <a:pt x="170" y="0"/>
                  </a:lnTo>
                  <a:lnTo>
                    <a:pt x="1473" y="1213"/>
                  </a:lnTo>
                  <a:lnTo>
                    <a:pt x="1294" y="13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2"/>
            <p:cNvSpPr/>
            <p:nvPr/>
          </p:nvSpPr>
          <p:spPr>
            <a:xfrm>
              <a:off x="4425022" y="3159826"/>
              <a:ext cx="47106" cy="47403"/>
            </a:xfrm>
            <a:custGeom>
              <a:avLst/>
              <a:gdLst/>
              <a:ahLst/>
              <a:cxnLst/>
              <a:rect l="l" t="t" r="r" b="b"/>
              <a:pathLst>
                <a:path w="1428" h="1437" extrusionOk="0">
                  <a:moveTo>
                    <a:pt x="0" y="170"/>
                  </a:moveTo>
                  <a:lnTo>
                    <a:pt x="170" y="1"/>
                  </a:lnTo>
                  <a:lnTo>
                    <a:pt x="1427" y="1267"/>
                  </a:lnTo>
                  <a:lnTo>
                    <a:pt x="1249" y="143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2"/>
            <p:cNvSpPr/>
            <p:nvPr/>
          </p:nvSpPr>
          <p:spPr>
            <a:xfrm>
              <a:off x="4396454" y="3186909"/>
              <a:ext cx="45655" cy="48887"/>
            </a:xfrm>
            <a:custGeom>
              <a:avLst/>
              <a:gdLst/>
              <a:ahLst/>
              <a:cxnLst/>
              <a:rect l="l" t="t" r="r" b="b"/>
              <a:pathLst>
                <a:path w="1384" h="1482" extrusionOk="0">
                  <a:moveTo>
                    <a:pt x="1" y="161"/>
                  </a:moveTo>
                  <a:lnTo>
                    <a:pt x="179" y="0"/>
                  </a:lnTo>
                  <a:lnTo>
                    <a:pt x="1383" y="1312"/>
                  </a:lnTo>
                  <a:lnTo>
                    <a:pt x="1205" y="148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2"/>
            <p:cNvSpPr/>
            <p:nvPr/>
          </p:nvSpPr>
          <p:spPr>
            <a:xfrm>
              <a:off x="4367030" y="3212804"/>
              <a:ext cx="44467" cy="50042"/>
            </a:xfrm>
            <a:custGeom>
              <a:avLst/>
              <a:gdLst/>
              <a:ahLst/>
              <a:cxnLst/>
              <a:rect l="l" t="t" r="r" b="b"/>
              <a:pathLst>
                <a:path w="1348" h="1517" extrusionOk="0">
                  <a:moveTo>
                    <a:pt x="1" y="161"/>
                  </a:moveTo>
                  <a:lnTo>
                    <a:pt x="179" y="0"/>
                  </a:lnTo>
                  <a:lnTo>
                    <a:pt x="1348" y="1356"/>
                  </a:lnTo>
                  <a:lnTo>
                    <a:pt x="1160" y="151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2"/>
            <p:cNvSpPr/>
            <p:nvPr/>
          </p:nvSpPr>
          <p:spPr>
            <a:xfrm>
              <a:off x="4337011" y="3237809"/>
              <a:ext cx="42719" cy="51230"/>
            </a:xfrm>
            <a:custGeom>
              <a:avLst/>
              <a:gdLst/>
              <a:ahLst/>
              <a:cxnLst/>
              <a:rect l="l" t="t" r="r" b="b"/>
              <a:pathLst>
                <a:path w="1295" h="1553" extrusionOk="0">
                  <a:moveTo>
                    <a:pt x="1" y="152"/>
                  </a:moveTo>
                  <a:lnTo>
                    <a:pt x="179" y="1"/>
                  </a:lnTo>
                  <a:lnTo>
                    <a:pt x="1294" y="1392"/>
                  </a:lnTo>
                  <a:lnTo>
                    <a:pt x="1098" y="155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2"/>
            <p:cNvSpPr/>
            <p:nvPr/>
          </p:nvSpPr>
          <p:spPr>
            <a:xfrm>
              <a:off x="4305805" y="3261956"/>
              <a:ext cx="41531" cy="52120"/>
            </a:xfrm>
            <a:custGeom>
              <a:avLst/>
              <a:gdLst/>
              <a:ahLst/>
              <a:cxnLst/>
              <a:rect l="l" t="t" r="r" b="b"/>
              <a:pathLst>
                <a:path w="1259" h="1580" extrusionOk="0">
                  <a:moveTo>
                    <a:pt x="1" y="143"/>
                  </a:moveTo>
                  <a:lnTo>
                    <a:pt x="197" y="0"/>
                  </a:lnTo>
                  <a:lnTo>
                    <a:pt x="1259" y="1428"/>
                  </a:lnTo>
                  <a:lnTo>
                    <a:pt x="1054" y="157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2"/>
            <p:cNvSpPr/>
            <p:nvPr/>
          </p:nvSpPr>
          <p:spPr>
            <a:xfrm>
              <a:off x="4274038" y="3284618"/>
              <a:ext cx="39750" cy="53275"/>
            </a:xfrm>
            <a:custGeom>
              <a:avLst/>
              <a:gdLst/>
              <a:ahLst/>
              <a:cxnLst/>
              <a:rect l="l" t="t" r="r" b="b"/>
              <a:pathLst>
                <a:path w="1205" h="1615" extrusionOk="0">
                  <a:moveTo>
                    <a:pt x="1" y="143"/>
                  </a:moveTo>
                  <a:lnTo>
                    <a:pt x="197" y="0"/>
                  </a:lnTo>
                  <a:lnTo>
                    <a:pt x="1205" y="1472"/>
                  </a:lnTo>
                  <a:lnTo>
                    <a:pt x="1000" y="161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2"/>
            <p:cNvSpPr/>
            <p:nvPr/>
          </p:nvSpPr>
          <p:spPr>
            <a:xfrm>
              <a:off x="4241083" y="3306093"/>
              <a:ext cx="38298" cy="54165"/>
            </a:xfrm>
            <a:custGeom>
              <a:avLst/>
              <a:gdLst/>
              <a:ahLst/>
              <a:cxnLst/>
              <a:rect l="l" t="t" r="r" b="b"/>
              <a:pathLst>
                <a:path w="1161" h="1642" extrusionOk="0">
                  <a:moveTo>
                    <a:pt x="0" y="134"/>
                  </a:moveTo>
                  <a:lnTo>
                    <a:pt x="206" y="0"/>
                  </a:lnTo>
                  <a:lnTo>
                    <a:pt x="1160" y="1508"/>
                  </a:lnTo>
                  <a:lnTo>
                    <a:pt x="946" y="164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2"/>
            <p:cNvSpPr/>
            <p:nvPr/>
          </p:nvSpPr>
          <p:spPr>
            <a:xfrm>
              <a:off x="4207535" y="3326677"/>
              <a:ext cx="36814" cy="54792"/>
            </a:xfrm>
            <a:custGeom>
              <a:avLst/>
              <a:gdLst/>
              <a:ahLst/>
              <a:cxnLst/>
              <a:rect l="l" t="t" r="r" b="b"/>
              <a:pathLst>
                <a:path w="1116" h="1661" extrusionOk="0">
                  <a:moveTo>
                    <a:pt x="0" y="117"/>
                  </a:moveTo>
                  <a:lnTo>
                    <a:pt x="206" y="1"/>
                  </a:lnTo>
                  <a:lnTo>
                    <a:pt x="1115" y="1535"/>
                  </a:lnTo>
                  <a:lnTo>
                    <a:pt x="892" y="166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2"/>
            <p:cNvSpPr/>
            <p:nvPr/>
          </p:nvSpPr>
          <p:spPr>
            <a:xfrm>
              <a:off x="4173690" y="3346107"/>
              <a:ext cx="34769" cy="55353"/>
            </a:xfrm>
            <a:custGeom>
              <a:avLst/>
              <a:gdLst/>
              <a:ahLst/>
              <a:cxnLst/>
              <a:rect l="l" t="t" r="r" b="b"/>
              <a:pathLst>
                <a:path w="1054" h="1678" extrusionOk="0">
                  <a:moveTo>
                    <a:pt x="0" y="108"/>
                  </a:moveTo>
                  <a:lnTo>
                    <a:pt x="206" y="1"/>
                  </a:lnTo>
                  <a:lnTo>
                    <a:pt x="1053" y="1562"/>
                  </a:lnTo>
                  <a:lnTo>
                    <a:pt x="830" y="167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2"/>
            <p:cNvSpPr/>
            <p:nvPr/>
          </p:nvSpPr>
          <p:spPr>
            <a:xfrm>
              <a:off x="4138657" y="3363755"/>
              <a:ext cx="32988" cy="56541"/>
            </a:xfrm>
            <a:custGeom>
              <a:avLst/>
              <a:gdLst/>
              <a:ahLst/>
              <a:cxnLst/>
              <a:rect l="l" t="t" r="r" b="b"/>
              <a:pathLst>
                <a:path w="1000" h="1714" extrusionOk="0">
                  <a:moveTo>
                    <a:pt x="1" y="108"/>
                  </a:moveTo>
                  <a:lnTo>
                    <a:pt x="215" y="1"/>
                  </a:lnTo>
                  <a:lnTo>
                    <a:pt x="1000" y="1598"/>
                  </a:lnTo>
                  <a:lnTo>
                    <a:pt x="786" y="171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2"/>
            <p:cNvSpPr/>
            <p:nvPr/>
          </p:nvSpPr>
          <p:spPr>
            <a:xfrm>
              <a:off x="4103361" y="3380546"/>
              <a:ext cx="31206" cy="56837"/>
            </a:xfrm>
            <a:custGeom>
              <a:avLst/>
              <a:gdLst/>
              <a:ahLst/>
              <a:cxnLst/>
              <a:rect l="l" t="t" r="r" b="b"/>
              <a:pathLst>
                <a:path w="946" h="1723" extrusionOk="0">
                  <a:moveTo>
                    <a:pt x="0" y="98"/>
                  </a:moveTo>
                  <a:lnTo>
                    <a:pt x="214" y="0"/>
                  </a:lnTo>
                  <a:lnTo>
                    <a:pt x="946" y="1624"/>
                  </a:lnTo>
                  <a:lnTo>
                    <a:pt x="714" y="172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2"/>
            <p:cNvSpPr/>
            <p:nvPr/>
          </p:nvSpPr>
          <p:spPr>
            <a:xfrm>
              <a:off x="4067173" y="3395852"/>
              <a:ext cx="29458" cy="57398"/>
            </a:xfrm>
            <a:custGeom>
              <a:avLst/>
              <a:gdLst/>
              <a:ahLst/>
              <a:cxnLst/>
              <a:rect l="l" t="t" r="r" b="b"/>
              <a:pathLst>
                <a:path w="893" h="1740" extrusionOk="0">
                  <a:moveTo>
                    <a:pt x="0" y="89"/>
                  </a:moveTo>
                  <a:lnTo>
                    <a:pt x="223" y="0"/>
                  </a:lnTo>
                  <a:lnTo>
                    <a:pt x="892" y="1651"/>
                  </a:lnTo>
                  <a:lnTo>
                    <a:pt x="660" y="174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2"/>
            <p:cNvSpPr/>
            <p:nvPr/>
          </p:nvSpPr>
          <p:spPr>
            <a:xfrm>
              <a:off x="4030656" y="3410267"/>
              <a:ext cx="27710" cy="57695"/>
            </a:xfrm>
            <a:custGeom>
              <a:avLst/>
              <a:gdLst/>
              <a:ahLst/>
              <a:cxnLst/>
              <a:rect l="l" t="t" r="r" b="b"/>
              <a:pathLst>
                <a:path w="840" h="1749" extrusionOk="0">
                  <a:moveTo>
                    <a:pt x="1" y="72"/>
                  </a:moveTo>
                  <a:lnTo>
                    <a:pt x="224" y="0"/>
                  </a:lnTo>
                  <a:lnTo>
                    <a:pt x="839" y="1669"/>
                  </a:lnTo>
                  <a:lnTo>
                    <a:pt x="599" y="174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2"/>
            <p:cNvSpPr/>
            <p:nvPr/>
          </p:nvSpPr>
          <p:spPr>
            <a:xfrm>
              <a:off x="3993578" y="3422638"/>
              <a:ext cx="25631" cy="58586"/>
            </a:xfrm>
            <a:custGeom>
              <a:avLst/>
              <a:gdLst/>
              <a:ahLst/>
              <a:cxnLst/>
              <a:rect l="l" t="t" r="r" b="b"/>
              <a:pathLst>
                <a:path w="777" h="1776" extrusionOk="0">
                  <a:moveTo>
                    <a:pt x="1" y="80"/>
                  </a:moveTo>
                  <a:lnTo>
                    <a:pt x="224" y="0"/>
                  </a:lnTo>
                  <a:lnTo>
                    <a:pt x="777" y="1695"/>
                  </a:lnTo>
                  <a:lnTo>
                    <a:pt x="536" y="177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2"/>
            <p:cNvSpPr/>
            <p:nvPr/>
          </p:nvSpPr>
          <p:spPr>
            <a:xfrm>
              <a:off x="3956203" y="3434084"/>
              <a:ext cx="23586" cy="58619"/>
            </a:xfrm>
            <a:custGeom>
              <a:avLst/>
              <a:gdLst/>
              <a:ahLst/>
              <a:cxnLst/>
              <a:rect l="l" t="t" r="r" b="b"/>
              <a:pathLst>
                <a:path w="715" h="1777" extrusionOk="0">
                  <a:moveTo>
                    <a:pt x="1" y="63"/>
                  </a:moveTo>
                  <a:lnTo>
                    <a:pt x="224" y="1"/>
                  </a:lnTo>
                  <a:lnTo>
                    <a:pt x="714" y="1714"/>
                  </a:lnTo>
                  <a:lnTo>
                    <a:pt x="474" y="177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2"/>
            <p:cNvSpPr/>
            <p:nvPr/>
          </p:nvSpPr>
          <p:spPr>
            <a:xfrm>
              <a:off x="3918235" y="3444113"/>
              <a:ext cx="21838" cy="58883"/>
            </a:xfrm>
            <a:custGeom>
              <a:avLst/>
              <a:gdLst/>
              <a:ahLst/>
              <a:cxnLst/>
              <a:rect l="l" t="t" r="r" b="b"/>
              <a:pathLst>
                <a:path w="662" h="1785" extrusionOk="0">
                  <a:moveTo>
                    <a:pt x="1" y="54"/>
                  </a:moveTo>
                  <a:lnTo>
                    <a:pt x="233" y="0"/>
                  </a:lnTo>
                  <a:lnTo>
                    <a:pt x="661" y="1731"/>
                  </a:lnTo>
                  <a:lnTo>
                    <a:pt x="411" y="178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2"/>
            <p:cNvSpPr/>
            <p:nvPr/>
          </p:nvSpPr>
          <p:spPr>
            <a:xfrm>
              <a:off x="3880299" y="3452920"/>
              <a:ext cx="19430" cy="59180"/>
            </a:xfrm>
            <a:custGeom>
              <a:avLst/>
              <a:gdLst/>
              <a:ahLst/>
              <a:cxnLst/>
              <a:rect l="l" t="t" r="r" b="b"/>
              <a:pathLst>
                <a:path w="589" h="1794" extrusionOk="0">
                  <a:moveTo>
                    <a:pt x="0" y="45"/>
                  </a:moveTo>
                  <a:cubicBezTo>
                    <a:pt x="72" y="37"/>
                    <a:pt x="152" y="19"/>
                    <a:pt x="232" y="1"/>
                  </a:cubicBezTo>
                  <a:lnTo>
                    <a:pt x="589" y="1749"/>
                  </a:lnTo>
                  <a:cubicBezTo>
                    <a:pt x="509" y="1767"/>
                    <a:pt x="428" y="1776"/>
                    <a:pt x="348" y="17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2"/>
            <p:cNvSpPr/>
            <p:nvPr/>
          </p:nvSpPr>
          <p:spPr>
            <a:xfrm>
              <a:off x="3841737" y="3459980"/>
              <a:ext cx="17384" cy="59509"/>
            </a:xfrm>
            <a:custGeom>
              <a:avLst/>
              <a:gdLst/>
              <a:ahLst/>
              <a:cxnLst/>
              <a:rect l="l" t="t" r="r" b="b"/>
              <a:pathLst>
                <a:path w="527" h="1804" extrusionOk="0">
                  <a:moveTo>
                    <a:pt x="0" y="46"/>
                  </a:moveTo>
                  <a:lnTo>
                    <a:pt x="232" y="1"/>
                  </a:lnTo>
                  <a:lnTo>
                    <a:pt x="527" y="1758"/>
                  </a:lnTo>
                  <a:lnTo>
                    <a:pt x="286" y="180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2"/>
            <p:cNvSpPr/>
            <p:nvPr/>
          </p:nvSpPr>
          <p:spPr>
            <a:xfrm>
              <a:off x="3802877" y="3465884"/>
              <a:ext cx="15636" cy="59180"/>
            </a:xfrm>
            <a:custGeom>
              <a:avLst/>
              <a:gdLst/>
              <a:ahLst/>
              <a:cxnLst/>
              <a:rect l="l" t="t" r="r" b="b"/>
              <a:pathLst>
                <a:path w="474" h="1794" extrusionOk="0">
                  <a:moveTo>
                    <a:pt x="1" y="27"/>
                  </a:moveTo>
                  <a:lnTo>
                    <a:pt x="242" y="0"/>
                  </a:lnTo>
                  <a:lnTo>
                    <a:pt x="474" y="1767"/>
                  </a:lnTo>
                  <a:lnTo>
                    <a:pt x="224" y="179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2"/>
            <p:cNvSpPr/>
            <p:nvPr/>
          </p:nvSpPr>
          <p:spPr>
            <a:xfrm>
              <a:off x="3764051" y="3470602"/>
              <a:ext cx="13558" cy="58883"/>
            </a:xfrm>
            <a:custGeom>
              <a:avLst/>
              <a:gdLst/>
              <a:ahLst/>
              <a:cxnLst/>
              <a:rect l="l" t="t" r="r" b="b"/>
              <a:pathLst>
                <a:path w="411" h="1785" extrusionOk="0">
                  <a:moveTo>
                    <a:pt x="0" y="18"/>
                  </a:moveTo>
                  <a:lnTo>
                    <a:pt x="241" y="0"/>
                  </a:lnTo>
                  <a:lnTo>
                    <a:pt x="411" y="1766"/>
                  </a:lnTo>
                  <a:lnTo>
                    <a:pt x="161" y="178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2"/>
            <p:cNvSpPr/>
            <p:nvPr/>
          </p:nvSpPr>
          <p:spPr>
            <a:xfrm>
              <a:off x="3725192" y="3473538"/>
              <a:ext cx="11216" cy="59180"/>
            </a:xfrm>
            <a:custGeom>
              <a:avLst/>
              <a:gdLst/>
              <a:ahLst/>
              <a:cxnLst/>
              <a:rect l="l" t="t" r="r" b="b"/>
              <a:pathLst>
                <a:path w="340" h="1794" extrusionOk="0">
                  <a:moveTo>
                    <a:pt x="1" y="18"/>
                  </a:moveTo>
                  <a:lnTo>
                    <a:pt x="233" y="0"/>
                  </a:lnTo>
                  <a:lnTo>
                    <a:pt x="340" y="1776"/>
                  </a:lnTo>
                  <a:lnTo>
                    <a:pt x="90" y="17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2"/>
            <p:cNvSpPr/>
            <p:nvPr/>
          </p:nvSpPr>
          <p:spPr>
            <a:xfrm>
              <a:off x="3686069" y="3474989"/>
              <a:ext cx="9434" cy="58916"/>
            </a:xfrm>
            <a:custGeom>
              <a:avLst/>
              <a:gdLst/>
              <a:ahLst/>
              <a:cxnLst/>
              <a:rect l="l" t="t" r="r" b="b"/>
              <a:pathLst>
                <a:path w="286" h="1786" extrusionOk="0">
                  <a:moveTo>
                    <a:pt x="0" y="10"/>
                  </a:moveTo>
                  <a:lnTo>
                    <a:pt x="241" y="1"/>
                  </a:lnTo>
                  <a:lnTo>
                    <a:pt x="286" y="1776"/>
                  </a:lnTo>
                  <a:lnTo>
                    <a:pt x="36" y="178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2"/>
            <p:cNvSpPr/>
            <p:nvPr/>
          </p:nvSpPr>
          <p:spPr>
            <a:xfrm>
              <a:off x="3646022" y="3475286"/>
              <a:ext cx="8874" cy="58916"/>
            </a:xfrm>
            <a:custGeom>
              <a:avLst/>
              <a:gdLst/>
              <a:ahLst/>
              <a:cxnLst/>
              <a:rect l="l" t="t" r="r" b="b"/>
              <a:pathLst>
                <a:path w="269" h="1786" extrusionOk="0">
                  <a:moveTo>
                    <a:pt x="28" y="1"/>
                  </a:moveTo>
                  <a:lnTo>
                    <a:pt x="269" y="1"/>
                  </a:lnTo>
                  <a:lnTo>
                    <a:pt x="251" y="1785"/>
                  </a:lnTo>
                  <a:lnTo>
                    <a:pt x="1" y="177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2"/>
            <p:cNvSpPr/>
            <p:nvPr/>
          </p:nvSpPr>
          <p:spPr>
            <a:xfrm>
              <a:off x="3604853" y="3474131"/>
              <a:ext cx="10919" cy="58883"/>
            </a:xfrm>
            <a:custGeom>
              <a:avLst/>
              <a:gdLst/>
              <a:ahLst/>
              <a:cxnLst/>
              <a:rect l="l" t="t" r="r" b="b"/>
              <a:pathLst>
                <a:path w="331" h="1785" extrusionOk="0">
                  <a:moveTo>
                    <a:pt x="89" y="0"/>
                  </a:moveTo>
                  <a:cubicBezTo>
                    <a:pt x="170" y="9"/>
                    <a:pt x="250" y="9"/>
                    <a:pt x="330" y="9"/>
                  </a:cubicBezTo>
                  <a:lnTo>
                    <a:pt x="250" y="1784"/>
                  </a:lnTo>
                  <a:cubicBezTo>
                    <a:pt x="161" y="1784"/>
                    <a:pt x="80" y="1784"/>
                    <a:pt x="0" y="17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2"/>
            <p:cNvSpPr/>
            <p:nvPr/>
          </p:nvSpPr>
          <p:spPr>
            <a:xfrm>
              <a:off x="3563652" y="3471162"/>
              <a:ext cx="12964" cy="59213"/>
            </a:xfrm>
            <a:custGeom>
              <a:avLst/>
              <a:gdLst/>
              <a:ahLst/>
              <a:cxnLst/>
              <a:rect l="l" t="t" r="r" b="b"/>
              <a:pathLst>
                <a:path w="393" h="1795" extrusionOk="0">
                  <a:moveTo>
                    <a:pt x="161" y="1"/>
                  </a:moveTo>
                  <a:lnTo>
                    <a:pt x="393" y="19"/>
                  </a:lnTo>
                  <a:lnTo>
                    <a:pt x="250" y="1794"/>
                  </a:lnTo>
                  <a:lnTo>
                    <a:pt x="0" y="176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2"/>
            <p:cNvSpPr/>
            <p:nvPr/>
          </p:nvSpPr>
          <p:spPr>
            <a:xfrm>
              <a:off x="3522748" y="3466775"/>
              <a:ext cx="15042" cy="59476"/>
            </a:xfrm>
            <a:custGeom>
              <a:avLst/>
              <a:gdLst/>
              <a:ahLst/>
              <a:cxnLst/>
              <a:rect l="l" t="t" r="r" b="b"/>
              <a:pathLst>
                <a:path w="456" h="1803" extrusionOk="0">
                  <a:moveTo>
                    <a:pt x="223" y="0"/>
                  </a:moveTo>
                  <a:lnTo>
                    <a:pt x="455" y="27"/>
                  </a:lnTo>
                  <a:lnTo>
                    <a:pt x="250" y="1802"/>
                  </a:lnTo>
                  <a:lnTo>
                    <a:pt x="0" y="176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2"/>
            <p:cNvSpPr/>
            <p:nvPr/>
          </p:nvSpPr>
          <p:spPr>
            <a:xfrm>
              <a:off x="3481843" y="3461464"/>
              <a:ext cx="17088" cy="59476"/>
            </a:xfrm>
            <a:custGeom>
              <a:avLst/>
              <a:gdLst/>
              <a:ahLst/>
              <a:cxnLst/>
              <a:rect l="l" t="t" r="r" b="b"/>
              <a:pathLst>
                <a:path w="518" h="1803" extrusionOk="0">
                  <a:moveTo>
                    <a:pt x="286" y="1"/>
                  </a:moveTo>
                  <a:lnTo>
                    <a:pt x="517" y="36"/>
                  </a:lnTo>
                  <a:lnTo>
                    <a:pt x="250" y="1803"/>
                  </a:lnTo>
                  <a:lnTo>
                    <a:pt x="0" y="175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2"/>
            <p:cNvSpPr/>
            <p:nvPr/>
          </p:nvSpPr>
          <p:spPr>
            <a:xfrm>
              <a:off x="3441202" y="3454405"/>
              <a:ext cx="19463" cy="59180"/>
            </a:xfrm>
            <a:custGeom>
              <a:avLst/>
              <a:gdLst/>
              <a:ahLst/>
              <a:cxnLst/>
              <a:rect l="l" t="t" r="r" b="b"/>
              <a:pathLst>
                <a:path w="590" h="1794" extrusionOk="0">
                  <a:moveTo>
                    <a:pt x="358" y="0"/>
                  </a:moveTo>
                  <a:lnTo>
                    <a:pt x="590" y="45"/>
                  </a:lnTo>
                  <a:lnTo>
                    <a:pt x="251" y="1794"/>
                  </a:lnTo>
                  <a:lnTo>
                    <a:pt x="1" y="174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2"/>
            <p:cNvSpPr/>
            <p:nvPr/>
          </p:nvSpPr>
          <p:spPr>
            <a:xfrm>
              <a:off x="3401189" y="3445861"/>
              <a:ext cx="21211" cy="59180"/>
            </a:xfrm>
            <a:custGeom>
              <a:avLst/>
              <a:gdLst/>
              <a:ahLst/>
              <a:cxnLst/>
              <a:rect l="l" t="t" r="r" b="b"/>
              <a:pathLst>
                <a:path w="643" h="1794" extrusionOk="0">
                  <a:moveTo>
                    <a:pt x="411" y="1"/>
                  </a:moveTo>
                  <a:lnTo>
                    <a:pt x="643" y="54"/>
                  </a:lnTo>
                  <a:lnTo>
                    <a:pt x="242" y="1794"/>
                  </a:lnTo>
                  <a:lnTo>
                    <a:pt x="1" y="173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2"/>
            <p:cNvSpPr/>
            <p:nvPr/>
          </p:nvSpPr>
          <p:spPr>
            <a:xfrm>
              <a:off x="3361175" y="3436163"/>
              <a:ext cx="23289" cy="58883"/>
            </a:xfrm>
            <a:custGeom>
              <a:avLst/>
              <a:gdLst/>
              <a:ahLst/>
              <a:cxnLst/>
              <a:rect l="l" t="t" r="r" b="b"/>
              <a:pathLst>
                <a:path w="706" h="1785" extrusionOk="0">
                  <a:moveTo>
                    <a:pt x="473" y="0"/>
                  </a:moveTo>
                  <a:lnTo>
                    <a:pt x="705" y="63"/>
                  </a:lnTo>
                  <a:lnTo>
                    <a:pt x="241" y="1785"/>
                  </a:lnTo>
                  <a:lnTo>
                    <a:pt x="0" y="171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2"/>
            <p:cNvSpPr/>
            <p:nvPr/>
          </p:nvSpPr>
          <p:spPr>
            <a:xfrm>
              <a:off x="3321755" y="3425277"/>
              <a:ext cx="25038" cy="58586"/>
            </a:xfrm>
            <a:custGeom>
              <a:avLst/>
              <a:gdLst/>
              <a:ahLst/>
              <a:cxnLst/>
              <a:rect l="l" t="t" r="r" b="b"/>
              <a:pathLst>
                <a:path w="759" h="1776" extrusionOk="0">
                  <a:moveTo>
                    <a:pt x="535" y="0"/>
                  </a:moveTo>
                  <a:cubicBezTo>
                    <a:pt x="607" y="27"/>
                    <a:pt x="687" y="54"/>
                    <a:pt x="758" y="72"/>
                  </a:cubicBezTo>
                  <a:lnTo>
                    <a:pt x="232" y="1776"/>
                  </a:lnTo>
                  <a:cubicBezTo>
                    <a:pt x="152" y="1749"/>
                    <a:pt x="80" y="1722"/>
                    <a:pt x="0" y="169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2"/>
            <p:cNvSpPr/>
            <p:nvPr/>
          </p:nvSpPr>
          <p:spPr>
            <a:xfrm>
              <a:off x="3282599" y="3412610"/>
              <a:ext cx="27116" cy="58025"/>
            </a:xfrm>
            <a:custGeom>
              <a:avLst/>
              <a:gdLst/>
              <a:ahLst/>
              <a:cxnLst/>
              <a:rect l="l" t="t" r="r" b="b"/>
              <a:pathLst>
                <a:path w="822" h="1759" extrusionOk="0">
                  <a:moveTo>
                    <a:pt x="598" y="1"/>
                  </a:moveTo>
                  <a:lnTo>
                    <a:pt x="821" y="81"/>
                  </a:lnTo>
                  <a:lnTo>
                    <a:pt x="241" y="1758"/>
                  </a:lnTo>
                  <a:lnTo>
                    <a:pt x="1" y="167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2"/>
            <p:cNvSpPr/>
            <p:nvPr/>
          </p:nvSpPr>
          <p:spPr>
            <a:xfrm>
              <a:off x="3244036" y="3398788"/>
              <a:ext cx="29194" cy="57695"/>
            </a:xfrm>
            <a:custGeom>
              <a:avLst/>
              <a:gdLst/>
              <a:ahLst/>
              <a:cxnLst/>
              <a:rect l="l" t="t" r="r" b="b"/>
              <a:pathLst>
                <a:path w="885" h="1749" extrusionOk="0">
                  <a:moveTo>
                    <a:pt x="661" y="0"/>
                  </a:moveTo>
                  <a:lnTo>
                    <a:pt x="884" y="90"/>
                  </a:lnTo>
                  <a:lnTo>
                    <a:pt x="233" y="1749"/>
                  </a:lnTo>
                  <a:lnTo>
                    <a:pt x="1" y="165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2"/>
            <p:cNvSpPr/>
            <p:nvPr/>
          </p:nvSpPr>
          <p:spPr>
            <a:xfrm>
              <a:off x="3206101" y="3383779"/>
              <a:ext cx="30909" cy="57134"/>
            </a:xfrm>
            <a:custGeom>
              <a:avLst/>
              <a:gdLst/>
              <a:ahLst/>
              <a:cxnLst/>
              <a:rect l="l" t="t" r="r" b="b"/>
              <a:pathLst>
                <a:path w="937" h="1732" extrusionOk="0">
                  <a:moveTo>
                    <a:pt x="723" y="0"/>
                  </a:moveTo>
                  <a:lnTo>
                    <a:pt x="937" y="99"/>
                  </a:lnTo>
                  <a:lnTo>
                    <a:pt x="232" y="1731"/>
                  </a:lnTo>
                  <a:lnTo>
                    <a:pt x="0" y="162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2"/>
            <p:cNvSpPr/>
            <p:nvPr/>
          </p:nvSpPr>
          <p:spPr>
            <a:xfrm>
              <a:off x="3168726" y="3367285"/>
              <a:ext cx="32691" cy="56541"/>
            </a:xfrm>
            <a:custGeom>
              <a:avLst/>
              <a:gdLst/>
              <a:ahLst/>
              <a:cxnLst/>
              <a:rect l="l" t="t" r="r" b="b"/>
              <a:pathLst>
                <a:path w="991" h="1714" extrusionOk="0">
                  <a:moveTo>
                    <a:pt x="776" y="1"/>
                  </a:moveTo>
                  <a:cubicBezTo>
                    <a:pt x="848" y="45"/>
                    <a:pt x="919" y="72"/>
                    <a:pt x="990" y="108"/>
                  </a:cubicBezTo>
                  <a:lnTo>
                    <a:pt x="223" y="1714"/>
                  </a:lnTo>
                  <a:cubicBezTo>
                    <a:pt x="143" y="1678"/>
                    <a:pt x="71" y="1642"/>
                    <a:pt x="0" y="16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2"/>
            <p:cNvSpPr/>
            <p:nvPr/>
          </p:nvSpPr>
          <p:spPr>
            <a:xfrm>
              <a:off x="3131912" y="3349636"/>
              <a:ext cx="34472" cy="55650"/>
            </a:xfrm>
            <a:custGeom>
              <a:avLst/>
              <a:gdLst/>
              <a:ahLst/>
              <a:cxnLst/>
              <a:rect l="l" t="t" r="r" b="b"/>
              <a:pathLst>
                <a:path w="1045" h="1687" extrusionOk="0">
                  <a:moveTo>
                    <a:pt x="840" y="1"/>
                  </a:moveTo>
                  <a:lnTo>
                    <a:pt x="1045" y="108"/>
                  </a:lnTo>
                  <a:lnTo>
                    <a:pt x="224" y="1687"/>
                  </a:lnTo>
                  <a:lnTo>
                    <a:pt x="1" y="157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2"/>
            <p:cNvSpPr/>
            <p:nvPr/>
          </p:nvSpPr>
          <p:spPr>
            <a:xfrm>
              <a:off x="3096021" y="3330504"/>
              <a:ext cx="36220" cy="55056"/>
            </a:xfrm>
            <a:custGeom>
              <a:avLst/>
              <a:gdLst/>
              <a:ahLst/>
              <a:cxnLst/>
              <a:rect l="l" t="t" r="r" b="b"/>
              <a:pathLst>
                <a:path w="1098" h="1669" extrusionOk="0">
                  <a:moveTo>
                    <a:pt x="893" y="1"/>
                  </a:moveTo>
                  <a:lnTo>
                    <a:pt x="1098" y="117"/>
                  </a:lnTo>
                  <a:lnTo>
                    <a:pt x="215" y="1669"/>
                  </a:lnTo>
                  <a:lnTo>
                    <a:pt x="1" y="154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2"/>
            <p:cNvSpPr/>
            <p:nvPr/>
          </p:nvSpPr>
          <p:spPr>
            <a:xfrm>
              <a:off x="3060725" y="3310513"/>
              <a:ext cx="37672" cy="54165"/>
            </a:xfrm>
            <a:custGeom>
              <a:avLst/>
              <a:gdLst/>
              <a:ahLst/>
              <a:cxnLst/>
              <a:rect l="l" t="t" r="r" b="b"/>
              <a:pathLst>
                <a:path w="1142" h="1642" extrusionOk="0">
                  <a:moveTo>
                    <a:pt x="946" y="0"/>
                  </a:moveTo>
                  <a:lnTo>
                    <a:pt x="1142" y="125"/>
                  </a:lnTo>
                  <a:lnTo>
                    <a:pt x="205" y="1642"/>
                  </a:lnTo>
                  <a:lnTo>
                    <a:pt x="0" y="150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2"/>
            <p:cNvSpPr/>
            <p:nvPr/>
          </p:nvSpPr>
          <p:spPr>
            <a:xfrm>
              <a:off x="3025989" y="3289302"/>
              <a:ext cx="39453" cy="53011"/>
            </a:xfrm>
            <a:custGeom>
              <a:avLst/>
              <a:gdLst/>
              <a:ahLst/>
              <a:cxnLst/>
              <a:rect l="l" t="t" r="r" b="b"/>
              <a:pathLst>
                <a:path w="1196" h="1607" extrusionOk="0">
                  <a:moveTo>
                    <a:pt x="1000" y="1"/>
                  </a:moveTo>
                  <a:cubicBezTo>
                    <a:pt x="1062" y="45"/>
                    <a:pt x="1133" y="90"/>
                    <a:pt x="1196" y="126"/>
                  </a:cubicBezTo>
                  <a:lnTo>
                    <a:pt x="206" y="1607"/>
                  </a:lnTo>
                  <a:cubicBezTo>
                    <a:pt x="143" y="1562"/>
                    <a:pt x="72" y="1517"/>
                    <a:pt x="0" y="147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2"/>
            <p:cNvSpPr/>
            <p:nvPr/>
          </p:nvSpPr>
          <p:spPr>
            <a:xfrm>
              <a:off x="2992441" y="3266640"/>
              <a:ext cx="41234" cy="52120"/>
            </a:xfrm>
            <a:custGeom>
              <a:avLst/>
              <a:gdLst/>
              <a:ahLst/>
              <a:cxnLst/>
              <a:rect l="l" t="t" r="r" b="b"/>
              <a:pathLst>
                <a:path w="1250" h="1580" extrusionOk="0">
                  <a:moveTo>
                    <a:pt x="1053" y="1"/>
                  </a:moveTo>
                  <a:lnTo>
                    <a:pt x="1249" y="135"/>
                  </a:lnTo>
                  <a:lnTo>
                    <a:pt x="206" y="1580"/>
                  </a:lnTo>
                  <a:lnTo>
                    <a:pt x="0" y="143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2"/>
            <p:cNvSpPr/>
            <p:nvPr/>
          </p:nvSpPr>
          <p:spPr>
            <a:xfrm>
              <a:off x="2959783" y="3242823"/>
              <a:ext cx="42686" cy="51230"/>
            </a:xfrm>
            <a:custGeom>
              <a:avLst/>
              <a:gdLst/>
              <a:ahLst/>
              <a:cxnLst/>
              <a:rect l="l" t="t" r="r" b="b"/>
              <a:pathLst>
                <a:path w="1294" h="1553" extrusionOk="0">
                  <a:moveTo>
                    <a:pt x="1106" y="0"/>
                  </a:moveTo>
                  <a:lnTo>
                    <a:pt x="1294" y="143"/>
                  </a:lnTo>
                  <a:lnTo>
                    <a:pt x="196" y="1553"/>
                  </a:lnTo>
                  <a:lnTo>
                    <a:pt x="0" y="140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2"/>
            <p:cNvSpPr/>
            <p:nvPr/>
          </p:nvSpPr>
          <p:spPr>
            <a:xfrm>
              <a:off x="2927983" y="3218082"/>
              <a:ext cx="43873" cy="50075"/>
            </a:xfrm>
            <a:custGeom>
              <a:avLst/>
              <a:gdLst/>
              <a:ahLst/>
              <a:cxnLst/>
              <a:rect l="l" t="t" r="r" b="b"/>
              <a:pathLst>
                <a:path w="1330" h="1518" extrusionOk="0">
                  <a:moveTo>
                    <a:pt x="1151" y="1"/>
                  </a:moveTo>
                  <a:lnTo>
                    <a:pt x="1330" y="153"/>
                  </a:lnTo>
                  <a:lnTo>
                    <a:pt x="188" y="1517"/>
                  </a:lnTo>
                  <a:lnTo>
                    <a:pt x="1" y="135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2"/>
            <p:cNvSpPr/>
            <p:nvPr/>
          </p:nvSpPr>
          <p:spPr>
            <a:xfrm>
              <a:off x="2896810" y="3192187"/>
              <a:ext cx="45325" cy="49184"/>
            </a:xfrm>
            <a:custGeom>
              <a:avLst/>
              <a:gdLst/>
              <a:ahLst/>
              <a:cxnLst/>
              <a:rect l="l" t="t" r="r" b="b"/>
              <a:pathLst>
                <a:path w="1374" h="1491" extrusionOk="0">
                  <a:moveTo>
                    <a:pt x="1204" y="1"/>
                  </a:moveTo>
                  <a:cubicBezTo>
                    <a:pt x="1258" y="63"/>
                    <a:pt x="1320" y="108"/>
                    <a:pt x="1374" y="161"/>
                  </a:cubicBezTo>
                  <a:lnTo>
                    <a:pt x="187" y="1491"/>
                  </a:lnTo>
                  <a:cubicBezTo>
                    <a:pt x="125" y="1428"/>
                    <a:pt x="62" y="1375"/>
                    <a:pt x="0" y="13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2"/>
            <p:cNvSpPr/>
            <p:nvPr/>
          </p:nvSpPr>
          <p:spPr>
            <a:xfrm>
              <a:off x="2867055" y="3165434"/>
              <a:ext cx="46842" cy="47700"/>
            </a:xfrm>
            <a:custGeom>
              <a:avLst/>
              <a:gdLst/>
              <a:ahLst/>
              <a:cxnLst/>
              <a:rect l="l" t="t" r="r" b="b"/>
              <a:pathLst>
                <a:path w="1420" h="1446" extrusionOk="0">
                  <a:moveTo>
                    <a:pt x="1250" y="0"/>
                  </a:moveTo>
                  <a:lnTo>
                    <a:pt x="1419" y="161"/>
                  </a:lnTo>
                  <a:lnTo>
                    <a:pt x="179" y="1445"/>
                  </a:lnTo>
                  <a:lnTo>
                    <a:pt x="1" y="126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2"/>
            <p:cNvSpPr/>
            <p:nvPr/>
          </p:nvSpPr>
          <p:spPr>
            <a:xfrm>
              <a:off x="2838224" y="3137461"/>
              <a:ext cx="47997" cy="46248"/>
            </a:xfrm>
            <a:custGeom>
              <a:avLst/>
              <a:gdLst/>
              <a:ahLst/>
              <a:cxnLst/>
              <a:rect l="l" t="t" r="r" b="b"/>
              <a:pathLst>
                <a:path w="1455" h="1402" extrusionOk="0">
                  <a:moveTo>
                    <a:pt x="1294" y="1"/>
                  </a:moveTo>
                  <a:lnTo>
                    <a:pt x="1455" y="170"/>
                  </a:lnTo>
                  <a:lnTo>
                    <a:pt x="170" y="1401"/>
                  </a:lnTo>
                  <a:lnTo>
                    <a:pt x="1" y="122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2"/>
            <p:cNvSpPr/>
            <p:nvPr/>
          </p:nvSpPr>
          <p:spPr>
            <a:xfrm>
              <a:off x="2810284" y="3108630"/>
              <a:ext cx="49184" cy="45061"/>
            </a:xfrm>
            <a:custGeom>
              <a:avLst/>
              <a:gdLst/>
              <a:ahLst/>
              <a:cxnLst/>
              <a:rect l="l" t="t" r="r" b="b"/>
              <a:pathLst>
                <a:path w="1491" h="1366" extrusionOk="0">
                  <a:moveTo>
                    <a:pt x="1338" y="0"/>
                  </a:moveTo>
                  <a:lnTo>
                    <a:pt x="1490" y="179"/>
                  </a:lnTo>
                  <a:lnTo>
                    <a:pt x="170" y="1365"/>
                  </a:lnTo>
                  <a:lnTo>
                    <a:pt x="0" y="117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2"/>
            <p:cNvSpPr/>
            <p:nvPr/>
          </p:nvSpPr>
          <p:spPr>
            <a:xfrm>
              <a:off x="2783498" y="3078908"/>
              <a:ext cx="50636" cy="43576"/>
            </a:xfrm>
            <a:custGeom>
              <a:avLst/>
              <a:gdLst/>
              <a:ahLst/>
              <a:cxnLst/>
              <a:rect l="l" t="t" r="r" b="b"/>
              <a:pathLst>
                <a:path w="1535" h="1321" extrusionOk="0">
                  <a:moveTo>
                    <a:pt x="1383" y="0"/>
                  </a:moveTo>
                  <a:cubicBezTo>
                    <a:pt x="1428" y="63"/>
                    <a:pt x="1481" y="125"/>
                    <a:pt x="1535" y="179"/>
                  </a:cubicBezTo>
                  <a:lnTo>
                    <a:pt x="161" y="1321"/>
                  </a:lnTo>
                  <a:cubicBezTo>
                    <a:pt x="107" y="1258"/>
                    <a:pt x="54" y="1196"/>
                    <a:pt x="0" y="11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2"/>
            <p:cNvSpPr/>
            <p:nvPr/>
          </p:nvSpPr>
          <p:spPr>
            <a:xfrm>
              <a:off x="2758196" y="3048296"/>
              <a:ext cx="51526" cy="41828"/>
            </a:xfrm>
            <a:custGeom>
              <a:avLst/>
              <a:gdLst/>
              <a:ahLst/>
              <a:cxnLst/>
              <a:rect l="l" t="t" r="r" b="b"/>
              <a:pathLst>
                <a:path w="1562" h="1268" extrusionOk="0">
                  <a:moveTo>
                    <a:pt x="1410" y="1"/>
                  </a:moveTo>
                  <a:lnTo>
                    <a:pt x="1561" y="179"/>
                  </a:lnTo>
                  <a:lnTo>
                    <a:pt x="152" y="1267"/>
                  </a:lnTo>
                  <a:lnTo>
                    <a:pt x="0" y="107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2"/>
            <p:cNvSpPr/>
            <p:nvPr/>
          </p:nvSpPr>
          <p:spPr>
            <a:xfrm>
              <a:off x="2733753" y="3016529"/>
              <a:ext cx="52714" cy="40641"/>
            </a:xfrm>
            <a:custGeom>
              <a:avLst/>
              <a:gdLst/>
              <a:ahLst/>
              <a:cxnLst/>
              <a:rect l="l" t="t" r="r" b="b"/>
              <a:pathLst>
                <a:path w="1598" h="1232" extrusionOk="0">
                  <a:moveTo>
                    <a:pt x="1455" y="0"/>
                  </a:moveTo>
                  <a:lnTo>
                    <a:pt x="1598" y="196"/>
                  </a:lnTo>
                  <a:lnTo>
                    <a:pt x="143" y="1231"/>
                  </a:lnTo>
                  <a:lnTo>
                    <a:pt x="1" y="10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2"/>
            <p:cNvSpPr/>
            <p:nvPr/>
          </p:nvSpPr>
          <p:spPr>
            <a:xfrm>
              <a:off x="2710496" y="2984135"/>
              <a:ext cx="53605" cy="39189"/>
            </a:xfrm>
            <a:custGeom>
              <a:avLst/>
              <a:gdLst/>
              <a:ahLst/>
              <a:cxnLst/>
              <a:rect l="l" t="t" r="r" b="b"/>
              <a:pathLst>
                <a:path w="1625" h="1188" extrusionOk="0">
                  <a:moveTo>
                    <a:pt x="1500" y="1"/>
                  </a:moveTo>
                  <a:lnTo>
                    <a:pt x="1625" y="206"/>
                  </a:lnTo>
                  <a:lnTo>
                    <a:pt x="144" y="1187"/>
                  </a:lnTo>
                  <a:lnTo>
                    <a:pt x="1" y="98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2"/>
            <p:cNvSpPr/>
            <p:nvPr/>
          </p:nvSpPr>
          <p:spPr>
            <a:xfrm>
              <a:off x="2688428" y="2951180"/>
              <a:ext cx="54495" cy="37408"/>
            </a:xfrm>
            <a:custGeom>
              <a:avLst/>
              <a:gdLst/>
              <a:ahLst/>
              <a:cxnLst/>
              <a:rect l="l" t="t" r="r" b="b"/>
              <a:pathLst>
                <a:path w="1652" h="1134" extrusionOk="0">
                  <a:moveTo>
                    <a:pt x="1526" y="1"/>
                  </a:moveTo>
                  <a:cubicBezTo>
                    <a:pt x="1571" y="72"/>
                    <a:pt x="1607" y="143"/>
                    <a:pt x="1651" y="206"/>
                  </a:cubicBezTo>
                  <a:lnTo>
                    <a:pt x="135" y="1134"/>
                  </a:lnTo>
                  <a:cubicBezTo>
                    <a:pt x="90" y="1062"/>
                    <a:pt x="46" y="1000"/>
                    <a:pt x="1" y="9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2"/>
            <p:cNvSpPr/>
            <p:nvPr/>
          </p:nvSpPr>
          <p:spPr>
            <a:xfrm>
              <a:off x="2668140" y="2917335"/>
              <a:ext cx="55056" cy="35659"/>
            </a:xfrm>
            <a:custGeom>
              <a:avLst/>
              <a:gdLst/>
              <a:ahLst/>
              <a:cxnLst/>
              <a:rect l="l" t="t" r="r" b="b"/>
              <a:pathLst>
                <a:path w="1669" h="1081" extrusionOk="0">
                  <a:moveTo>
                    <a:pt x="1553" y="1"/>
                  </a:moveTo>
                  <a:lnTo>
                    <a:pt x="1669" y="206"/>
                  </a:lnTo>
                  <a:lnTo>
                    <a:pt x="125" y="1080"/>
                  </a:lnTo>
                  <a:lnTo>
                    <a:pt x="0" y="86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2"/>
            <p:cNvSpPr/>
            <p:nvPr/>
          </p:nvSpPr>
          <p:spPr>
            <a:xfrm>
              <a:off x="2648711" y="2882896"/>
              <a:ext cx="55947" cy="33878"/>
            </a:xfrm>
            <a:custGeom>
              <a:avLst/>
              <a:gdLst/>
              <a:ahLst/>
              <a:cxnLst/>
              <a:rect l="l" t="t" r="r" b="b"/>
              <a:pathLst>
                <a:path w="1696" h="1027" extrusionOk="0">
                  <a:moveTo>
                    <a:pt x="1589" y="1"/>
                  </a:moveTo>
                  <a:lnTo>
                    <a:pt x="1696" y="206"/>
                  </a:lnTo>
                  <a:lnTo>
                    <a:pt x="117" y="1027"/>
                  </a:lnTo>
                  <a:lnTo>
                    <a:pt x="1" y="8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2"/>
            <p:cNvSpPr/>
            <p:nvPr/>
          </p:nvSpPr>
          <p:spPr>
            <a:xfrm>
              <a:off x="2630766" y="2847600"/>
              <a:ext cx="56541" cy="32394"/>
            </a:xfrm>
            <a:custGeom>
              <a:avLst/>
              <a:gdLst/>
              <a:ahLst/>
              <a:cxnLst/>
              <a:rect l="l" t="t" r="r" b="b"/>
              <a:pathLst>
                <a:path w="1714" h="982" extrusionOk="0">
                  <a:moveTo>
                    <a:pt x="1615" y="0"/>
                  </a:moveTo>
                  <a:lnTo>
                    <a:pt x="1713" y="214"/>
                  </a:lnTo>
                  <a:lnTo>
                    <a:pt x="107" y="982"/>
                  </a:lnTo>
                  <a:lnTo>
                    <a:pt x="0" y="75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2"/>
            <p:cNvSpPr/>
            <p:nvPr/>
          </p:nvSpPr>
          <p:spPr>
            <a:xfrm>
              <a:off x="2613975" y="2811973"/>
              <a:ext cx="57134" cy="30349"/>
            </a:xfrm>
            <a:custGeom>
              <a:avLst/>
              <a:gdLst/>
              <a:ahLst/>
              <a:cxnLst/>
              <a:rect l="l" t="t" r="r" b="b"/>
              <a:pathLst>
                <a:path w="1732" h="920" extrusionOk="0">
                  <a:moveTo>
                    <a:pt x="1642" y="1"/>
                  </a:moveTo>
                  <a:cubicBezTo>
                    <a:pt x="1669" y="72"/>
                    <a:pt x="1705" y="144"/>
                    <a:pt x="1732" y="215"/>
                  </a:cubicBezTo>
                  <a:lnTo>
                    <a:pt x="99" y="920"/>
                  </a:lnTo>
                  <a:cubicBezTo>
                    <a:pt x="63" y="848"/>
                    <a:pt x="28" y="768"/>
                    <a:pt x="1" y="6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2"/>
            <p:cNvSpPr/>
            <p:nvPr/>
          </p:nvSpPr>
          <p:spPr>
            <a:xfrm>
              <a:off x="2598669" y="2775489"/>
              <a:ext cx="58025" cy="28600"/>
            </a:xfrm>
            <a:custGeom>
              <a:avLst/>
              <a:gdLst/>
              <a:ahLst/>
              <a:cxnLst/>
              <a:rect l="l" t="t" r="r" b="b"/>
              <a:pathLst>
                <a:path w="1759" h="867" extrusionOk="0">
                  <a:moveTo>
                    <a:pt x="1669" y="1"/>
                  </a:moveTo>
                  <a:lnTo>
                    <a:pt x="1758" y="224"/>
                  </a:lnTo>
                  <a:lnTo>
                    <a:pt x="99" y="866"/>
                  </a:lnTo>
                  <a:lnTo>
                    <a:pt x="1" y="63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2"/>
            <p:cNvSpPr/>
            <p:nvPr/>
          </p:nvSpPr>
          <p:spPr>
            <a:xfrm>
              <a:off x="2585144" y="2738708"/>
              <a:ext cx="58025" cy="26819"/>
            </a:xfrm>
            <a:custGeom>
              <a:avLst/>
              <a:gdLst/>
              <a:ahLst/>
              <a:cxnLst/>
              <a:rect l="l" t="t" r="r" b="b"/>
              <a:pathLst>
                <a:path w="1759" h="813" extrusionOk="0">
                  <a:moveTo>
                    <a:pt x="1687" y="1"/>
                  </a:moveTo>
                  <a:lnTo>
                    <a:pt x="1758" y="224"/>
                  </a:lnTo>
                  <a:lnTo>
                    <a:pt x="81" y="812"/>
                  </a:lnTo>
                  <a:lnTo>
                    <a:pt x="1" y="57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2"/>
            <p:cNvSpPr/>
            <p:nvPr/>
          </p:nvSpPr>
          <p:spPr>
            <a:xfrm>
              <a:off x="2572510" y="2701630"/>
              <a:ext cx="58586" cy="24741"/>
            </a:xfrm>
            <a:custGeom>
              <a:avLst/>
              <a:gdLst/>
              <a:ahLst/>
              <a:cxnLst/>
              <a:rect l="l" t="t" r="r" b="b"/>
              <a:pathLst>
                <a:path w="1776" h="750" extrusionOk="0">
                  <a:moveTo>
                    <a:pt x="1713" y="1"/>
                  </a:moveTo>
                  <a:lnTo>
                    <a:pt x="1775" y="224"/>
                  </a:lnTo>
                  <a:lnTo>
                    <a:pt x="71" y="750"/>
                  </a:lnTo>
                  <a:lnTo>
                    <a:pt x="0" y="50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2"/>
            <p:cNvSpPr/>
            <p:nvPr/>
          </p:nvSpPr>
          <p:spPr>
            <a:xfrm>
              <a:off x="2561327" y="2663958"/>
              <a:ext cx="58883" cy="22695"/>
            </a:xfrm>
            <a:custGeom>
              <a:avLst/>
              <a:gdLst/>
              <a:ahLst/>
              <a:cxnLst/>
              <a:rect l="l" t="t" r="r" b="b"/>
              <a:pathLst>
                <a:path w="1785" h="688" extrusionOk="0">
                  <a:moveTo>
                    <a:pt x="1722" y="1"/>
                  </a:moveTo>
                  <a:lnTo>
                    <a:pt x="1784" y="233"/>
                  </a:lnTo>
                  <a:lnTo>
                    <a:pt x="62" y="688"/>
                  </a:lnTo>
                  <a:lnTo>
                    <a:pt x="0" y="44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2"/>
            <p:cNvSpPr/>
            <p:nvPr/>
          </p:nvSpPr>
          <p:spPr>
            <a:xfrm>
              <a:off x="2551892" y="2625990"/>
              <a:ext cx="59180" cy="20650"/>
            </a:xfrm>
            <a:custGeom>
              <a:avLst/>
              <a:gdLst/>
              <a:ahLst/>
              <a:cxnLst/>
              <a:rect l="l" t="t" r="r" b="b"/>
              <a:pathLst>
                <a:path w="1794" h="626" extrusionOk="0">
                  <a:moveTo>
                    <a:pt x="1740" y="1"/>
                  </a:moveTo>
                  <a:lnTo>
                    <a:pt x="1794" y="233"/>
                  </a:lnTo>
                  <a:lnTo>
                    <a:pt x="63" y="625"/>
                  </a:lnTo>
                  <a:lnTo>
                    <a:pt x="1" y="37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2"/>
            <p:cNvSpPr/>
            <p:nvPr/>
          </p:nvSpPr>
          <p:spPr>
            <a:xfrm>
              <a:off x="2543942" y="2587460"/>
              <a:ext cx="59180" cy="18869"/>
            </a:xfrm>
            <a:custGeom>
              <a:avLst/>
              <a:gdLst/>
              <a:ahLst/>
              <a:cxnLst/>
              <a:rect l="l" t="t" r="r" b="b"/>
              <a:pathLst>
                <a:path w="1794" h="572" extrusionOk="0">
                  <a:moveTo>
                    <a:pt x="1749" y="0"/>
                  </a:moveTo>
                  <a:lnTo>
                    <a:pt x="1794" y="241"/>
                  </a:lnTo>
                  <a:lnTo>
                    <a:pt x="45" y="571"/>
                  </a:lnTo>
                  <a:lnTo>
                    <a:pt x="1" y="3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2"/>
            <p:cNvSpPr/>
            <p:nvPr/>
          </p:nvSpPr>
          <p:spPr>
            <a:xfrm>
              <a:off x="2537180" y="2548898"/>
              <a:ext cx="59180" cy="16824"/>
            </a:xfrm>
            <a:custGeom>
              <a:avLst/>
              <a:gdLst/>
              <a:ahLst/>
              <a:cxnLst/>
              <a:rect l="l" t="t" r="r" b="b"/>
              <a:pathLst>
                <a:path w="1794" h="510" extrusionOk="0">
                  <a:moveTo>
                    <a:pt x="1767" y="1"/>
                  </a:moveTo>
                  <a:lnTo>
                    <a:pt x="1794" y="241"/>
                  </a:lnTo>
                  <a:lnTo>
                    <a:pt x="36" y="509"/>
                  </a:lnTo>
                  <a:lnTo>
                    <a:pt x="0" y="25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2"/>
            <p:cNvSpPr/>
            <p:nvPr/>
          </p:nvSpPr>
          <p:spPr>
            <a:xfrm>
              <a:off x="2531869" y="2510335"/>
              <a:ext cx="59476" cy="14482"/>
            </a:xfrm>
            <a:custGeom>
              <a:avLst/>
              <a:gdLst/>
              <a:ahLst/>
              <a:cxnLst/>
              <a:rect l="l" t="t" r="r" b="b"/>
              <a:pathLst>
                <a:path w="1803" h="439" extrusionOk="0">
                  <a:moveTo>
                    <a:pt x="1776" y="1"/>
                  </a:moveTo>
                  <a:lnTo>
                    <a:pt x="1803" y="233"/>
                  </a:lnTo>
                  <a:lnTo>
                    <a:pt x="37" y="438"/>
                  </a:lnTo>
                  <a:lnTo>
                    <a:pt x="1" y="18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2"/>
            <p:cNvSpPr/>
            <p:nvPr/>
          </p:nvSpPr>
          <p:spPr>
            <a:xfrm>
              <a:off x="2528636" y="2471212"/>
              <a:ext cx="59180" cy="12403"/>
            </a:xfrm>
            <a:custGeom>
              <a:avLst/>
              <a:gdLst/>
              <a:ahLst/>
              <a:cxnLst/>
              <a:rect l="l" t="t" r="r" b="b"/>
              <a:pathLst>
                <a:path w="1794" h="376" extrusionOk="0">
                  <a:moveTo>
                    <a:pt x="1776" y="0"/>
                  </a:moveTo>
                  <a:lnTo>
                    <a:pt x="1794" y="241"/>
                  </a:lnTo>
                  <a:lnTo>
                    <a:pt x="19" y="375"/>
                  </a:lnTo>
                  <a:lnTo>
                    <a:pt x="1" y="13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2"/>
            <p:cNvSpPr/>
            <p:nvPr/>
          </p:nvSpPr>
          <p:spPr>
            <a:xfrm>
              <a:off x="2526294" y="2432353"/>
              <a:ext cx="58883" cy="10358"/>
            </a:xfrm>
            <a:custGeom>
              <a:avLst/>
              <a:gdLst/>
              <a:ahLst/>
              <a:cxnLst/>
              <a:rect l="l" t="t" r="r" b="b"/>
              <a:pathLst>
                <a:path w="1785" h="314" extrusionOk="0">
                  <a:moveTo>
                    <a:pt x="1785" y="1"/>
                  </a:moveTo>
                  <a:lnTo>
                    <a:pt x="1785" y="233"/>
                  </a:lnTo>
                  <a:lnTo>
                    <a:pt x="9" y="313"/>
                  </a:lnTo>
                  <a:lnTo>
                    <a:pt x="0" y="6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2"/>
            <p:cNvSpPr/>
            <p:nvPr/>
          </p:nvSpPr>
          <p:spPr>
            <a:xfrm>
              <a:off x="2525403" y="2393230"/>
              <a:ext cx="58883" cy="8280"/>
            </a:xfrm>
            <a:custGeom>
              <a:avLst/>
              <a:gdLst/>
              <a:ahLst/>
              <a:cxnLst/>
              <a:rect l="l" t="t" r="r" b="b"/>
              <a:pathLst>
                <a:path w="1785" h="251" extrusionOk="0">
                  <a:moveTo>
                    <a:pt x="1776" y="0"/>
                  </a:moveTo>
                  <a:lnTo>
                    <a:pt x="1785" y="232"/>
                  </a:lnTo>
                  <a:lnTo>
                    <a:pt x="1" y="25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33"/>
        <p:cNvGrpSpPr/>
        <p:nvPr/>
      </p:nvGrpSpPr>
      <p:grpSpPr>
        <a:xfrm>
          <a:off x="0" y="0"/>
          <a:ext cx="0" cy="0"/>
          <a:chOff x="0" y="0"/>
          <a:chExt cx="0" cy="0"/>
        </a:xfrm>
      </p:grpSpPr>
      <p:sp>
        <p:nvSpPr>
          <p:cNvPr id="2834" name="Google Shape;2834;p54"/>
          <p:cNvSpPr/>
          <p:nvPr/>
        </p:nvSpPr>
        <p:spPr>
          <a:xfrm>
            <a:off x="1660800" y="1577150"/>
            <a:ext cx="5822400" cy="15204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txBox="1">
            <a:spLocks noGrp="1"/>
          </p:cNvSpPr>
          <p:nvPr>
            <p:ph type="title"/>
          </p:nvPr>
        </p:nvSpPr>
        <p:spPr>
          <a:xfrm>
            <a:off x="2230900" y="1704075"/>
            <a:ext cx="4682100" cy="126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2836" name="Google Shape;2836;p54"/>
          <p:cNvSpPr txBox="1">
            <a:spLocks noGrp="1"/>
          </p:cNvSpPr>
          <p:nvPr>
            <p:ph type="subTitle" idx="1"/>
          </p:nvPr>
        </p:nvSpPr>
        <p:spPr>
          <a:xfrm>
            <a:off x="2090625" y="3097550"/>
            <a:ext cx="49626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2837" name="Google Shape;2837;p54"/>
          <p:cNvGrpSpPr/>
          <p:nvPr/>
        </p:nvGrpSpPr>
        <p:grpSpPr>
          <a:xfrm>
            <a:off x="506015" y="2116750"/>
            <a:ext cx="1944427" cy="2915900"/>
            <a:chOff x="506015" y="2116750"/>
            <a:chExt cx="1944427" cy="2915900"/>
          </a:xfrm>
        </p:grpSpPr>
        <p:grpSp>
          <p:nvGrpSpPr>
            <p:cNvPr id="2838" name="Google Shape;2838;p54"/>
            <p:cNvGrpSpPr/>
            <p:nvPr/>
          </p:nvGrpSpPr>
          <p:grpSpPr>
            <a:xfrm flipH="1">
              <a:off x="2112642" y="4694850"/>
              <a:ext cx="337800" cy="337800"/>
              <a:chOff x="2414073" y="4164177"/>
              <a:chExt cx="337800" cy="337800"/>
            </a:xfrm>
          </p:grpSpPr>
          <p:sp>
            <p:nvSpPr>
              <p:cNvPr id="2839" name="Google Shape;2839;p54"/>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2841;p54"/>
            <p:cNvGrpSpPr/>
            <p:nvPr/>
          </p:nvGrpSpPr>
          <p:grpSpPr>
            <a:xfrm flipH="1">
              <a:off x="1539817" y="2116750"/>
              <a:ext cx="337800" cy="337800"/>
              <a:chOff x="2414073" y="4164177"/>
              <a:chExt cx="337800" cy="337800"/>
            </a:xfrm>
          </p:grpSpPr>
          <p:sp>
            <p:nvSpPr>
              <p:cNvPr id="2842" name="Google Shape;2842;p54"/>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4" name="Google Shape;2844;p54"/>
            <p:cNvSpPr/>
            <p:nvPr/>
          </p:nvSpPr>
          <p:spPr>
            <a:xfrm flipH="1">
              <a:off x="546841" y="2333123"/>
              <a:ext cx="1610000" cy="2524325"/>
            </a:xfrm>
            <a:custGeom>
              <a:avLst/>
              <a:gdLst/>
              <a:ahLst/>
              <a:cxnLst/>
              <a:rect l="l" t="t" r="r" b="b"/>
              <a:pathLst>
                <a:path w="64400" h="100973" extrusionOk="0">
                  <a:moveTo>
                    <a:pt x="22534" y="0"/>
                  </a:moveTo>
                  <a:lnTo>
                    <a:pt x="64400" y="30061"/>
                  </a:lnTo>
                  <a:lnTo>
                    <a:pt x="64400" y="100973"/>
                  </a:lnTo>
                  <a:lnTo>
                    <a:pt x="0" y="100973"/>
                  </a:lnTo>
                </a:path>
              </a:pathLst>
            </a:custGeom>
            <a:noFill/>
            <a:ln w="19050" cap="flat" cmpd="sng">
              <a:solidFill>
                <a:schemeClr val="accent3"/>
              </a:solidFill>
              <a:prstDash val="solid"/>
              <a:round/>
              <a:headEnd type="none" w="med" len="med"/>
              <a:tailEnd type="none" w="med" len="med"/>
            </a:ln>
          </p:spPr>
        </p:sp>
        <p:grpSp>
          <p:nvGrpSpPr>
            <p:cNvPr id="2845" name="Google Shape;2845;p54"/>
            <p:cNvGrpSpPr/>
            <p:nvPr/>
          </p:nvGrpSpPr>
          <p:grpSpPr>
            <a:xfrm flipH="1">
              <a:off x="934143" y="3880994"/>
              <a:ext cx="116304" cy="976451"/>
              <a:chOff x="1678794" y="3915021"/>
              <a:chExt cx="116304" cy="976451"/>
            </a:xfrm>
          </p:grpSpPr>
          <p:sp>
            <p:nvSpPr>
              <p:cNvPr id="2846" name="Google Shape;2846;p54"/>
              <p:cNvSpPr/>
              <p:nvPr/>
            </p:nvSpPr>
            <p:spPr>
              <a:xfrm>
                <a:off x="1723579" y="4465978"/>
                <a:ext cx="17807" cy="425493"/>
              </a:xfrm>
              <a:custGeom>
                <a:avLst/>
                <a:gdLst/>
                <a:ahLst/>
                <a:cxnLst/>
                <a:rect l="l" t="t" r="r" b="b"/>
                <a:pathLst>
                  <a:path w="429" h="10251" extrusionOk="0">
                    <a:moveTo>
                      <a:pt x="429" y="10251"/>
                    </a:moveTo>
                    <a:lnTo>
                      <a:pt x="1" y="10251"/>
                    </a:lnTo>
                    <a:lnTo>
                      <a:pt x="1" y="1"/>
                    </a:lnTo>
                    <a:lnTo>
                      <a:pt x="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1678794" y="3915021"/>
                <a:ext cx="116304" cy="116678"/>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1678794" y="4071998"/>
                <a:ext cx="116304" cy="116346"/>
              </a:xfrm>
              <a:custGeom>
                <a:avLst/>
                <a:gdLst/>
                <a:ahLst/>
                <a:cxnLst/>
                <a:rect l="l" t="t" r="r" b="b"/>
                <a:pathLst>
                  <a:path w="2802" h="2803" extrusionOk="0">
                    <a:moveTo>
                      <a:pt x="2801" y="1"/>
                    </a:moveTo>
                    <a:lnTo>
                      <a:pt x="0" y="1"/>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1678794" y="4228644"/>
                <a:ext cx="116304" cy="116304"/>
              </a:xfrm>
              <a:custGeom>
                <a:avLst/>
                <a:gdLst/>
                <a:ahLst/>
                <a:cxnLst/>
                <a:rect l="l" t="t" r="r" b="b"/>
                <a:pathLst>
                  <a:path w="2802" h="2802" extrusionOk="0">
                    <a:moveTo>
                      <a:pt x="2801" y="0"/>
                    </a:moveTo>
                    <a:lnTo>
                      <a:pt x="0" y="0"/>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1678794" y="4385289"/>
                <a:ext cx="116304" cy="116678"/>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1" name="Google Shape;2851;p54"/>
            <p:cNvSpPr/>
            <p:nvPr/>
          </p:nvSpPr>
          <p:spPr>
            <a:xfrm flipH="1">
              <a:off x="506015" y="30325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2" name="Google Shape;2852;p54"/>
          <p:cNvGrpSpPr/>
          <p:nvPr/>
        </p:nvGrpSpPr>
        <p:grpSpPr>
          <a:xfrm flipH="1">
            <a:off x="4038429" y="3904761"/>
            <a:ext cx="2754220" cy="314050"/>
            <a:chOff x="455999" y="1012736"/>
            <a:chExt cx="1928185" cy="219862"/>
          </a:xfrm>
        </p:grpSpPr>
        <p:sp>
          <p:nvSpPr>
            <p:cNvPr id="2853" name="Google Shape;2853;p54"/>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4"/>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4"/>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4"/>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4"/>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4"/>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4"/>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4"/>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4"/>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54"/>
          <p:cNvGrpSpPr/>
          <p:nvPr/>
        </p:nvGrpSpPr>
        <p:grpSpPr>
          <a:xfrm rot="10800000" flipH="1">
            <a:off x="7690729" y="3261600"/>
            <a:ext cx="478121" cy="1911737"/>
            <a:chOff x="8507961" y="909184"/>
            <a:chExt cx="391069" cy="1563665"/>
          </a:xfrm>
        </p:grpSpPr>
        <p:grpSp>
          <p:nvGrpSpPr>
            <p:cNvPr id="2871" name="Google Shape;2871;p54"/>
            <p:cNvGrpSpPr/>
            <p:nvPr/>
          </p:nvGrpSpPr>
          <p:grpSpPr>
            <a:xfrm flipH="1">
              <a:off x="8784713" y="1897775"/>
              <a:ext cx="114317" cy="575074"/>
              <a:chOff x="9037542" y="4257853"/>
              <a:chExt cx="114169" cy="574328"/>
            </a:xfrm>
          </p:grpSpPr>
          <p:sp>
            <p:nvSpPr>
              <p:cNvPr id="2872" name="Google Shape;2872;p54"/>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4"/>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4"/>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6" name="Google Shape;2876;p54"/>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grpSp>
        <p:nvGrpSpPr>
          <p:cNvPr id="2877" name="Google Shape;2877;p54"/>
          <p:cNvGrpSpPr/>
          <p:nvPr/>
        </p:nvGrpSpPr>
        <p:grpSpPr>
          <a:xfrm>
            <a:off x="8620749" y="4221342"/>
            <a:ext cx="387240" cy="818974"/>
            <a:chOff x="8304776" y="3842309"/>
            <a:chExt cx="546950" cy="1156743"/>
          </a:xfrm>
        </p:grpSpPr>
        <p:sp>
          <p:nvSpPr>
            <p:cNvPr id="2878" name="Google Shape;2878;p54"/>
            <p:cNvSpPr/>
            <p:nvPr/>
          </p:nvSpPr>
          <p:spPr>
            <a:xfrm>
              <a:off x="8304776" y="3842309"/>
              <a:ext cx="546950" cy="617298"/>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4"/>
            <p:cNvSpPr/>
            <p:nvPr/>
          </p:nvSpPr>
          <p:spPr>
            <a:xfrm>
              <a:off x="8304776" y="3997847"/>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4"/>
            <p:cNvSpPr/>
            <p:nvPr/>
          </p:nvSpPr>
          <p:spPr>
            <a:xfrm>
              <a:off x="8304776" y="4153385"/>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8304776" y="4309419"/>
              <a:ext cx="546950" cy="617298"/>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8319563" y="4464957"/>
              <a:ext cx="532163" cy="534094"/>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4"/>
            <p:cNvSpPr/>
            <p:nvPr/>
          </p:nvSpPr>
          <p:spPr>
            <a:xfrm>
              <a:off x="8474604" y="4620495"/>
              <a:ext cx="377121" cy="378556"/>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4"/>
            <p:cNvSpPr/>
            <p:nvPr/>
          </p:nvSpPr>
          <p:spPr>
            <a:xfrm>
              <a:off x="8629646" y="4776033"/>
              <a:ext cx="222079" cy="22301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5" name="Google Shape;2885;p54"/>
          <p:cNvGrpSpPr/>
          <p:nvPr/>
        </p:nvGrpSpPr>
        <p:grpSpPr>
          <a:xfrm>
            <a:off x="656846" y="588733"/>
            <a:ext cx="1286237" cy="104943"/>
            <a:chOff x="1131682" y="748176"/>
            <a:chExt cx="769005" cy="62742"/>
          </a:xfrm>
        </p:grpSpPr>
        <p:sp>
          <p:nvSpPr>
            <p:cNvPr id="2886" name="Google Shape;2886;p54"/>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4"/>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4"/>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54"/>
          <p:cNvGrpSpPr/>
          <p:nvPr/>
        </p:nvGrpSpPr>
        <p:grpSpPr>
          <a:xfrm rot="-5400000" flipH="1">
            <a:off x="6781568" y="-1159455"/>
            <a:ext cx="561615" cy="3854925"/>
            <a:chOff x="8396131" y="1148875"/>
            <a:chExt cx="561615" cy="3854925"/>
          </a:xfrm>
        </p:grpSpPr>
        <p:sp>
          <p:nvSpPr>
            <p:cNvPr id="2899" name="Google Shape;2899;p54"/>
            <p:cNvSpPr/>
            <p:nvPr/>
          </p:nvSpPr>
          <p:spPr>
            <a:xfrm>
              <a:off x="8703450" y="1148875"/>
              <a:ext cx="152400" cy="1524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8396131" y="4870613"/>
              <a:ext cx="105000" cy="105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1" name="Google Shape;2901;p54"/>
            <p:cNvGrpSpPr/>
            <p:nvPr/>
          </p:nvGrpSpPr>
          <p:grpSpPr>
            <a:xfrm>
              <a:off x="8601560" y="4250626"/>
              <a:ext cx="356186" cy="753173"/>
              <a:chOff x="8758412" y="4447926"/>
              <a:chExt cx="249535" cy="527691"/>
            </a:xfrm>
          </p:grpSpPr>
          <p:sp>
            <p:nvSpPr>
              <p:cNvPr id="2902" name="Google Shape;2902;p54"/>
              <p:cNvSpPr/>
              <p:nvPr/>
            </p:nvSpPr>
            <p:spPr>
              <a:xfrm>
                <a:off x="8758412" y="4447926"/>
                <a:ext cx="249535" cy="281602"/>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8758412" y="4518880"/>
                <a:ext cx="249535" cy="281602"/>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8758412" y="4589835"/>
                <a:ext cx="249535" cy="281602"/>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8758412" y="4661016"/>
                <a:ext cx="249535" cy="281602"/>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8765158" y="4731970"/>
                <a:ext cx="242789" cy="243646"/>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8835892" y="4802925"/>
                <a:ext cx="172054" cy="172691"/>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8906625" y="4873880"/>
                <a:ext cx="101319" cy="10173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9" name="Google Shape;2909;p54"/>
            <p:cNvSpPr/>
            <p:nvPr/>
          </p:nvSpPr>
          <p:spPr>
            <a:xfrm>
              <a:off x="8453975" y="1305675"/>
              <a:ext cx="325600" cy="3565350"/>
            </a:xfrm>
            <a:custGeom>
              <a:avLst/>
              <a:gdLst/>
              <a:ahLst/>
              <a:cxnLst/>
              <a:rect l="l" t="t" r="r" b="b"/>
              <a:pathLst>
                <a:path w="13024" h="142614" extrusionOk="0">
                  <a:moveTo>
                    <a:pt x="0" y="142614"/>
                  </a:moveTo>
                  <a:lnTo>
                    <a:pt x="0" y="131398"/>
                  </a:lnTo>
                  <a:lnTo>
                    <a:pt x="13024" y="115600"/>
                  </a:lnTo>
                  <a:lnTo>
                    <a:pt x="13024" y="0"/>
                  </a:lnTo>
                </a:path>
              </a:pathLst>
            </a:custGeom>
            <a:noFill/>
            <a:ln w="19050" cap="flat" cmpd="sng">
              <a:solidFill>
                <a:schemeClr val="accent3"/>
              </a:solidFill>
              <a:prstDash val="solid"/>
              <a:round/>
              <a:headEnd type="none" w="med" len="med"/>
              <a:tailEnd type="none" w="med" len="med"/>
            </a:ln>
          </p:spPr>
        </p:sp>
        <p:sp>
          <p:nvSpPr>
            <p:cNvPr id="2910" name="Google Shape;2910;p54"/>
            <p:cNvSpPr/>
            <p:nvPr/>
          </p:nvSpPr>
          <p:spPr>
            <a:xfrm flipH="1">
              <a:off x="8727878" y="38661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14"/>
        <p:cNvGrpSpPr/>
        <p:nvPr/>
      </p:nvGrpSpPr>
      <p:grpSpPr>
        <a:xfrm>
          <a:off x="0" y="0"/>
          <a:ext cx="0" cy="0"/>
          <a:chOff x="0" y="0"/>
          <a:chExt cx="0" cy="0"/>
        </a:xfrm>
      </p:grpSpPr>
      <p:sp>
        <p:nvSpPr>
          <p:cNvPr id="2915" name="Google Shape;2915;p55"/>
          <p:cNvSpPr/>
          <p:nvPr/>
        </p:nvSpPr>
        <p:spPr>
          <a:xfrm>
            <a:off x="2223700" y="2861538"/>
            <a:ext cx="4696800" cy="8424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2223700" y="1034263"/>
            <a:ext cx="4696800" cy="8424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txBox="1">
            <a:spLocks noGrp="1"/>
          </p:cNvSpPr>
          <p:nvPr>
            <p:ph type="title"/>
          </p:nvPr>
        </p:nvSpPr>
        <p:spPr>
          <a:xfrm>
            <a:off x="2524875" y="1071038"/>
            <a:ext cx="40944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2918" name="Google Shape;2918;p55"/>
          <p:cNvSpPr txBox="1">
            <a:spLocks noGrp="1"/>
          </p:cNvSpPr>
          <p:nvPr>
            <p:ph type="subTitle" idx="1"/>
          </p:nvPr>
        </p:nvSpPr>
        <p:spPr>
          <a:xfrm>
            <a:off x="2223600" y="1876663"/>
            <a:ext cx="4696800" cy="40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2919" name="Google Shape;2919;p55"/>
          <p:cNvSpPr txBox="1">
            <a:spLocks noGrp="1"/>
          </p:cNvSpPr>
          <p:nvPr>
            <p:ph type="title" idx="2"/>
          </p:nvPr>
        </p:nvSpPr>
        <p:spPr>
          <a:xfrm>
            <a:off x="2524875" y="2898291"/>
            <a:ext cx="40944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333,000.000</a:t>
            </a:r>
            <a:endParaRPr/>
          </a:p>
        </p:txBody>
      </p:sp>
      <p:sp>
        <p:nvSpPr>
          <p:cNvPr id="2920" name="Google Shape;2920;p55"/>
          <p:cNvSpPr txBox="1">
            <a:spLocks noGrp="1"/>
          </p:cNvSpPr>
          <p:nvPr>
            <p:ph type="subTitle" idx="3"/>
          </p:nvPr>
        </p:nvSpPr>
        <p:spPr>
          <a:xfrm>
            <a:off x="2223600" y="3703936"/>
            <a:ext cx="4696800" cy="40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grpSp>
        <p:nvGrpSpPr>
          <p:cNvPr id="2921" name="Google Shape;2921;p55"/>
          <p:cNvGrpSpPr/>
          <p:nvPr/>
        </p:nvGrpSpPr>
        <p:grpSpPr>
          <a:xfrm flipH="1">
            <a:off x="4843523" y="424546"/>
            <a:ext cx="1775744" cy="30175"/>
            <a:chOff x="1859354" y="894626"/>
            <a:chExt cx="344143" cy="5837"/>
          </a:xfrm>
        </p:grpSpPr>
        <p:sp>
          <p:nvSpPr>
            <p:cNvPr id="2922" name="Google Shape;2922;p55"/>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5"/>
          <p:cNvGrpSpPr/>
          <p:nvPr/>
        </p:nvGrpSpPr>
        <p:grpSpPr>
          <a:xfrm rot="-5400000">
            <a:off x="7995368" y="2481958"/>
            <a:ext cx="1790537" cy="198075"/>
            <a:chOff x="3421575" y="367423"/>
            <a:chExt cx="1100650" cy="121750"/>
          </a:xfrm>
        </p:grpSpPr>
        <p:sp>
          <p:nvSpPr>
            <p:cNvPr id="2942" name="Google Shape;2942;p55"/>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55"/>
          <p:cNvGrpSpPr/>
          <p:nvPr/>
        </p:nvGrpSpPr>
        <p:grpSpPr>
          <a:xfrm>
            <a:off x="8502814" y="4021795"/>
            <a:ext cx="402616" cy="851485"/>
            <a:chOff x="8612064" y="3666995"/>
            <a:chExt cx="402616" cy="851485"/>
          </a:xfrm>
        </p:grpSpPr>
        <p:sp>
          <p:nvSpPr>
            <p:cNvPr id="2958" name="Google Shape;2958;p55"/>
            <p:cNvSpPr/>
            <p:nvPr/>
          </p:nvSpPr>
          <p:spPr>
            <a:xfrm>
              <a:off x="8612064" y="3666995"/>
              <a:ext cx="402616" cy="454401"/>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8612064" y="3781486"/>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8612064" y="3895978"/>
              <a:ext cx="402616" cy="454401"/>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8612064" y="4010835"/>
              <a:ext cx="402616" cy="454401"/>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8622949" y="4125326"/>
              <a:ext cx="391732" cy="393153"/>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8737075" y="4239818"/>
              <a:ext cx="277604" cy="278660"/>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8851201" y="4354309"/>
              <a:ext cx="163475" cy="164166"/>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5" name="Google Shape;2965;p55"/>
          <p:cNvGrpSpPr/>
          <p:nvPr/>
        </p:nvGrpSpPr>
        <p:grpSpPr>
          <a:xfrm>
            <a:off x="7203074" y="200179"/>
            <a:ext cx="1744469" cy="1239276"/>
            <a:chOff x="7203074" y="200179"/>
            <a:chExt cx="1744469" cy="1239276"/>
          </a:xfrm>
        </p:grpSpPr>
        <p:sp>
          <p:nvSpPr>
            <p:cNvPr id="2966" name="Google Shape;2966;p55"/>
            <p:cNvSpPr/>
            <p:nvPr/>
          </p:nvSpPr>
          <p:spPr>
            <a:xfrm rot="10800000" flipH="1">
              <a:off x="7203074" y="713009"/>
              <a:ext cx="393312" cy="393261"/>
            </a:xfrm>
            <a:custGeom>
              <a:avLst/>
              <a:gdLst/>
              <a:ahLst/>
              <a:cxnLst/>
              <a:rect l="l" t="t" r="r" b="b"/>
              <a:pathLst>
                <a:path w="7772" h="7771" extrusionOk="0">
                  <a:moveTo>
                    <a:pt x="1" y="3890"/>
                  </a:moveTo>
                  <a:cubicBezTo>
                    <a:pt x="1" y="6031"/>
                    <a:pt x="1740" y="7770"/>
                    <a:pt x="3881" y="7770"/>
                  </a:cubicBezTo>
                  <a:lnTo>
                    <a:pt x="3881" y="7770"/>
                  </a:lnTo>
                  <a:cubicBezTo>
                    <a:pt x="6031" y="7770"/>
                    <a:pt x="7771" y="6031"/>
                    <a:pt x="7771" y="3890"/>
                  </a:cubicBezTo>
                  <a:lnTo>
                    <a:pt x="7771" y="3890"/>
                  </a:lnTo>
                  <a:cubicBezTo>
                    <a:pt x="7771" y="1740"/>
                    <a:pt x="6031" y="0"/>
                    <a:pt x="3881" y="0"/>
                  </a:cubicBezTo>
                  <a:lnTo>
                    <a:pt x="3881" y="0"/>
                  </a:lnTo>
                  <a:cubicBezTo>
                    <a:pt x="1740" y="0"/>
                    <a:pt x="1" y="1740"/>
                    <a:pt x="1"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rot="10800000" flipH="1">
              <a:off x="7264509" y="775306"/>
              <a:ext cx="269124" cy="268669"/>
            </a:xfrm>
            <a:custGeom>
              <a:avLst/>
              <a:gdLst/>
              <a:ahLst/>
              <a:cxnLst/>
              <a:rect l="l" t="t" r="r" b="b"/>
              <a:pathLst>
                <a:path w="5318" h="5309" extrusionOk="0">
                  <a:moveTo>
                    <a:pt x="2659" y="419"/>
                  </a:moveTo>
                  <a:cubicBezTo>
                    <a:pt x="3890" y="419"/>
                    <a:pt x="4898" y="1419"/>
                    <a:pt x="4898" y="2659"/>
                  </a:cubicBezTo>
                  <a:cubicBezTo>
                    <a:pt x="4898" y="3890"/>
                    <a:pt x="3890" y="4889"/>
                    <a:pt x="2659" y="4889"/>
                  </a:cubicBezTo>
                  <a:cubicBezTo>
                    <a:pt x="1427" y="4889"/>
                    <a:pt x="428" y="3890"/>
                    <a:pt x="428" y="2659"/>
                  </a:cubicBezTo>
                  <a:cubicBezTo>
                    <a:pt x="428" y="1419"/>
                    <a:pt x="1427" y="419"/>
                    <a:pt x="2659" y="419"/>
                  </a:cubicBezTo>
                  <a:close/>
                  <a:moveTo>
                    <a:pt x="2659" y="0"/>
                  </a:moveTo>
                  <a:cubicBezTo>
                    <a:pt x="1196" y="0"/>
                    <a:pt x="0" y="1187"/>
                    <a:pt x="0" y="2659"/>
                  </a:cubicBezTo>
                  <a:cubicBezTo>
                    <a:pt x="0" y="4122"/>
                    <a:pt x="1196" y="5308"/>
                    <a:pt x="2659" y="5308"/>
                  </a:cubicBezTo>
                  <a:cubicBezTo>
                    <a:pt x="4122" y="5308"/>
                    <a:pt x="5317" y="4122"/>
                    <a:pt x="5317" y="2659"/>
                  </a:cubicBezTo>
                  <a:cubicBezTo>
                    <a:pt x="5317" y="1187"/>
                    <a:pt x="4122" y="0"/>
                    <a:pt x="2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rot="10800000" flipH="1">
              <a:off x="8809792" y="200179"/>
              <a:ext cx="137750" cy="137750"/>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rot="10800000" flipH="1">
              <a:off x="7487526" y="236303"/>
              <a:ext cx="1340409" cy="599583"/>
            </a:xfrm>
            <a:custGeom>
              <a:avLst/>
              <a:gdLst/>
              <a:ahLst/>
              <a:cxnLst/>
              <a:rect l="l" t="t" r="r" b="b"/>
              <a:pathLst>
                <a:path w="26487" h="11848" extrusionOk="0">
                  <a:moveTo>
                    <a:pt x="294" y="1"/>
                  </a:moveTo>
                  <a:lnTo>
                    <a:pt x="0" y="295"/>
                  </a:lnTo>
                  <a:lnTo>
                    <a:pt x="11544" y="11848"/>
                  </a:lnTo>
                  <a:lnTo>
                    <a:pt x="26487" y="11848"/>
                  </a:lnTo>
                  <a:lnTo>
                    <a:pt x="26487" y="11420"/>
                  </a:lnTo>
                  <a:lnTo>
                    <a:pt x="11722" y="11420"/>
                  </a:lnTo>
                  <a:lnTo>
                    <a:pt x="2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rot="10800000" flipH="1">
              <a:off x="8412996" y="248955"/>
              <a:ext cx="21255" cy="518765"/>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rot="10800000" flipH="1">
              <a:off x="8347057" y="1297201"/>
              <a:ext cx="142254" cy="142254"/>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rot="10800000" flipH="1">
              <a:off x="8347057" y="1106217"/>
              <a:ext cx="142254" cy="141849"/>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rot="10800000" flipH="1">
              <a:off x="8347057" y="915283"/>
              <a:ext cx="142254" cy="141799"/>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rot="10800000" flipH="1">
              <a:off x="8347057" y="723843"/>
              <a:ext cx="142254" cy="142254"/>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55"/>
          <p:cNvGrpSpPr/>
          <p:nvPr/>
        </p:nvGrpSpPr>
        <p:grpSpPr>
          <a:xfrm>
            <a:off x="338865" y="1284509"/>
            <a:ext cx="2997684" cy="3887616"/>
            <a:chOff x="338865" y="1284509"/>
            <a:chExt cx="2997684" cy="3887616"/>
          </a:xfrm>
        </p:grpSpPr>
        <p:grpSp>
          <p:nvGrpSpPr>
            <p:cNvPr id="2976" name="Google Shape;2976;p55"/>
            <p:cNvGrpSpPr/>
            <p:nvPr/>
          </p:nvGrpSpPr>
          <p:grpSpPr>
            <a:xfrm>
              <a:off x="521335" y="1284509"/>
              <a:ext cx="393321" cy="393271"/>
              <a:chOff x="7087635" y="4171734"/>
              <a:chExt cx="393321" cy="393271"/>
            </a:xfrm>
          </p:grpSpPr>
          <p:sp>
            <p:nvSpPr>
              <p:cNvPr id="2977" name="Google Shape;2977;p55"/>
              <p:cNvSpPr/>
              <p:nvPr/>
            </p:nvSpPr>
            <p:spPr>
              <a:xfrm>
                <a:off x="7087635" y="4171734"/>
                <a:ext cx="393321" cy="393271"/>
              </a:xfrm>
              <a:custGeom>
                <a:avLst/>
                <a:gdLst/>
                <a:ahLst/>
                <a:cxnLst/>
                <a:rect l="l" t="t" r="r" b="b"/>
                <a:pathLst>
                  <a:path w="7772" h="7771" extrusionOk="0">
                    <a:moveTo>
                      <a:pt x="1" y="3890"/>
                    </a:moveTo>
                    <a:cubicBezTo>
                      <a:pt x="1" y="6031"/>
                      <a:pt x="1740" y="7770"/>
                      <a:pt x="3881" y="7770"/>
                    </a:cubicBezTo>
                    <a:lnTo>
                      <a:pt x="3881" y="7770"/>
                    </a:lnTo>
                    <a:cubicBezTo>
                      <a:pt x="6031" y="7770"/>
                      <a:pt x="7771" y="6031"/>
                      <a:pt x="7771" y="3890"/>
                    </a:cubicBezTo>
                    <a:lnTo>
                      <a:pt x="7771" y="3890"/>
                    </a:lnTo>
                    <a:cubicBezTo>
                      <a:pt x="7771" y="1740"/>
                      <a:pt x="6031" y="0"/>
                      <a:pt x="3881" y="0"/>
                    </a:cubicBezTo>
                    <a:lnTo>
                      <a:pt x="3881" y="0"/>
                    </a:lnTo>
                    <a:cubicBezTo>
                      <a:pt x="1740" y="0"/>
                      <a:pt x="1" y="1740"/>
                      <a:pt x="1"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7149070" y="4234029"/>
                <a:ext cx="269131" cy="268675"/>
              </a:xfrm>
              <a:custGeom>
                <a:avLst/>
                <a:gdLst/>
                <a:ahLst/>
                <a:cxnLst/>
                <a:rect l="l" t="t" r="r" b="b"/>
                <a:pathLst>
                  <a:path w="5318" h="5309" extrusionOk="0">
                    <a:moveTo>
                      <a:pt x="2659" y="419"/>
                    </a:moveTo>
                    <a:cubicBezTo>
                      <a:pt x="3890" y="419"/>
                      <a:pt x="4898" y="1419"/>
                      <a:pt x="4898" y="2659"/>
                    </a:cubicBezTo>
                    <a:cubicBezTo>
                      <a:pt x="4898" y="3890"/>
                      <a:pt x="3890" y="4889"/>
                      <a:pt x="2659" y="4889"/>
                    </a:cubicBezTo>
                    <a:cubicBezTo>
                      <a:pt x="1427" y="4889"/>
                      <a:pt x="428" y="3890"/>
                      <a:pt x="428" y="2659"/>
                    </a:cubicBezTo>
                    <a:cubicBezTo>
                      <a:pt x="428" y="1419"/>
                      <a:pt x="1427" y="419"/>
                      <a:pt x="2659" y="419"/>
                    </a:cubicBezTo>
                    <a:close/>
                    <a:moveTo>
                      <a:pt x="2659" y="0"/>
                    </a:moveTo>
                    <a:cubicBezTo>
                      <a:pt x="1196" y="0"/>
                      <a:pt x="0" y="1187"/>
                      <a:pt x="0" y="2659"/>
                    </a:cubicBezTo>
                    <a:cubicBezTo>
                      <a:pt x="0" y="4122"/>
                      <a:pt x="1196" y="5308"/>
                      <a:pt x="2659" y="5308"/>
                    </a:cubicBezTo>
                    <a:cubicBezTo>
                      <a:pt x="4122" y="5308"/>
                      <a:pt x="5317" y="4122"/>
                      <a:pt x="5317" y="2659"/>
                    </a:cubicBezTo>
                    <a:cubicBezTo>
                      <a:pt x="5317" y="1187"/>
                      <a:pt x="4122" y="0"/>
                      <a:pt x="2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9" name="Google Shape;2979;p55"/>
            <p:cNvSpPr/>
            <p:nvPr/>
          </p:nvSpPr>
          <p:spPr>
            <a:xfrm>
              <a:off x="386800" y="1598375"/>
              <a:ext cx="335275" cy="3573750"/>
            </a:xfrm>
            <a:custGeom>
              <a:avLst/>
              <a:gdLst/>
              <a:ahLst/>
              <a:cxnLst/>
              <a:rect l="l" t="t" r="r" b="b"/>
              <a:pathLst>
                <a:path w="13411" h="142950" extrusionOk="0">
                  <a:moveTo>
                    <a:pt x="0" y="142950"/>
                  </a:moveTo>
                  <a:lnTo>
                    <a:pt x="0" y="77220"/>
                  </a:lnTo>
                  <a:lnTo>
                    <a:pt x="13411" y="53992"/>
                  </a:lnTo>
                  <a:lnTo>
                    <a:pt x="13411" y="0"/>
                  </a:lnTo>
                </a:path>
              </a:pathLst>
            </a:custGeom>
            <a:noFill/>
            <a:ln w="19050" cap="flat" cmpd="sng">
              <a:solidFill>
                <a:schemeClr val="accent3"/>
              </a:solidFill>
              <a:prstDash val="solid"/>
              <a:round/>
              <a:headEnd type="none" w="med" len="med"/>
              <a:tailEnd type="none" w="med" len="med"/>
            </a:ln>
          </p:spPr>
        </p:sp>
        <p:sp>
          <p:nvSpPr>
            <p:cNvPr id="2980" name="Google Shape;2980;p55"/>
            <p:cNvSpPr/>
            <p:nvPr/>
          </p:nvSpPr>
          <p:spPr>
            <a:xfrm flipH="1">
              <a:off x="338865" y="34762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1" name="Google Shape;2981;p55"/>
            <p:cNvGrpSpPr/>
            <p:nvPr/>
          </p:nvGrpSpPr>
          <p:grpSpPr>
            <a:xfrm flipH="1">
              <a:off x="582329" y="4447086"/>
              <a:ext cx="2754220" cy="314050"/>
              <a:chOff x="455999" y="1012736"/>
              <a:chExt cx="1928185" cy="219862"/>
            </a:xfrm>
          </p:grpSpPr>
          <p:sp>
            <p:nvSpPr>
              <p:cNvPr id="2982" name="Google Shape;2982;p55"/>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9" name="Google Shape;2999;p55"/>
            <p:cNvSpPr/>
            <p:nvPr/>
          </p:nvSpPr>
          <p:spPr>
            <a:xfrm>
              <a:off x="386800" y="3550450"/>
              <a:ext cx="1008650" cy="581150"/>
            </a:xfrm>
            <a:custGeom>
              <a:avLst/>
              <a:gdLst/>
              <a:ahLst/>
              <a:cxnLst/>
              <a:rect l="l" t="t" r="r" b="b"/>
              <a:pathLst>
                <a:path w="40346" h="23246" extrusionOk="0">
                  <a:moveTo>
                    <a:pt x="0" y="23246"/>
                  </a:moveTo>
                  <a:lnTo>
                    <a:pt x="40346" y="23246"/>
                  </a:lnTo>
                  <a:lnTo>
                    <a:pt x="40346" y="0"/>
                  </a:lnTo>
                </a:path>
              </a:pathLst>
            </a:custGeom>
            <a:noFill/>
            <a:ln w="19050" cap="flat" cmpd="sng">
              <a:solidFill>
                <a:schemeClr val="accent3"/>
              </a:solidFill>
              <a:prstDash val="solid"/>
              <a:round/>
              <a:headEnd type="none" w="med" len="med"/>
              <a:tailEnd type="none" w="med" len="med"/>
            </a:ln>
          </p:spPr>
        </p:sp>
        <p:sp>
          <p:nvSpPr>
            <p:cNvPr id="3000" name="Google Shape;3000;p55"/>
            <p:cNvSpPr/>
            <p:nvPr/>
          </p:nvSpPr>
          <p:spPr>
            <a:xfrm flipH="1">
              <a:off x="1327492" y="3412701"/>
              <a:ext cx="137754" cy="137754"/>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1" name="Google Shape;3001;p55"/>
          <p:cNvGrpSpPr/>
          <p:nvPr/>
        </p:nvGrpSpPr>
        <p:grpSpPr>
          <a:xfrm>
            <a:off x="6257817" y="4527701"/>
            <a:ext cx="1432779" cy="410454"/>
            <a:chOff x="4387467" y="4527701"/>
            <a:chExt cx="1432779" cy="410454"/>
          </a:xfrm>
        </p:grpSpPr>
        <p:sp>
          <p:nvSpPr>
            <p:cNvPr id="3002" name="Google Shape;3002;p55"/>
            <p:cNvSpPr/>
            <p:nvPr/>
          </p:nvSpPr>
          <p:spPr>
            <a:xfrm>
              <a:off x="4508275" y="4619225"/>
              <a:ext cx="1189025" cy="251925"/>
            </a:xfrm>
            <a:custGeom>
              <a:avLst/>
              <a:gdLst/>
              <a:ahLst/>
              <a:cxnLst/>
              <a:rect l="l" t="t" r="r" b="b"/>
              <a:pathLst>
                <a:path w="47561" h="10077" extrusionOk="0">
                  <a:moveTo>
                    <a:pt x="0" y="0"/>
                  </a:moveTo>
                  <a:lnTo>
                    <a:pt x="17454" y="10077"/>
                  </a:lnTo>
                  <a:lnTo>
                    <a:pt x="47561" y="10077"/>
                  </a:lnTo>
                </a:path>
              </a:pathLst>
            </a:custGeom>
            <a:noFill/>
            <a:ln w="19050" cap="flat" cmpd="sng">
              <a:solidFill>
                <a:schemeClr val="accent3"/>
              </a:solidFill>
              <a:prstDash val="solid"/>
              <a:round/>
              <a:headEnd type="none" w="med" len="med"/>
              <a:tailEnd type="none" w="med" len="med"/>
            </a:ln>
          </p:spPr>
        </p:sp>
        <p:sp>
          <p:nvSpPr>
            <p:cNvPr id="3003" name="Google Shape;3003;p55"/>
            <p:cNvSpPr/>
            <p:nvPr/>
          </p:nvSpPr>
          <p:spPr>
            <a:xfrm flipH="1">
              <a:off x="4387467" y="4527701"/>
              <a:ext cx="137754" cy="137754"/>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flipH="1">
              <a:off x="5682492" y="4800401"/>
              <a:ext cx="137754" cy="137754"/>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6"/>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4013850" y="1796475"/>
            <a:ext cx="1116600" cy="1116600"/>
          </a:xfrm>
          <a:prstGeom prst="blockArc">
            <a:avLst>
              <a:gd name="adj1" fmla="val 16240738"/>
              <a:gd name="adj2" fmla="val 16234741"/>
              <a:gd name="adj3" fmla="val 657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3959475" y="1742175"/>
            <a:ext cx="1225200" cy="1225200"/>
          </a:xfrm>
          <a:prstGeom prst="blockArc">
            <a:avLst>
              <a:gd name="adj1" fmla="val 16209044"/>
              <a:gd name="adj2" fmla="val 10759612"/>
              <a:gd name="adj3" fmla="val 164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4051288" y="1834030"/>
            <a:ext cx="1041600" cy="1041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6560497" y="1796475"/>
            <a:ext cx="1116600" cy="1116600"/>
          </a:xfrm>
          <a:prstGeom prst="blockArc">
            <a:avLst>
              <a:gd name="adj1" fmla="val 16240738"/>
              <a:gd name="adj2" fmla="val 16234741"/>
              <a:gd name="adj3" fmla="val 657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6506197" y="1742175"/>
            <a:ext cx="1225200" cy="1225200"/>
          </a:xfrm>
          <a:prstGeom prst="blockArc">
            <a:avLst>
              <a:gd name="adj1" fmla="val 16209044"/>
              <a:gd name="adj2" fmla="val 3317072"/>
              <a:gd name="adj3" fmla="val 1668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6597997" y="1834030"/>
            <a:ext cx="1041600" cy="1041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1467150" y="1796475"/>
            <a:ext cx="1116600" cy="1116600"/>
          </a:xfrm>
          <a:prstGeom prst="blockArc">
            <a:avLst>
              <a:gd name="adj1" fmla="val 16240738"/>
              <a:gd name="adj2" fmla="val 16234741"/>
              <a:gd name="adj3" fmla="val 657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1412775" y="1742175"/>
            <a:ext cx="1225200" cy="1225200"/>
          </a:xfrm>
          <a:prstGeom prst="blockArc">
            <a:avLst>
              <a:gd name="adj1" fmla="val 16209044"/>
              <a:gd name="adj2" fmla="val 6017298"/>
              <a:gd name="adj3" fmla="val 1632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txBox="1">
            <a:spLocks noGrp="1"/>
          </p:cNvSpPr>
          <p:nvPr>
            <p:ph type="title"/>
          </p:nvPr>
        </p:nvSpPr>
        <p:spPr>
          <a:xfrm>
            <a:off x="720075" y="3971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LET’S USE SOME PERCENTAGES</a:t>
            </a:r>
            <a:endParaRPr/>
          </a:p>
        </p:txBody>
      </p:sp>
      <p:sp>
        <p:nvSpPr>
          <p:cNvPr id="3019" name="Google Shape;3019;p56"/>
          <p:cNvSpPr txBox="1">
            <a:spLocks noGrp="1"/>
          </p:cNvSpPr>
          <p:nvPr>
            <p:ph type="title" idx="5"/>
          </p:nvPr>
        </p:nvSpPr>
        <p:spPr>
          <a:xfrm>
            <a:off x="6031147" y="3153100"/>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020" name="Google Shape;3020;p56"/>
          <p:cNvSpPr txBox="1">
            <a:spLocks noGrp="1"/>
          </p:cNvSpPr>
          <p:nvPr>
            <p:ph type="subTitle" idx="6"/>
          </p:nvPr>
        </p:nvSpPr>
        <p:spPr>
          <a:xfrm>
            <a:off x="6031149" y="3499450"/>
            <a:ext cx="21753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biggest planet in the Solar System</a:t>
            </a:r>
            <a:endParaRPr/>
          </a:p>
        </p:txBody>
      </p:sp>
      <p:sp>
        <p:nvSpPr>
          <p:cNvPr id="3021" name="Google Shape;3021;p56"/>
          <p:cNvSpPr txBox="1">
            <a:spLocks noGrp="1"/>
          </p:cNvSpPr>
          <p:nvPr>
            <p:ph type="title" idx="2"/>
          </p:nvPr>
        </p:nvSpPr>
        <p:spPr>
          <a:xfrm>
            <a:off x="937700" y="3153100"/>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3022" name="Google Shape;3022;p56"/>
          <p:cNvSpPr txBox="1">
            <a:spLocks noGrp="1"/>
          </p:cNvSpPr>
          <p:nvPr>
            <p:ph type="subTitle" idx="1"/>
          </p:nvPr>
        </p:nvSpPr>
        <p:spPr>
          <a:xfrm>
            <a:off x="937700" y="3499450"/>
            <a:ext cx="21753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and has several rings</a:t>
            </a:r>
            <a:endParaRPr/>
          </a:p>
        </p:txBody>
      </p:sp>
      <p:sp>
        <p:nvSpPr>
          <p:cNvPr id="3023" name="Google Shape;3023;p56"/>
          <p:cNvSpPr txBox="1">
            <a:spLocks noGrp="1"/>
          </p:cNvSpPr>
          <p:nvPr>
            <p:ph type="title" idx="3"/>
          </p:nvPr>
        </p:nvSpPr>
        <p:spPr>
          <a:xfrm>
            <a:off x="3484424" y="3153100"/>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024" name="Google Shape;3024;p56"/>
          <p:cNvSpPr txBox="1">
            <a:spLocks noGrp="1"/>
          </p:cNvSpPr>
          <p:nvPr>
            <p:ph type="subTitle" idx="4"/>
          </p:nvPr>
        </p:nvSpPr>
        <p:spPr>
          <a:xfrm>
            <a:off x="3484422" y="3499450"/>
            <a:ext cx="21753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3025" name="Google Shape;3025;p56"/>
          <p:cNvSpPr/>
          <p:nvPr/>
        </p:nvSpPr>
        <p:spPr>
          <a:xfrm>
            <a:off x="1504588" y="1834030"/>
            <a:ext cx="1041600" cy="1041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txBox="1">
            <a:spLocks noGrp="1"/>
          </p:cNvSpPr>
          <p:nvPr>
            <p:ph type="title" idx="7"/>
          </p:nvPr>
        </p:nvSpPr>
        <p:spPr>
          <a:xfrm>
            <a:off x="1586550" y="2176475"/>
            <a:ext cx="877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55%</a:t>
            </a:r>
            <a:endParaRPr/>
          </a:p>
        </p:txBody>
      </p:sp>
      <p:sp>
        <p:nvSpPr>
          <p:cNvPr id="3027" name="Google Shape;3027;p56"/>
          <p:cNvSpPr txBox="1">
            <a:spLocks noGrp="1"/>
          </p:cNvSpPr>
          <p:nvPr>
            <p:ph type="title" idx="8"/>
          </p:nvPr>
        </p:nvSpPr>
        <p:spPr>
          <a:xfrm>
            <a:off x="4133000" y="2176400"/>
            <a:ext cx="877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3028" name="Google Shape;3028;p56"/>
          <p:cNvSpPr txBox="1">
            <a:spLocks noGrp="1"/>
          </p:cNvSpPr>
          <p:nvPr>
            <p:ph type="title" idx="9"/>
          </p:nvPr>
        </p:nvSpPr>
        <p:spPr>
          <a:xfrm>
            <a:off x="6679901" y="2176400"/>
            <a:ext cx="877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40%</a:t>
            </a:r>
            <a:endParaRPr/>
          </a:p>
        </p:txBody>
      </p:sp>
      <p:grpSp>
        <p:nvGrpSpPr>
          <p:cNvPr id="3029" name="Google Shape;3029;p56"/>
          <p:cNvGrpSpPr/>
          <p:nvPr/>
        </p:nvGrpSpPr>
        <p:grpSpPr>
          <a:xfrm rot="-5400000" flipH="1">
            <a:off x="7563813" y="2214713"/>
            <a:ext cx="2456315" cy="280082"/>
            <a:chOff x="455999" y="1012736"/>
            <a:chExt cx="1928185" cy="219862"/>
          </a:xfrm>
        </p:grpSpPr>
        <p:sp>
          <p:nvSpPr>
            <p:cNvPr id="3030" name="Google Shape;3030;p56"/>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7" name="Google Shape;3047;p56"/>
          <p:cNvGrpSpPr/>
          <p:nvPr/>
        </p:nvGrpSpPr>
        <p:grpSpPr>
          <a:xfrm>
            <a:off x="7677098" y="4118475"/>
            <a:ext cx="1487002" cy="823427"/>
            <a:chOff x="7677098" y="4118475"/>
            <a:chExt cx="1487002" cy="823427"/>
          </a:xfrm>
        </p:grpSpPr>
        <p:grpSp>
          <p:nvGrpSpPr>
            <p:cNvPr id="3048" name="Google Shape;3048;p56"/>
            <p:cNvGrpSpPr/>
            <p:nvPr/>
          </p:nvGrpSpPr>
          <p:grpSpPr>
            <a:xfrm>
              <a:off x="7677098" y="4604102"/>
              <a:ext cx="337800" cy="337800"/>
              <a:chOff x="2414073" y="4164177"/>
              <a:chExt cx="337800" cy="337800"/>
            </a:xfrm>
          </p:grpSpPr>
          <p:sp>
            <p:nvSpPr>
              <p:cNvPr id="3049" name="Google Shape;3049;p56"/>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1" name="Google Shape;3051;p56"/>
            <p:cNvSpPr/>
            <p:nvPr/>
          </p:nvSpPr>
          <p:spPr>
            <a:xfrm>
              <a:off x="7975150" y="4118475"/>
              <a:ext cx="1188950" cy="661075"/>
            </a:xfrm>
            <a:custGeom>
              <a:avLst/>
              <a:gdLst/>
              <a:ahLst/>
              <a:cxnLst/>
              <a:rect l="l" t="t" r="r" b="b"/>
              <a:pathLst>
                <a:path w="47558" h="26443" extrusionOk="0">
                  <a:moveTo>
                    <a:pt x="0" y="26443"/>
                  </a:moveTo>
                  <a:lnTo>
                    <a:pt x="21108" y="26443"/>
                  </a:lnTo>
                  <a:lnTo>
                    <a:pt x="47236" y="358"/>
                  </a:lnTo>
                  <a:lnTo>
                    <a:pt x="47558" y="0"/>
                  </a:lnTo>
                </a:path>
              </a:pathLst>
            </a:custGeom>
            <a:noFill/>
            <a:ln w="19050" cap="flat" cmpd="sng">
              <a:solidFill>
                <a:schemeClr val="accent3"/>
              </a:solidFill>
              <a:prstDash val="solid"/>
              <a:round/>
              <a:headEnd type="none" w="med" len="med"/>
              <a:tailEnd type="none" w="med" len="med"/>
            </a:ln>
          </p:spPr>
        </p:sp>
      </p:grpSp>
      <p:grpSp>
        <p:nvGrpSpPr>
          <p:cNvPr id="3052" name="Google Shape;3052;p56"/>
          <p:cNvGrpSpPr/>
          <p:nvPr/>
        </p:nvGrpSpPr>
        <p:grpSpPr>
          <a:xfrm>
            <a:off x="355343" y="3873159"/>
            <a:ext cx="155097" cy="1298120"/>
            <a:chOff x="-1573661" y="2687323"/>
            <a:chExt cx="155097" cy="1297990"/>
          </a:xfrm>
        </p:grpSpPr>
        <p:sp>
          <p:nvSpPr>
            <p:cNvPr id="3053" name="Google Shape;3053;p56"/>
            <p:cNvSpPr/>
            <p:nvPr/>
          </p:nvSpPr>
          <p:spPr>
            <a:xfrm>
              <a:off x="-1501768" y="3419715"/>
              <a:ext cx="23174" cy="565599"/>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1573661" y="2687323"/>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1573661" y="2895995"/>
              <a:ext cx="155097" cy="154656"/>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1573661" y="3104225"/>
              <a:ext cx="155097" cy="154600"/>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1573661" y="3312455"/>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8" name="Google Shape;3058;p56"/>
          <p:cNvGrpSpPr/>
          <p:nvPr/>
        </p:nvGrpSpPr>
        <p:grpSpPr>
          <a:xfrm rot="-5400000">
            <a:off x="-321694" y="2203345"/>
            <a:ext cx="1402118" cy="155097"/>
            <a:chOff x="3421575" y="367423"/>
            <a:chExt cx="1100650" cy="121750"/>
          </a:xfrm>
        </p:grpSpPr>
        <p:sp>
          <p:nvSpPr>
            <p:cNvPr id="3059" name="Google Shape;3059;p56"/>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77"/>
        <p:cNvGrpSpPr/>
        <p:nvPr/>
      </p:nvGrpSpPr>
      <p:grpSpPr>
        <a:xfrm>
          <a:off x="0" y="0"/>
          <a:ext cx="0" cy="0"/>
          <a:chOff x="0" y="0"/>
          <a:chExt cx="0" cy="0"/>
        </a:xfrm>
      </p:grpSpPr>
      <p:grpSp>
        <p:nvGrpSpPr>
          <p:cNvPr id="3078" name="Google Shape;3078;p57"/>
          <p:cNvGrpSpPr/>
          <p:nvPr/>
        </p:nvGrpSpPr>
        <p:grpSpPr>
          <a:xfrm>
            <a:off x="5536785" y="969752"/>
            <a:ext cx="1922449" cy="1922449"/>
            <a:chOff x="1677885" y="969752"/>
            <a:chExt cx="1922449" cy="1922449"/>
          </a:xfrm>
        </p:grpSpPr>
        <p:grpSp>
          <p:nvGrpSpPr>
            <p:cNvPr id="3079" name="Google Shape;3079;p57"/>
            <p:cNvGrpSpPr/>
            <p:nvPr/>
          </p:nvGrpSpPr>
          <p:grpSpPr>
            <a:xfrm>
              <a:off x="1677885" y="969752"/>
              <a:ext cx="1922449" cy="1922449"/>
              <a:chOff x="1365979" y="1026242"/>
              <a:chExt cx="1085700" cy="1085700"/>
            </a:xfrm>
          </p:grpSpPr>
          <p:sp>
            <p:nvSpPr>
              <p:cNvPr id="3080" name="Google Shape;3080;p57"/>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7"/>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7"/>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4" name="Google Shape;3084;p57"/>
            <p:cNvSpPr/>
            <p:nvPr/>
          </p:nvSpPr>
          <p:spPr>
            <a:xfrm>
              <a:off x="2014487" y="1325013"/>
              <a:ext cx="1218600" cy="1218600"/>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5" name="Google Shape;3085;p57"/>
          <p:cNvSpPr txBox="1">
            <a:spLocks noGrp="1"/>
          </p:cNvSpPr>
          <p:nvPr>
            <p:ph type="title"/>
          </p:nvPr>
        </p:nvSpPr>
        <p:spPr>
          <a:xfrm>
            <a:off x="4572000" y="2712913"/>
            <a:ext cx="3852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MEANING</a:t>
            </a:r>
            <a:endParaRPr/>
          </a:p>
        </p:txBody>
      </p:sp>
      <p:sp>
        <p:nvSpPr>
          <p:cNvPr id="3086" name="Google Shape;3086;p57"/>
          <p:cNvSpPr txBox="1">
            <a:spLocks noGrp="1"/>
          </p:cNvSpPr>
          <p:nvPr>
            <p:ph type="subTitle" idx="1"/>
          </p:nvPr>
        </p:nvSpPr>
        <p:spPr>
          <a:xfrm>
            <a:off x="4572000" y="3465638"/>
            <a:ext cx="38520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3087" name="Google Shape;3087;p57"/>
          <p:cNvSpPr txBox="1">
            <a:spLocks noGrp="1"/>
          </p:cNvSpPr>
          <p:nvPr>
            <p:ph type="title" idx="2"/>
          </p:nvPr>
        </p:nvSpPr>
        <p:spPr>
          <a:xfrm>
            <a:off x="5954350" y="1510138"/>
            <a:ext cx="108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grpSp>
        <p:nvGrpSpPr>
          <p:cNvPr id="3088" name="Google Shape;3088;p57"/>
          <p:cNvGrpSpPr/>
          <p:nvPr/>
        </p:nvGrpSpPr>
        <p:grpSpPr>
          <a:xfrm>
            <a:off x="1266025" y="-30650"/>
            <a:ext cx="2463377" cy="3320752"/>
            <a:chOff x="1266025" y="-30650"/>
            <a:chExt cx="2463377" cy="3320752"/>
          </a:xfrm>
        </p:grpSpPr>
        <p:sp>
          <p:nvSpPr>
            <p:cNvPr id="3089" name="Google Shape;3089;p57"/>
            <p:cNvSpPr/>
            <p:nvPr/>
          </p:nvSpPr>
          <p:spPr>
            <a:xfrm>
              <a:off x="1266025" y="-30650"/>
              <a:ext cx="932050" cy="2280275"/>
            </a:xfrm>
            <a:custGeom>
              <a:avLst/>
              <a:gdLst/>
              <a:ahLst/>
              <a:cxnLst/>
              <a:rect l="l" t="t" r="r" b="b"/>
              <a:pathLst>
                <a:path w="37282" h="91211" extrusionOk="0">
                  <a:moveTo>
                    <a:pt x="37282" y="91211"/>
                  </a:moveTo>
                  <a:lnTo>
                    <a:pt x="19315" y="91211"/>
                  </a:lnTo>
                  <a:lnTo>
                    <a:pt x="0" y="57877"/>
                  </a:lnTo>
                  <a:lnTo>
                    <a:pt x="119" y="0"/>
                  </a:lnTo>
                </a:path>
              </a:pathLst>
            </a:custGeom>
            <a:noFill/>
            <a:ln w="19050" cap="flat" cmpd="sng">
              <a:solidFill>
                <a:schemeClr val="accent3"/>
              </a:solidFill>
              <a:prstDash val="solid"/>
              <a:round/>
              <a:headEnd type="none" w="med" len="med"/>
              <a:tailEnd type="none" w="med" len="med"/>
            </a:ln>
          </p:spPr>
        </p:sp>
        <p:sp>
          <p:nvSpPr>
            <p:cNvPr id="3090" name="Google Shape;3090;p57"/>
            <p:cNvSpPr/>
            <p:nvPr/>
          </p:nvSpPr>
          <p:spPr>
            <a:xfrm rot="10800000" flipH="1">
              <a:off x="2687425" y="1196392"/>
              <a:ext cx="1041978" cy="2093710"/>
            </a:xfrm>
            <a:custGeom>
              <a:avLst/>
              <a:gdLst/>
              <a:ahLst/>
              <a:cxnLst/>
              <a:rect l="l" t="t" r="r" b="b"/>
              <a:pathLst>
                <a:path w="17763" h="35819" extrusionOk="0">
                  <a:moveTo>
                    <a:pt x="1187" y="1"/>
                  </a:moveTo>
                  <a:lnTo>
                    <a:pt x="0" y="1187"/>
                  </a:lnTo>
                  <a:lnTo>
                    <a:pt x="1187" y="2374"/>
                  </a:lnTo>
                  <a:lnTo>
                    <a:pt x="1187" y="1544"/>
                  </a:lnTo>
                  <a:cubicBezTo>
                    <a:pt x="10117" y="1723"/>
                    <a:pt x="17334" y="9038"/>
                    <a:pt x="17334" y="18012"/>
                  </a:cubicBezTo>
                  <a:cubicBezTo>
                    <a:pt x="17334" y="26987"/>
                    <a:pt x="10117" y="34302"/>
                    <a:pt x="1187" y="34472"/>
                  </a:cubicBezTo>
                  <a:lnTo>
                    <a:pt x="1187" y="33446"/>
                  </a:lnTo>
                  <a:lnTo>
                    <a:pt x="0" y="34632"/>
                  </a:lnTo>
                  <a:lnTo>
                    <a:pt x="1187" y="35819"/>
                  </a:lnTo>
                  <a:lnTo>
                    <a:pt x="1187" y="34900"/>
                  </a:lnTo>
                  <a:cubicBezTo>
                    <a:pt x="10349" y="34721"/>
                    <a:pt x="17762" y="27219"/>
                    <a:pt x="17762" y="18012"/>
                  </a:cubicBezTo>
                  <a:cubicBezTo>
                    <a:pt x="17762" y="8806"/>
                    <a:pt x="10349" y="1294"/>
                    <a:pt x="1187" y="1125"/>
                  </a:cubicBezTo>
                  <a:lnTo>
                    <a:pt x="11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rot="10800000" flipH="1">
              <a:off x="1979008" y="1480513"/>
              <a:ext cx="1518772" cy="1513341"/>
            </a:xfrm>
            <a:custGeom>
              <a:avLst/>
              <a:gdLst/>
              <a:ahLst/>
              <a:cxnLst/>
              <a:rect l="l" t="t" r="r" b="b"/>
              <a:pathLst>
                <a:path w="25890" h="25889" extrusionOk="0">
                  <a:moveTo>
                    <a:pt x="0" y="12944"/>
                  </a:moveTo>
                  <a:cubicBezTo>
                    <a:pt x="0" y="20081"/>
                    <a:pt x="5808" y="25889"/>
                    <a:pt x="12945" y="25889"/>
                  </a:cubicBezTo>
                  <a:lnTo>
                    <a:pt x="12945" y="25889"/>
                  </a:lnTo>
                  <a:cubicBezTo>
                    <a:pt x="20082" y="25889"/>
                    <a:pt x="25889" y="20081"/>
                    <a:pt x="25889" y="12944"/>
                  </a:cubicBezTo>
                  <a:lnTo>
                    <a:pt x="25889" y="12944"/>
                  </a:lnTo>
                  <a:cubicBezTo>
                    <a:pt x="25889" y="5808"/>
                    <a:pt x="20082" y="0"/>
                    <a:pt x="12945" y="0"/>
                  </a:cubicBezTo>
                  <a:lnTo>
                    <a:pt x="12945" y="0"/>
                  </a:lnTo>
                  <a:cubicBezTo>
                    <a:pt x="5808" y="0"/>
                    <a:pt x="0" y="5808"/>
                    <a:pt x="0" y="12944"/>
                  </a:cubicBezTo>
                  <a:moveTo>
                    <a:pt x="8672" y="12837"/>
                  </a:moveTo>
                  <a:cubicBezTo>
                    <a:pt x="8672" y="10518"/>
                    <a:pt x="10554" y="8636"/>
                    <a:pt x="12882" y="8636"/>
                  </a:cubicBezTo>
                  <a:lnTo>
                    <a:pt x="12882" y="8636"/>
                  </a:lnTo>
                  <a:cubicBezTo>
                    <a:pt x="15202" y="8636"/>
                    <a:pt x="17084" y="10518"/>
                    <a:pt x="17084" y="12837"/>
                  </a:cubicBezTo>
                  <a:lnTo>
                    <a:pt x="17084" y="12837"/>
                  </a:lnTo>
                  <a:cubicBezTo>
                    <a:pt x="17084" y="15166"/>
                    <a:pt x="15202" y="17048"/>
                    <a:pt x="12882" y="17048"/>
                  </a:cubicBezTo>
                  <a:lnTo>
                    <a:pt x="12882" y="17048"/>
                  </a:lnTo>
                  <a:cubicBezTo>
                    <a:pt x="10554" y="17048"/>
                    <a:pt x="8672" y="15166"/>
                    <a:pt x="8672" y="12837"/>
                  </a:cubicBezTo>
                  <a:close/>
                </a:path>
              </a:pathLst>
            </a:custGeom>
            <a:gradFill>
              <a:gsLst>
                <a:gs pos="0">
                  <a:schemeClr val="lt1"/>
                </a:gs>
                <a:gs pos="50000">
                  <a:schemeClr val="lt1"/>
                </a:gs>
                <a:gs pos="100000">
                  <a:schemeClr val="accent1"/>
                </a:gs>
              </a:gsLst>
              <a:lin ang="5400012"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2" name="Google Shape;3092;p57"/>
            <p:cNvGrpSpPr/>
            <p:nvPr/>
          </p:nvGrpSpPr>
          <p:grpSpPr>
            <a:xfrm rot="10800000" flipH="1">
              <a:off x="2106629" y="1611416"/>
              <a:ext cx="1268559" cy="1263597"/>
              <a:chOff x="5188979" y="2033303"/>
              <a:chExt cx="713355" cy="713091"/>
            </a:xfrm>
          </p:grpSpPr>
          <p:sp>
            <p:nvSpPr>
              <p:cNvPr id="3093" name="Google Shape;3093;p57"/>
              <p:cNvSpPr/>
              <p:nvPr/>
            </p:nvSpPr>
            <p:spPr>
              <a:xfrm>
                <a:off x="5295199" y="2140744"/>
                <a:ext cx="497946" cy="497946"/>
              </a:xfrm>
              <a:custGeom>
                <a:avLst/>
                <a:gdLst/>
                <a:ahLst/>
                <a:cxnLst/>
                <a:rect l="l" t="t" r="r" b="b"/>
                <a:pathLst>
                  <a:path w="15095" h="15095" extrusionOk="0">
                    <a:moveTo>
                      <a:pt x="7548" y="428"/>
                    </a:moveTo>
                    <a:cubicBezTo>
                      <a:pt x="11473" y="428"/>
                      <a:pt x="14667" y="3622"/>
                      <a:pt x="14667" y="7547"/>
                    </a:cubicBezTo>
                    <a:cubicBezTo>
                      <a:pt x="14667" y="11481"/>
                      <a:pt x="11473" y="14675"/>
                      <a:pt x="7548" y="14675"/>
                    </a:cubicBezTo>
                    <a:cubicBezTo>
                      <a:pt x="3614" y="14675"/>
                      <a:pt x="420" y="11481"/>
                      <a:pt x="420" y="7547"/>
                    </a:cubicBezTo>
                    <a:cubicBezTo>
                      <a:pt x="420" y="3622"/>
                      <a:pt x="3614" y="428"/>
                      <a:pt x="7548" y="428"/>
                    </a:cubicBezTo>
                    <a:close/>
                    <a:moveTo>
                      <a:pt x="7548" y="0"/>
                    </a:moveTo>
                    <a:cubicBezTo>
                      <a:pt x="3382" y="0"/>
                      <a:pt x="1" y="3390"/>
                      <a:pt x="1" y="7547"/>
                    </a:cubicBezTo>
                    <a:cubicBezTo>
                      <a:pt x="1" y="11713"/>
                      <a:pt x="3382" y="15094"/>
                      <a:pt x="7548" y="15094"/>
                    </a:cubicBezTo>
                    <a:cubicBezTo>
                      <a:pt x="11705" y="15094"/>
                      <a:pt x="15095" y="11713"/>
                      <a:pt x="15095" y="7547"/>
                    </a:cubicBezTo>
                    <a:cubicBezTo>
                      <a:pt x="15095" y="3390"/>
                      <a:pt x="11705" y="0"/>
                      <a:pt x="7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5190431" y="2352622"/>
                <a:ext cx="51526" cy="11810"/>
              </a:xfrm>
              <a:custGeom>
                <a:avLst/>
                <a:gdLst/>
                <a:ahLst/>
                <a:cxnLst/>
                <a:rect l="l" t="t" r="r" b="b"/>
                <a:pathLst>
                  <a:path w="1562" h="358" extrusionOk="0">
                    <a:moveTo>
                      <a:pt x="1562" y="161"/>
                    </a:moveTo>
                    <a:cubicBezTo>
                      <a:pt x="1553" y="223"/>
                      <a:pt x="1553" y="286"/>
                      <a:pt x="1553" y="357"/>
                    </a:cubicBezTo>
                    <a:lnTo>
                      <a:pt x="1" y="223"/>
                    </a:lnTo>
                    <a:cubicBezTo>
                      <a:pt x="10" y="152"/>
                      <a:pt x="10" y="72"/>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7"/>
              <p:cNvSpPr/>
              <p:nvPr/>
            </p:nvSpPr>
            <p:spPr>
              <a:xfrm>
                <a:off x="5195445" y="2315841"/>
                <a:ext cx="51526" cy="16791"/>
              </a:xfrm>
              <a:custGeom>
                <a:avLst/>
                <a:gdLst/>
                <a:ahLst/>
                <a:cxnLst/>
                <a:rect l="l" t="t" r="r" b="b"/>
                <a:pathLst>
                  <a:path w="1562" h="509" extrusionOk="0">
                    <a:moveTo>
                      <a:pt x="1561" y="321"/>
                    </a:moveTo>
                    <a:cubicBezTo>
                      <a:pt x="1544" y="384"/>
                      <a:pt x="1535" y="446"/>
                      <a:pt x="1526" y="509"/>
                    </a:cubicBezTo>
                    <a:lnTo>
                      <a:pt x="0" y="223"/>
                    </a:lnTo>
                    <a:cubicBezTo>
                      <a:pt x="18" y="143"/>
                      <a:pt x="18" y="72"/>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7"/>
              <p:cNvSpPr/>
              <p:nvPr/>
            </p:nvSpPr>
            <p:spPr>
              <a:xfrm>
                <a:off x="5204252" y="2279621"/>
                <a:ext cx="50966" cy="21838"/>
              </a:xfrm>
              <a:custGeom>
                <a:avLst/>
                <a:gdLst/>
                <a:ahLst/>
                <a:cxnLst/>
                <a:rect l="l" t="t" r="r" b="b"/>
                <a:pathLst>
                  <a:path w="1545" h="662" extrusionOk="0">
                    <a:moveTo>
                      <a:pt x="1544" y="483"/>
                    </a:moveTo>
                    <a:cubicBezTo>
                      <a:pt x="1526" y="545"/>
                      <a:pt x="1500" y="599"/>
                      <a:pt x="1491" y="661"/>
                    </a:cubicBezTo>
                    <a:lnTo>
                      <a:pt x="1" y="215"/>
                    </a:lnTo>
                    <a:cubicBezTo>
                      <a:pt x="19" y="144"/>
                      <a:pt x="46" y="72"/>
                      <a:pt x="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7"/>
              <p:cNvSpPr/>
              <p:nvPr/>
            </p:nvSpPr>
            <p:spPr>
              <a:xfrm>
                <a:off x="5216920" y="2244918"/>
                <a:ext cx="49778" cy="26522"/>
              </a:xfrm>
              <a:custGeom>
                <a:avLst/>
                <a:gdLst/>
                <a:ahLst/>
                <a:cxnLst/>
                <a:rect l="l" t="t" r="r" b="b"/>
                <a:pathLst>
                  <a:path w="1509" h="804" extrusionOk="0">
                    <a:moveTo>
                      <a:pt x="1508" y="634"/>
                    </a:moveTo>
                    <a:cubicBezTo>
                      <a:pt x="1481" y="687"/>
                      <a:pt x="1455" y="750"/>
                      <a:pt x="1428" y="803"/>
                    </a:cubicBezTo>
                    <a:lnTo>
                      <a:pt x="1" y="205"/>
                    </a:lnTo>
                    <a:cubicBezTo>
                      <a:pt x="27" y="134"/>
                      <a:pt x="63" y="63"/>
                      <a:pt x="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7"/>
              <p:cNvSpPr/>
              <p:nvPr/>
            </p:nvSpPr>
            <p:spPr>
              <a:xfrm>
                <a:off x="5233116" y="2211667"/>
                <a:ext cx="48294" cy="31206"/>
              </a:xfrm>
              <a:custGeom>
                <a:avLst/>
                <a:gdLst/>
                <a:ahLst/>
                <a:cxnLst/>
                <a:rect l="l" t="t" r="r" b="b"/>
                <a:pathLst>
                  <a:path w="1464" h="946" extrusionOk="0">
                    <a:moveTo>
                      <a:pt x="1463" y="776"/>
                    </a:moveTo>
                    <a:lnTo>
                      <a:pt x="1365" y="946"/>
                    </a:lnTo>
                    <a:lnTo>
                      <a:pt x="0" y="196"/>
                    </a:lnTo>
                    <a:lnTo>
                      <a:pt x="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7"/>
              <p:cNvSpPr/>
              <p:nvPr/>
            </p:nvSpPr>
            <p:spPr>
              <a:xfrm>
                <a:off x="5253107" y="2180460"/>
                <a:ext cx="45655" cy="35330"/>
              </a:xfrm>
              <a:custGeom>
                <a:avLst/>
                <a:gdLst/>
                <a:ahLst/>
                <a:cxnLst/>
                <a:rect l="l" t="t" r="r" b="b"/>
                <a:pathLst>
                  <a:path w="1384" h="1071" extrusionOk="0">
                    <a:moveTo>
                      <a:pt x="1384" y="910"/>
                    </a:moveTo>
                    <a:lnTo>
                      <a:pt x="1268" y="1071"/>
                    </a:lnTo>
                    <a:lnTo>
                      <a:pt x="1" y="179"/>
                    </a:lnTo>
                    <a:lnTo>
                      <a:pt x="1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7"/>
              <p:cNvSpPr/>
              <p:nvPr/>
            </p:nvSpPr>
            <p:spPr>
              <a:xfrm>
                <a:off x="5275769" y="2151629"/>
                <a:ext cx="43313" cy="38859"/>
              </a:xfrm>
              <a:custGeom>
                <a:avLst/>
                <a:gdLst/>
                <a:ahLst/>
                <a:cxnLst/>
                <a:rect l="l" t="t" r="r" b="b"/>
                <a:pathLst>
                  <a:path w="1313" h="1178" extrusionOk="0">
                    <a:moveTo>
                      <a:pt x="1312" y="1035"/>
                    </a:moveTo>
                    <a:lnTo>
                      <a:pt x="1178" y="1178"/>
                    </a:lnTo>
                    <a:lnTo>
                      <a:pt x="1" y="161"/>
                    </a:lnTo>
                    <a:lnTo>
                      <a:pt x="1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7"/>
              <p:cNvSpPr/>
              <p:nvPr/>
            </p:nvSpPr>
            <p:spPr>
              <a:xfrm>
                <a:off x="5301664" y="2125140"/>
                <a:ext cx="39783" cy="42389"/>
              </a:xfrm>
              <a:custGeom>
                <a:avLst/>
                <a:gdLst/>
                <a:ahLst/>
                <a:cxnLst/>
                <a:rect l="l" t="t" r="r" b="b"/>
                <a:pathLst>
                  <a:path w="1206" h="1285" extrusionOk="0">
                    <a:moveTo>
                      <a:pt x="1205" y="1151"/>
                    </a:moveTo>
                    <a:lnTo>
                      <a:pt x="1062" y="1285"/>
                    </a:lnTo>
                    <a:lnTo>
                      <a:pt x="1" y="152"/>
                    </a:lnTo>
                    <a:lnTo>
                      <a:pt x="1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7"/>
              <p:cNvSpPr/>
              <p:nvPr/>
            </p:nvSpPr>
            <p:spPr>
              <a:xfrm>
                <a:off x="5330232" y="2101587"/>
                <a:ext cx="36220" cy="45358"/>
              </a:xfrm>
              <a:custGeom>
                <a:avLst/>
                <a:gdLst/>
                <a:ahLst/>
                <a:cxnLst/>
                <a:rect l="l" t="t" r="r" b="b"/>
                <a:pathLst>
                  <a:path w="1098" h="1375" extrusionOk="0">
                    <a:moveTo>
                      <a:pt x="1097" y="1259"/>
                    </a:moveTo>
                    <a:lnTo>
                      <a:pt x="937" y="1374"/>
                    </a:lnTo>
                    <a:lnTo>
                      <a:pt x="0" y="134"/>
                    </a:lnTo>
                    <a:lnTo>
                      <a:pt x="1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a:off x="5361108" y="2081300"/>
                <a:ext cx="32130" cy="47700"/>
              </a:xfrm>
              <a:custGeom>
                <a:avLst/>
                <a:gdLst/>
                <a:ahLst/>
                <a:cxnLst/>
                <a:rect l="l" t="t" r="r" b="b"/>
                <a:pathLst>
                  <a:path w="974" h="1446" extrusionOk="0">
                    <a:moveTo>
                      <a:pt x="973" y="1338"/>
                    </a:moveTo>
                    <a:lnTo>
                      <a:pt x="804" y="1445"/>
                    </a:lnTo>
                    <a:lnTo>
                      <a:pt x="1" y="116"/>
                    </a:lnTo>
                    <a:lnTo>
                      <a:pt x="1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a:off x="5393799" y="2064213"/>
                <a:ext cx="27677" cy="49481"/>
              </a:xfrm>
              <a:custGeom>
                <a:avLst/>
                <a:gdLst/>
                <a:ahLst/>
                <a:cxnLst/>
                <a:rect l="l" t="t" r="r" b="b"/>
                <a:pathLst>
                  <a:path w="839" h="1500" extrusionOk="0">
                    <a:moveTo>
                      <a:pt x="839" y="1419"/>
                    </a:moveTo>
                    <a:lnTo>
                      <a:pt x="669" y="1499"/>
                    </a:lnTo>
                    <a:lnTo>
                      <a:pt x="0" y="99"/>
                    </a:lnTo>
                    <a:lnTo>
                      <a:pt x="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a:off x="5428501" y="2050688"/>
                <a:ext cx="22695" cy="50933"/>
              </a:xfrm>
              <a:custGeom>
                <a:avLst/>
                <a:gdLst/>
                <a:ahLst/>
                <a:cxnLst/>
                <a:rect l="l" t="t" r="r" b="b"/>
                <a:pathLst>
                  <a:path w="688" h="1544" extrusionOk="0">
                    <a:moveTo>
                      <a:pt x="688" y="1481"/>
                    </a:moveTo>
                    <a:lnTo>
                      <a:pt x="509" y="1544"/>
                    </a:lnTo>
                    <a:lnTo>
                      <a:pt x="1" y="81"/>
                    </a:lnTo>
                    <a:lnTo>
                      <a:pt x="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7"/>
              <p:cNvSpPr/>
              <p:nvPr/>
            </p:nvSpPr>
            <p:spPr>
              <a:xfrm>
                <a:off x="5464425" y="2040956"/>
                <a:ext cx="17681" cy="51856"/>
              </a:xfrm>
              <a:custGeom>
                <a:avLst/>
                <a:gdLst/>
                <a:ahLst/>
                <a:cxnLst/>
                <a:rect l="l" t="t" r="r" b="b"/>
                <a:pathLst>
                  <a:path w="536" h="1572" extrusionOk="0">
                    <a:moveTo>
                      <a:pt x="535" y="1518"/>
                    </a:moveTo>
                    <a:lnTo>
                      <a:pt x="348" y="1571"/>
                    </a:lnTo>
                    <a:lnTo>
                      <a:pt x="0" y="63"/>
                    </a:lnTo>
                    <a:lnTo>
                      <a:pt x="2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7"/>
              <p:cNvSpPr/>
              <p:nvPr/>
            </p:nvSpPr>
            <p:spPr>
              <a:xfrm>
                <a:off x="5500909" y="2035085"/>
                <a:ext cx="12667" cy="52120"/>
              </a:xfrm>
              <a:custGeom>
                <a:avLst/>
                <a:gdLst/>
                <a:ahLst/>
                <a:cxnLst/>
                <a:rect l="l" t="t" r="r" b="b"/>
                <a:pathLst>
                  <a:path w="384" h="1580" extrusionOk="0">
                    <a:moveTo>
                      <a:pt x="384" y="1544"/>
                    </a:moveTo>
                    <a:lnTo>
                      <a:pt x="197" y="1580"/>
                    </a:lnTo>
                    <a:lnTo>
                      <a:pt x="0" y="36"/>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7"/>
              <p:cNvSpPr/>
              <p:nvPr/>
            </p:nvSpPr>
            <p:spPr>
              <a:xfrm>
                <a:off x="5538284" y="2033303"/>
                <a:ext cx="7389" cy="51559"/>
              </a:xfrm>
              <a:custGeom>
                <a:avLst/>
                <a:gdLst/>
                <a:ahLst/>
                <a:cxnLst/>
                <a:rect l="l" t="t" r="r" b="b"/>
                <a:pathLst>
                  <a:path w="224" h="1563" extrusionOk="0">
                    <a:moveTo>
                      <a:pt x="223" y="1553"/>
                    </a:moveTo>
                    <a:lnTo>
                      <a:pt x="27" y="1562"/>
                    </a:lnTo>
                    <a:lnTo>
                      <a:pt x="0" y="10"/>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5571238" y="2034788"/>
                <a:ext cx="11513" cy="51230"/>
              </a:xfrm>
              <a:custGeom>
                <a:avLst/>
                <a:gdLst/>
                <a:ahLst/>
                <a:cxnLst/>
                <a:rect l="l" t="t" r="r" b="b"/>
                <a:pathLst>
                  <a:path w="349" h="1553" extrusionOk="0">
                    <a:moveTo>
                      <a:pt x="197" y="1553"/>
                    </a:moveTo>
                    <a:cubicBezTo>
                      <a:pt x="125" y="1553"/>
                      <a:pt x="63" y="1553"/>
                      <a:pt x="0" y="1544"/>
                    </a:cubicBezTo>
                    <a:lnTo>
                      <a:pt x="125" y="1"/>
                    </a:lnTo>
                    <a:cubicBezTo>
                      <a:pt x="206" y="1"/>
                      <a:pt x="277" y="10"/>
                      <a:pt x="348"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5602741" y="2039802"/>
                <a:ext cx="17088" cy="51230"/>
              </a:xfrm>
              <a:custGeom>
                <a:avLst/>
                <a:gdLst/>
                <a:ahLst/>
                <a:cxnLst/>
                <a:rect l="l" t="t" r="r" b="b"/>
                <a:pathLst>
                  <a:path w="518" h="1553" extrusionOk="0">
                    <a:moveTo>
                      <a:pt x="196" y="1553"/>
                    </a:moveTo>
                    <a:cubicBezTo>
                      <a:pt x="134" y="1535"/>
                      <a:pt x="71" y="1535"/>
                      <a:pt x="0" y="1526"/>
                    </a:cubicBezTo>
                    <a:lnTo>
                      <a:pt x="294" y="0"/>
                    </a:lnTo>
                    <a:cubicBezTo>
                      <a:pt x="366" y="9"/>
                      <a:pt x="446" y="18"/>
                      <a:pt x="517" y="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5633915" y="2048609"/>
                <a:ext cx="21805" cy="50966"/>
              </a:xfrm>
              <a:custGeom>
                <a:avLst/>
                <a:gdLst/>
                <a:ahLst/>
                <a:cxnLst/>
                <a:rect l="l" t="t" r="r" b="b"/>
                <a:pathLst>
                  <a:path w="661" h="1545" extrusionOk="0">
                    <a:moveTo>
                      <a:pt x="188" y="1544"/>
                    </a:moveTo>
                    <a:cubicBezTo>
                      <a:pt x="126" y="1517"/>
                      <a:pt x="63" y="1500"/>
                      <a:pt x="1" y="1482"/>
                    </a:cubicBezTo>
                    <a:lnTo>
                      <a:pt x="447" y="1"/>
                    </a:lnTo>
                    <a:cubicBezTo>
                      <a:pt x="518" y="19"/>
                      <a:pt x="589" y="37"/>
                      <a:pt x="661" y="6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5663933" y="2060980"/>
                <a:ext cx="26819" cy="50075"/>
              </a:xfrm>
              <a:custGeom>
                <a:avLst/>
                <a:gdLst/>
                <a:ahLst/>
                <a:cxnLst/>
                <a:rect l="l" t="t" r="r" b="b"/>
                <a:pathLst>
                  <a:path w="813" h="1518" extrusionOk="0">
                    <a:moveTo>
                      <a:pt x="179" y="1517"/>
                    </a:moveTo>
                    <a:cubicBezTo>
                      <a:pt x="117" y="1490"/>
                      <a:pt x="63" y="1455"/>
                      <a:pt x="1" y="1437"/>
                    </a:cubicBezTo>
                    <a:lnTo>
                      <a:pt x="607" y="1"/>
                    </a:lnTo>
                    <a:cubicBezTo>
                      <a:pt x="670" y="36"/>
                      <a:pt x="741" y="72"/>
                      <a:pt x="812"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7"/>
              <p:cNvSpPr/>
              <p:nvPr/>
            </p:nvSpPr>
            <p:spPr>
              <a:xfrm>
                <a:off x="5692764" y="2077474"/>
                <a:ext cx="30942" cy="47997"/>
              </a:xfrm>
              <a:custGeom>
                <a:avLst/>
                <a:gdLst/>
                <a:ahLst/>
                <a:cxnLst/>
                <a:rect l="l" t="t" r="r" b="b"/>
                <a:pathLst>
                  <a:path w="938" h="1455" extrusionOk="0">
                    <a:moveTo>
                      <a:pt x="161" y="1454"/>
                    </a:moveTo>
                    <a:lnTo>
                      <a:pt x="1" y="1356"/>
                    </a:lnTo>
                    <a:lnTo>
                      <a:pt x="750" y="0"/>
                    </a:lnTo>
                    <a:lnTo>
                      <a:pt x="938" y="1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7"/>
              <p:cNvSpPr/>
              <p:nvPr/>
            </p:nvSpPr>
            <p:spPr>
              <a:xfrm>
                <a:off x="5719847" y="2097167"/>
                <a:ext cx="35066" cy="45952"/>
              </a:xfrm>
              <a:custGeom>
                <a:avLst/>
                <a:gdLst/>
                <a:ahLst/>
                <a:cxnLst/>
                <a:rect l="l" t="t" r="r" b="b"/>
                <a:pathLst>
                  <a:path w="1063" h="1393" extrusionOk="0">
                    <a:moveTo>
                      <a:pt x="152" y="1393"/>
                    </a:moveTo>
                    <a:lnTo>
                      <a:pt x="1" y="1277"/>
                    </a:lnTo>
                    <a:lnTo>
                      <a:pt x="884" y="1"/>
                    </a:lnTo>
                    <a:lnTo>
                      <a:pt x="1062" y="1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5744852" y="2120126"/>
                <a:ext cx="39189" cy="43016"/>
              </a:xfrm>
              <a:custGeom>
                <a:avLst/>
                <a:gdLst/>
                <a:ahLst/>
                <a:cxnLst/>
                <a:rect l="l" t="t" r="r" b="b"/>
                <a:pathLst>
                  <a:path w="1188" h="1304" extrusionOk="0">
                    <a:moveTo>
                      <a:pt x="144" y="1303"/>
                    </a:moveTo>
                    <a:lnTo>
                      <a:pt x="1" y="1169"/>
                    </a:lnTo>
                    <a:lnTo>
                      <a:pt x="1018" y="1"/>
                    </a:lnTo>
                    <a:lnTo>
                      <a:pt x="1187" y="15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5768108" y="2146022"/>
                <a:ext cx="42125" cy="39783"/>
              </a:xfrm>
              <a:custGeom>
                <a:avLst/>
                <a:gdLst/>
                <a:ahLst/>
                <a:cxnLst/>
                <a:rect l="l" t="t" r="r" b="b"/>
                <a:pathLst>
                  <a:path w="1277" h="1206" extrusionOk="0">
                    <a:moveTo>
                      <a:pt x="126" y="1205"/>
                    </a:moveTo>
                    <a:lnTo>
                      <a:pt x="1" y="1062"/>
                    </a:lnTo>
                    <a:lnTo>
                      <a:pt x="1125" y="1"/>
                    </a:lnTo>
                    <a:lnTo>
                      <a:pt x="1276" y="1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5788725" y="2174589"/>
                <a:ext cx="45061" cy="35923"/>
              </a:xfrm>
              <a:custGeom>
                <a:avLst/>
                <a:gdLst/>
                <a:ahLst/>
                <a:cxnLst/>
                <a:rect l="l" t="t" r="r" b="b"/>
                <a:pathLst>
                  <a:path w="1366" h="1089" extrusionOk="0">
                    <a:moveTo>
                      <a:pt x="116" y="1088"/>
                    </a:moveTo>
                    <a:lnTo>
                      <a:pt x="0" y="937"/>
                    </a:lnTo>
                    <a:lnTo>
                      <a:pt x="1231" y="0"/>
                    </a:lnTo>
                    <a:lnTo>
                      <a:pt x="1365" y="17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7"/>
              <p:cNvSpPr/>
              <p:nvPr/>
            </p:nvSpPr>
            <p:spPr>
              <a:xfrm>
                <a:off x="5806670" y="2205168"/>
                <a:ext cx="47403" cy="32130"/>
              </a:xfrm>
              <a:custGeom>
                <a:avLst/>
                <a:gdLst/>
                <a:ahLst/>
                <a:cxnLst/>
                <a:rect l="l" t="t" r="r" b="b"/>
                <a:pathLst>
                  <a:path w="1437" h="974" extrusionOk="0">
                    <a:moveTo>
                      <a:pt x="98" y="973"/>
                    </a:moveTo>
                    <a:lnTo>
                      <a:pt x="0" y="813"/>
                    </a:lnTo>
                    <a:lnTo>
                      <a:pt x="1321" y="1"/>
                    </a:lnTo>
                    <a:lnTo>
                      <a:pt x="143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7"/>
              <p:cNvSpPr/>
              <p:nvPr/>
            </p:nvSpPr>
            <p:spPr>
              <a:xfrm>
                <a:off x="5821679" y="2238156"/>
                <a:ext cx="49481" cy="27677"/>
              </a:xfrm>
              <a:custGeom>
                <a:avLst/>
                <a:gdLst/>
                <a:ahLst/>
                <a:cxnLst/>
                <a:rect l="l" t="t" r="r" b="b"/>
                <a:pathLst>
                  <a:path w="1500" h="839" extrusionOk="0">
                    <a:moveTo>
                      <a:pt x="89" y="839"/>
                    </a:moveTo>
                    <a:lnTo>
                      <a:pt x="0" y="660"/>
                    </a:lnTo>
                    <a:lnTo>
                      <a:pt x="1401" y="0"/>
                    </a:lnTo>
                    <a:lnTo>
                      <a:pt x="1499" y="2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5833753" y="2272562"/>
                <a:ext cx="50933" cy="22992"/>
              </a:xfrm>
              <a:custGeom>
                <a:avLst/>
                <a:gdLst/>
                <a:ahLst/>
                <a:cxnLst/>
                <a:rect l="l" t="t" r="r" b="b"/>
                <a:pathLst>
                  <a:path w="1544" h="697" extrusionOk="0">
                    <a:moveTo>
                      <a:pt x="71" y="697"/>
                    </a:moveTo>
                    <a:lnTo>
                      <a:pt x="0" y="509"/>
                    </a:lnTo>
                    <a:lnTo>
                      <a:pt x="1463" y="1"/>
                    </a:lnTo>
                    <a:lnTo>
                      <a:pt x="1543" y="2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5842561" y="2308485"/>
                <a:ext cx="51823" cy="17978"/>
              </a:xfrm>
              <a:custGeom>
                <a:avLst/>
                <a:gdLst/>
                <a:ahLst/>
                <a:cxnLst/>
                <a:rect l="l" t="t" r="r" b="b"/>
                <a:pathLst>
                  <a:path w="1571" h="545" extrusionOk="0">
                    <a:moveTo>
                      <a:pt x="54" y="544"/>
                    </a:moveTo>
                    <a:lnTo>
                      <a:pt x="1" y="357"/>
                    </a:lnTo>
                    <a:lnTo>
                      <a:pt x="1517" y="0"/>
                    </a:lnTo>
                    <a:lnTo>
                      <a:pt x="1571"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5848465" y="2345266"/>
                <a:ext cx="51823" cy="12667"/>
              </a:xfrm>
              <a:custGeom>
                <a:avLst/>
                <a:gdLst/>
                <a:ahLst/>
                <a:cxnLst/>
                <a:rect l="l" t="t" r="r" b="b"/>
                <a:pathLst>
                  <a:path w="1571" h="384" extrusionOk="0">
                    <a:moveTo>
                      <a:pt x="27" y="384"/>
                    </a:moveTo>
                    <a:lnTo>
                      <a:pt x="0" y="188"/>
                    </a:lnTo>
                    <a:lnTo>
                      <a:pt x="1535" y="0"/>
                    </a:lnTo>
                    <a:lnTo>
                      <a:pt x="1570"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5850807" y="2382344"/>
                <a:ext cx="51526" cy="7389"/>
              </a:xfrm>
              <a:custGeom>
                <a:avLst/>
                <a:gdLst/>
                <a:ahLst/>
                <a:cxnLst/>
                <a:rect l="l" t="t" r="r" b="b"/>
                <a:pathLst>
                  <a:path w="1562" h="224" extrusionOk="0">
                    <a:moveTo>
                      <a:pt x="9" y="223"/>
                    </a:moveTo>
                    <a:lnTo>
                      <a:pt x="0" y="36"/>
                    </a:lnTo>
                    <a:lnTo>
                      <a:pt x="1544" y="0"/>
                    </a:lnTo>
                    <a:lnTo>
                      <a:pt x="1562" y="22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5849323" y="2415299"/>
                <a:ext cx="51263" cy="11810"/>
              </a:xfrm>
              <a:custGeom>
                <a:avLst/>
                <a:gdLst/>
                <a:ahLst/>
                <a:cxnLst/>
                <a:rect l="l" t="t" r="r" b="b"/>
                <a:pathLst>
                  <a:path w="1554" h="358" extrusionOk="0">
                    <a:moveTo>
                      <a:pt x="1" y="197"/>
                    </a:moveTo>
                    <a:cubicBezTo>
                      <a:pt x="10" y="134"/>
                      <a:pt x="10" y="72"/>
                      <a:pt x="10" y="0"/>
                    </a:cubicBezTo>
                    <a:lnTo>
                      <a:pt x="1553" y="134"/>
                    </a:lnTo>
                    <a:cubicBezTo>
                      <a:pt x="1553" y="206"/>
                      <a:pt x="1553" y="286"/>
                      <a:pt x="1544" y="3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5844342" y="2447065"/>
                <a:ext cx="51526" cy="16824"/>
              </a:xfrm>
              <a:custGeom>
                <a:avLst/>
                <a:gdLst/>
                <a:ahLst/>
                <a:cxnLst/>
                <a:rect l="l" t="t" r="r" b="b"/>
                <a:pathLst>
                  <a:path w="1562" h="510" extrusionOk="0">
                    <a:moveTo>
                      <a:pt x="0" y="188"/>
                    </a:moveTo>
                    <a:cubicBezTo>
                      <a:pt x="18" y="126"/>
                      <a:pt x="27" y="63"/>
                      <a:pt x="36" y="1"/>
                    </a:cubicBezTo>
                    <a:lnTo>
                      <a:pt x="1561" y="286"/>
                    </a:lnTo>
                    <a:cubicBezTo>
                      <a:pt x="1544" y="367"/>
                      <a:pt x="1535" y="438"/>
                      <a:pt x="1517" y="5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5836095" y="2477975"/>
                <a:ext cx="50933" cy="22102"/>
              </a:xfrm>
              <a:custGeom>
                <a:avLst/>
                <a:gdLst/>
                <a:ahLst/>
                <a:cxnLst/>
                <a:rect l="l" t="t" r="r" b="b"/>
                <a:pathLst>
                  <a:path w="1544" h="670" extrusionOk="0">
                    <a:moveTo>
                      <a:pt x="0" y="188"/>
                    </a:moveTo>
                    <a:cubicBezTo>
                      <a:pt x="18" y="126"/>
                      <a:pt x="45" y="72"/>
                      <a:pt x="54" y="1"/>
                    </a:cubicBezTo>
                    <a:lnTo>
                      <a:pt x="1544" y="456"/>
                    </a:lnTo>
                    <a:cubicBezTo>
                      <a:pt x="1526" y="527"/>
                      <a:pt x="1499" y="598"/>
                      <a:pt x="1472" y="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5824615" y="2508290"/>
                <a:ext cx="49778" cy="26522"/>
              </a:xfrm>
              <a:custGeom>
                <a:avLst/>
                <a:gdLst/>
                <a:ahLst/>
                <a:cxnLst/>
                <a:rect l="l" t="t" r="r" b="b"/>
                <a:pathLst>
                  <a:path w="1509" h="804" extrusionOk="0">
                    <a:moveTo>
                      <a:pt x="0" y="170"/>
                    </a:moveTo>
                    <a:cubicBezTo>
                      <a:pt x="27" y="116"/>
                      <a:pt x="54" y="54"/>
                      <a:pt x="81" y="0"/>
                    </a:cubicBezTo>
                    <a:lnTo>
                      <a:pt x="1508" y="598"/>
                    </a:lnTo>
                    <a:cubicBezTo>
                      <a:pt x="1481" y="670"/>
                      <a:pt x="1446" y="732"/>
                      <a:pt x="1410" y="8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5809903" y="2536824"/>
                <a:ext cx="48294" cy="31239"/>
              </a:xfrm>
              <a:custGeom>
                <a:avLst/>
                <a:gdLst/>
                <a:ahLst/>
                <a:cxnLst/>
                <a:rect l="l" t="t" r="r" b="b"/>
                <a:pathLst>
                  <a:path w="1464" h="947" extrusionOk="0">
                    <a:moveTo>
                      <a:pt x="0" y="170"/>
                    </a:moveTo>
                    <a:lnTo>
                      <a:pt x="99" y="1"/>
                    </a:lnTo>
                    <a:lnTo>
                      <a:pt x="1463" y="750"/>
                    </a:lnTo>
                    <a:lnTo>
                      <a:pt x="1339" y="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5792551" y="2563907"/>
                <a:ext cx="45622" cy="35363"/>
              </a:xfrm>
              <a:custGeom>
                <a:avLst/>
                <a:gdLst/>
                <a:ahLst/>
                <a:cxnLst/>
                <a:rect l="l" t="t" r="r" b="b"/>
                <a:pathLst>
                  <a:path w="1383" h="1072" extrusionOk="0">
                    <a:moveTo>
                      <a:pt x="0" y="161"/>
                    </a:moveTo>
                    <a:lnTo>
                      <a:pt x="116" y="1"/>
                    </a:lnTo>
                    <a:lnTo>
                      <a:pt x="1383" y="893"/>
                    </a:lnTo>
                    <a:lnTo>
                      <a:pt x="1249" y="107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5772231" y="2589209"/>
                <a:ext cx="43016" cy="38892"/>
              </a:xfrm>
              <a:custGeom>
                <a:avLst/>
                <a:gdLst/>
                <a:ahLst/>
                <a:cxnLst/>
                <a:rect l="l" t="t" r="r" b="b"/>
                <a:pathLst>
                  <a:path w="1304" h="1179" extrusionOk="0">
                    <a:moveTo>
                      <a:pt x="1" y="143"/>
                    </a:moveTo>
                    <a:lnTo>
                      <a:pt x="134" y="1"/>
                    </a:lnTo>
                    <a:lnTo>
                      <a:pt x="1303" y="1018"/>
                    </a:lnTo>
                    <a:lnTo>
                      <a:pt x="1151" y="117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5749569" y="2612168"/>
                <a:ext cx="40047" cy="42422"/>
              </a:xfrm>
              <a:custGeom>
                <a:avLst/>
                <a:gdLst/>
                <a:ahLst/>
                <a:cxnLst/>
                <a:rect l="l" t="t" r="r" b="b"/>
                <a:pathLst>
                  <a:path w="1214" h="1286" extrusionOk="0">
                    <a:moveTo>
                      <a:pt x="1" y="134"/>
                    </a:moveTo>
                    <a:lnTo>
                      <a:pt x="152" y="1"/>
                    </a:lnTo>
                    <a:lnTo>
                      <a:pt x="1214" y="1134"/>
                    </a:lnTo>
                    <a:lnTo>
                      <a:pt x="1044" y="12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5724861" y="2632785"/>
                <a:ext cx="36220" cy="45325"/>
              </a:xfrm>
              <a:custGeom>
                <a:avLst/>
                <a:gdLst/>
                <a:ahLst/>
                <a:cxnLst/>
                <a:rect l="l" t="t" r="r" b="b"/>
                <a:pathLst>
                  <a:path w="1098" h="1374" extrusionOk="0">
                    <a:moveTo>
                      <a:pt x="0" y="116"/>
                    </a:moveTo>
                    <a:lnTo>
                      <a:pt x="161" y="0"/>
                    </a:lnTo>
                    <a:lnTo>
                      <a:pt x="1098" y="1240"/>
                    </a:lnTo>
                    <a:lnTo>
                      <a:pt x="910" y="13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5698075" y="2650730"/>
                <a:ext cx="32097" cy="47700"/>
              </a:xfrm>
              <a:custGeom>
                <a:avLst/>
                <a:gdLst/>
                <a:ahLst/>
                <a:cxnLst/>
                <a:rect l="l" t="t" r="r" b="b"/>
                <a:pathLst>
                  <a:path w="973" h="1446" extrusionOk="0">
                    <a:moveTo>
                      <a:pt x="0" y="98"/>
                    </a:moveTo>
                    <a:lnTo>
                      <a:pt x="170" y="0"/>
                    </a:lnTo>
                    <a:lnTo>
                      <a:pt x="973" y="1329"/>
                    </a:lnTo>
                    <a:lnTo>
                      <a:pt x="777" y="1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5669838" y="2666036"/>
                <a:ext cx="27380" cy="49448"/>
              </a:xfrm>
              <a:custGeom>
                <a:avLst/>
                <a:gdLst/>
                <a:ahLst/>
                <a:cxnLst/>
                <a:rect l="l" t="t" r="r" b="b"/>
                <a:pathLst>
                  <a:path w="830" h="1499" extrusionOk="0">
                    <a:moveTo>
                      <a:pt x="0" y="80"/>
                    </a:moveTo>
                    <a:lnTo>
                      <a:pt x="170" y="0"/>
                    </a:lnTo>
                    <a:lnTo>
                      <a:pt x="830" y="1401"/>
                    </a:lnTo>
                    <a:lnTo>
                      <a:pt x="633" y="149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5640116" y="2678077"/>
                <a:ext cx="22662" cy="50669"/>
              </a:xfrm>
              <a:custGeom>
                <a:avLst/>
                <a:gdLst/>
                <a:ahLst/>
                <a:cxnLst/>
                <a:rect l="l" t="t" r="r" b="b"/>
                <a:pathLst>
                  <a:path w="687" h="1536" extrusionOk="0">
                    <a:moveTo>
                      <a:pt x="0" y="63"/>
                    </a:moveTo>
                    <a:lnTo>
                      <a:pt x="178" y="1"/>
                    </a:lnTo>
                    <a:lnTo>
                      <a:pt x="687" y="1464"/>
                    </a:lnTo>
                    <a:lnTo>
                      <a:pt x="473" y="15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5609207" y="2686918"/>
                <a:ext cx="17681" cy="51526"/>
              </a:xfrm>
              <a:custGeom>
                <a:avLst/>
                <a:gdLst/>
                <a:ahLst/>
                <a:cxnLst/>
                <a:rect l="l" t="t" r="r" b="b"/>
                <a:pathLst>
                  <a:path w="536" h="1562" extrusionOk="0">
                    <a:moveTo>
                      <a:pt x="0" y="45"/>
                    </a:moveTo>
                    <a:lnTo>
                      <a:pt x="188" y="1"/>
                    </a:lnTo>
                    <a:lnTo>
                      <a:pt x="536" y="1508"/>
                    </a:lnTo>
                    <a:lnTo>
                      <a:pt x="321" y="15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5577704" y="2692525"/>
                <a:ext cx="12700" cy="51823"/>
              </a:xfrm>
              <a:custGeom>
                <a:avLst/>
                <a:gdLst/>
                <a:ahLst/>
                <a:cxnLst/>
                <a:rect l="l" t="t" r="r" b="b"/>
                <a:pathLst>
                  <a:path w="385" h="1571" extrusionOk="0">
                    <a:moveTo>
                      <a:pt x="1" y="27"/>
                    </a:moveTo>
                    <a:lnTo>
                      <a:pt x="188" y="0"/>
                    </a:lnTo>
                    <a:lnTo>
                      <a:pt x="384" y="1543"/>
                    </a:lnTo>
                    <a:lnTo>
                      <a:pt x="152" y="15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5545640" y="2694868"/>
                <a:ext cx="7389" cy="51526"/>
              </a:xfrm>
              <a:custGeom>
                <a:avLst/>
                <a:gdLst/>
                <a:ahLst/>
                <a:cxnLst/>
                <a:rect l="l" t="t" r="r" b="b"/>
                <a:pathLst>
                  <a:path w="224" h="1562" extrusionOk="0">
                    <a:moveTo>
                      <a:pt x="0" y="9"/>
                    </a:moveTo>
                    <a:lnTo>
                      <a:pt x="197" y="0"/>
                    </a:lnTo>
                    <a:lnTo>
                      <a:pt x="223" y="1553"/>
                    </a:lnTo>
                    <a:lnTo>
                      <a:pt x="0" y="15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5508265" y="2693383"/>
                <a:ext cx="11810" cy="51526"/>
              </a:xfrm>
              <a:custGeom>
                <a:avLst/>
                <a:gdLst/>
                <a:ahLst/>
                <a:cxnLst/>
                <a:rect l="l" t="t" r="r" b="b"/>
                <a:pathLst>
                  <a:path w="358" h="1562" extrusionOk="0">
                    <a:moveTo>
                      <a:pt x="161" y="1"/>
                    </a:moveTo>
                    <a:cubicBezTo>
                      <a:pt x="232" y="10"/>
                      <a:pt x="295" y="10"/>
                      <a:pt x="357" y="19"/>
                    </a:cubicBezTo>
                    <a:lnTo>
                      <a:pt x="232" y="1562"/>
                    </a:lnTo>
                    <a:cubicBezTo>
                      <a:pt x="152" y="1553"/>
                      <a:pt x="81" y="1553"/>
                      <a:pt x="0" y="15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7"/>
              <p:cNvSpPr/>
              <p:nvPr/>
            </p:nvSpPr>
            <p:spPr>
              <a:xfrm>
                <a:off x="5471484" y="2688402"/>
                <a:ext cx="16791" cy="51526"/>
              </a:xfrm>
              <a:custGeom>
                <a:avLst/>
                <a:gdLst/>
                <a:ahLst/>
                <a:cxnLst/>
                <a:rect l="l" t="t" r="r" b="b"/>
                <a:pathLst>
                  <a:path w="509" h="1562" extrusionOk="0">
                    <a:moveTo>
                      <a:pt x="321" y="0"/>
                    </a:moveTo>
                    <a:cubicBezTo>
                      <a:pt x="384" y="27"/>
                      <a:pt x="446" y="27"/>
                      <a:pt x="509" y="36"/>
                    </a:cubicBezTo>
                    <a:lnTo>
                      <a:pt x="223" y="1561"/>
                    </a:lnTo>
                    <a:cubicBezTo>
                      <a:pt x="152" y="1552"/>
                      <a:pt x="72" y="1543"/>
                      <a:pt x="0" y="1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7"/>
              <p:cNvSpPr/>
              <p:nvPr/>
            </p:nvSpPr>
            <p:spPr>
              <a:xfrm>
                <a:off x="5435561" y="2680155"/>
                <a:ext cx="21838" cy="50933"/>
              </a:xfrm>
              <a:custGeom>
                <a:avLst/>
                <a:gdLst/>
                <a:ahLst/>
                <a:cxnLst/>
                <a:rect l="l" t="t" r="r" b="b"/>
                <a:pathLst>
                  <a:path w="662" h="1544" extrusionOk="0">
                    <a:moveTo>
                      <a:pt x="474" y="0"/>
                    </a:moveTo>
                    <a:cubicBezTo>
                      <a:pt x="536" y="27"/>
                      <a:pt x="599" y="45"/>
                      <a:pt x="661" y="63"/>
                    </a:cubicBezTo>
                    <a:lnTo>
                      <a:pt x="215" y="1544"/>
                    </a:lnTo>
                    <a:cubicBezTo>
                      <a:pt x="144" y="1526"/>
                      <a:pt x="72" y="1499"/>
                      <a:pt x="1" y="14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5400561" y="2668675"/>
                <a:ext cx="26819" cy="50042"/>
              </a:xfrm>
              <a:custGeom>
                <a:avLst/>
                <a:gdLst/>
                <a:ahLst/>
                <a:cxnLst/>
                <a:rect l="l" t="t" r="r" b="b"/>
                <a:pathLst>
                  <a:path w="813" h="1517" extrusionOk="0">
                    <a:moveTo>
                      <a:pt x="634" y="0"/>
                    </a:moveTo>
                    <a:cubicBezTo>
                      <a:pt x="696" y="27"/>
                      <a:pt x="750" y="63"/>
                      <a:pt x="812" y="81"/>
                    </a:cubicBezTo>
                    <a:lnTo>
                      <a:pt x="205" y="1517"/>
                    </a:lnTo>
                    <a:cubicBezTo>
                      <a:pt x="143" y="1481"/>
                      <a:pt x="72" y="1446"/>
                      <a:pt x="0" y="14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5367606" y="2653963"/>
                <a:ext cx="30909" cy="48294"/>
              </a:xfrm>
              <a:custGeom>
                <a:avLst/>
                <a:gdLst/>
                <a:ahLst/>
                <a:cxnLst/>
                <a:rect l="l" t="t" r="r" b="b"/>
                <a:pathLst>
                  <a:path w="937" h="1464" extrusionOk="0">
                    <a:moveTo>
                      <a:pt x="776" y="0"/>
                    </a:moveTo>
                    <a:lnTo>
                      <a:pt x="937" y="107"/>
                    </a:lnTo>
                    <a:lnTo>
                      <a:pt x="187" y="1463"/>
                    </a:lnTo>
                    <a:lnTo>
                      <a:pt x="0" y="134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5336103" y="2636612"/>
                <a:ext cx="35363" cy="45919"/>
              </a:xfrm>
              <a:custGeom>
                <a:avLst/>
                <a:gdLst/>
                <a:ahLst/>
                <a:cxnLst/>
                <a:rect l="l" t="t" r="r" b="b"/>
                <a:pathLst>
                  <a:path w="1072" h="1392" extrusionOk="0">
                    <a:moveTo>
                      <a:pt x="919" y="0"/>
                    </a:moveTo>
                    <a:lnTo>
                      <a:pt x="1071" y="116"/>
                    </a:lnTo>
                    <a:lnTo>
                      <a:pt x="188" y="1392"/>
                    </a:lnTo>
                    <a:lnTo>
                      <a:pt x="1" y="125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5307272" y="2616588"/>
                <a:ext cx="38859" cy="42983"/>
              </a:xfrm>
              <a:custGeom>
                <a:avLst/>
                <a:gdLst/>
                <a:ahLst/>
                <a:cxnLst/>
                <a:rect l="l" t="t" r="r" b="b"/>
                <a:pathLst>
                  <a:path w="1178" h="1303" extrusionOk="0">
                    <a:moveTo>
                      <a:pt x="1035" y="0"/>
                    </a:moveTo>
                    <a:lnTo>
                      <a:pt x="1178" y="125"/>
                    </a:lnTo>
                    <a:lnTo>
                      <a:pt x="170" y="1303"/>
                    </a:lnTo>
                    <a:lnTo>
                      <a:pt x="0" y="115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5280783" y="2593926"/>
                <a:ext cx="42422" cy="39750"/>
              </a:xfrm>
              <a:custGeom>
                <a:avLst/>
                <a:gdLst/>
                <a:ahLst/>
                <a:cxnLst/>
                <a:rect l="l" t="t" r="r" b="b"/>
                <a:pathLst>
                  <a:path w="1286" h="1205" extrusionOk="0">
                    <a:moveTo>
                      <a:pt x="1160" y="0"/>
                    </a:moveTo>
                    <a:lnTo>
                      <a:pt x="1285" y="143"/>
                    </a:lnTo>
                    <a:lnTo>
                      <a:pt x="161" y="1205"/>
                    </a:lnTo>
                    <a:lnTo>
                      <a:pt x="0" y="10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7"/>
              <p:cNvSpPr/>
              <p:nvPr/>
            </p:nvSpPr>
            <p:spPr>
              <a:xfrm>
                <a:off x="5257527" y="2569218"/>
                <a:ext cx="45061" cy="35923"/>
              </a:xfrm>
              <a:custGeom>
                <a:avLst/>
                <a:gdLst/>
                <a:ahLst/>
                <a:cxnLst/>
                <a:rect l="l" t="t" r="r" b="b"/>
                <a:pathLst>
                  <a:path w="1366" h="1089" extrusionOk="0">
                    <a:moveTo>
                      <a:pt x="1250" y="0"/>
                    </a:moveTo>
                    <a:lnTo>
                      <a:pt x="1366" y="152"/>
                    </a:lnTo>
                    <a:lnTo>
                      <a:pt x="134" y="1088"/>
                    </a:lnTo>
                    <a:lnTo>
                      <a:pt x="1" y="9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7"/>
              <p:cNvSpPr/>
              <p:nvPr/>
            </p:nvSpPr>
            <p:spPr>
              <a:xfrm>
                <a:off x="5236943" y="2542432"/>
                <a:ext cx="47700" cy="32097"/>
              </a:xfrm>
              <a:custGeom>
                <a:avLst/>
                <a:gdLst/>
                <a:ahLst/>
                <a:cxnLst/>
                <a:rect l="l" t="t" r="r" b="b"/>
                <a:pathLst>
                  <a:path w="1446" h="973" extrusionOk="0">
                    <a:moveTo>
                      <a:pt x="1347" y="0"/>
                    </a:moveTo>
                    <a:lnTo>
                      <a:pt x="1445" y="161"/>
                    </a:lnTo>
                    <a:lnTo>
                      <a:pt x="125" y="973"/>
                    </a:lnTo>
                    <a:lnTo>
                      <a:pt x="0" y="77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5220152" y="2513865"/>
                <a:ext cx="49481" cy="27710"/>
              </a:xfrm>
              <a:custGeom>
                <a:avLst/>
                <a:gdLst/>
                <a:ahLst/>
                <a:cxnLst/>
                <a:rect l="l" t="t" r="r" b="b"/>
                <a:pathLst>
                  <a:path w="1500" h="840" extrusionOk="0">
                    <a:moveTo>
                      <a:pt x="1410" y="1"/>
                    </a:moveTo>
                    <a:lnTo>
                      <a:pt x="1499" y="179"/>
                    </a:lnTo>
                    <a:lnTo>
                      <a:pt x="99" y="840"/>
                    </a:lnTo>
                    <a:lnTo>
                      <a:pt x="1" y="63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7"/>
              <p:cNvSpPr/>
              <p:nvPr/>
            </p:nvSpPr>
            <p:spPr>
              <a:xfrm>
                <a:off x="5206627" y="2484143"/>
                <a:ext cx="50933" cy="22992"/>
              </a:xfrm>
              <a:custGeom>
                <a:avLst/>
                <a:gdLst/>
                <a:ahLst/>
                <a:cxnLst/>
                <a:rect l="l" t="t" r="r" b="b"/>
                <a:pathLst>
                  <a:path w="1544" h="697" extrusionOk="0">
                    <a:moveTo>
                      <a:pt x="1472" y="1"/>
                    </a:moveTo>
                    <a:lnTo>
                      <a:pt x="1544" y="179"/>
                    </a:lnTo>
                    <a:lnTo>
                      <a:pt x="81" y="697"/>
                    </a:lnTo>
                    <a:lnTo>
                      <a:pt x="0" y="48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7"/>
              <p:cNvSpPr/>
              <p:nvPr/>
            </p:nvSpPr>
            <p:spPr>
              <a:xfrm>
                <a:off x="5196896" y="2453267"/>
                <a:ext cx="51559" cy="17978"/>
              </a:xfrm>
              <a:custGeom>
                <a:avLst/>
                <a:gdLst/>
                <a:ahLst/>
                <a:cxnLst/>
                <a:rect l="l" t="t" r="r" b="b"/>
                <a:pathLst>
                  <a:path w="1563" h="545" extrusionOk="0">
                    <a:moveTo>
                      <a:pt x="1517" y="0"/>
                    </a:moveTo>
                    <a:lnTo>
                      <a:pt x="1562" y="188"/>
                    </a:lnTo>
                    <a:lnTo>
                      <a:pt x="54" y="544"/>
                    </a:lnTo>
                    <a:lnTo>
                      <a:pt x="1" y="32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7"/>
              <p:cNvSpPr/>
              <p:nvPr/>
            </p:nvSpPr>
            <p:spPr>
              <a:xfrm>
                <a:off x="5191024" y="2421764"/>
                <a:ext cx="51823" cy="12700"/>
              </a:xfrm>
              <a:custGeom>
                <a:avLst/>
                <a:gdLst/>
                <a:ahLst/>
                <a:cxnLst/>
                <a:rect l="l" t="t" r="r" b="b"/>
                <a:pathLst>
                  <a:path w="1571" h="385" extrusionOk="0">
                    <a:moveTo>
                      <a:pt x="1544" y="1"/>
                    </a:moveTo>
                    <a:lnTo>
                      <a:pt x="1571" y="188"/>
                    </a:lnTo>
                    <a:lnTo>
                      <a:pt x="36" y="384"/>
                    </a:lnTo>
                    <a:lnTo>
                      <a:pt x="0" y="16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7"/>
              <p:cNvSpPr/>
              <p:nvPr/>
            </p:nvSpPr>
            <p:spPr>
              <a:xfrm>
                <a:off x="5188979" y="2389700"/>
                <a:ext cx="51526" cy="7686"/>
              </a:xfrm>
              <a:custGeom>
                <a:avLst/>
                <a:gdLst/>
                <a:ahLst/>
                <a:cxnLst/>
                <a:rect l="l" t="t" r="r" b="b"/>
                <a:pathLst>
                  <a:path w="1562" h="233" extrusionOk="0">
                    <a:moveTo>
                      <a:pt x="1552" y="0"/>
                    </a:moveTo>
                    <a:lnTo>
                      <a:pt x="1561" y="197"/>
                    </a:lnTo>
                    <a:lnTo>
                      <a:pt x="18" y="23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54" name="Google Shape;3154;p57"/>
          <p:cNvGrpSpPr/>
          <p:nvPr/>
        </p:nvGrpSpPr>
        <p:grpSpPr>
          <a:xfrm>
            <a:off x="187935" y="3150449"/>
            <a:ext cx="1078084" cy="2061576"/>
            <a:chOff x="187935" y="3150449"/>
            <a:chExt cx="1078084" cy="2061576"/>
          </a:xfrm>
        </p:grpSpPr>
        <p:grpSp>
          <p:nvGrpSpPr>
            <p:cNvPr id="3155" name="Google Shape;3155;p57"/>
            <p:cNvGrpSpPr/>
            <p:nvPr/>
          </p:nvGrpSpPr>
          <p:grpSpPr>
            <a:xfrm flipH="1">
              <a:off x="835653" y="3150449"/>
              <a:ext cx="430366" cy="428835"/>
              <a:chOff x="8380157" y="546043"/>
              <a:chExt cx="273300" cy="273300"/>
            </a:xfrm>
          </p:grpSpPr>
          <p:sp>
            <p:nvSpPr>
              <p:cNvPr id="3156" name="Google Shape;3156;p57"/>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7"/>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8" name="Google Shape;3158;p57"/>
            <p:cNvGrpSpPr/>
            <p:nvPr/>
          </p:nvGrpSpPr>
          <p:grpSpPr>
            <a:xfrm>
              <a:off x="187935" y="4038508"/>
              <a:ext cx="457427" cy="963129"/>
              <a:chOff x="750826" y="3144150"/>
              <a:chExt cx="690874" cy="1459949"/>
            </a:xfrm>
          </p:grpSpPr>
          <p:sp>
            <p:nvSpPr>
              <p:cNvPr id="3159" name="Google Shape;3159;p57"/>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7"/>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7"/>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7"/>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7"/>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7"/>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7"/>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166" name="Google Shape;3166;p57"/>
            <p:cNvCxnSpPr/>
            <p:nvPr/>
          </p:nvCxnSpPr>
          <p:spPr>
            <a:xfrm>
              <a:off x="1050866" y="3521225"/>
              <a:ext cx="0" cy="1690800"/>
            </a:xfrm>
            <a:prstGeom prst="straightConnector1">
              <a:avLst/>
            </a:prstGeom>
            <a:noFill/>
            <a:ln w="19050" cap="flat" cmpd="sng">
              <a:solidFill>
                <a:schemeClr val="accent3"/>
              </a:solidFill>
              <a:prstDash val="solid"/>
              <a:round/>
              <a:headEnd type="none" w="med" len="med"/>
              <a:tailEnd type="none" w="med" len="med"/>
            </a:ln>
          </p:spPr>
        </p:cxnSp>
      </p:grpSp>
      <p:grpSp>
        <p:nvGrpSpPr>
          <p:cNvPr id="3167" name="Google Shape;3167;p57"/>
          <p:cNvGrpSpPr/>
          <p:nvPr/>
        </p:nvGrpSpPr>
        <p:grpSpPr>
          <a:xfrm>
            <a:off x="4286627" y="4426023"/>
            <a:ext cx="2040275" cy="225700"/>
            <a:chOff x="3421575" y="367423"/>
            <a:chExt cx="1100650" cy="121750"/>
          </a:xfrm>
        </p:grpSpPr>
        <p:sp>
          <p:nvSpPr>
            <p:cNvPr id="3168" name="Google Shape;3168;p57"/>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7"/>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7"/>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7"/>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7"/>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7"/>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7"/>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7"/>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7"/>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7"/>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7"/>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7"/>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7"/>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7"/>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7"/>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57"/>
          <p:cNvGrpSpPr/>
          <p:nvPr/>
        </p:nvGrpSpPr>
        <p:grpSpPr>
          <a:xfrm rot="5400000" flipH="1">
            <a:off x="7808723" y="1584096"/>
            <a:ext cx="1775744" cy="30175"/>
            <a:chOff x="1859354" y="894626"/>
            <a:chExt cx="344143" cy="5837"/>
          </a:xfrm>
        </p:grpSpPr>
        <p:sp>
          <p:nvSpPr>
            <p:cNvPr id="3184" name="Google Shape;3184;p57"/>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7"/>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7"/>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7"/>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7"/>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7"/>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7"/>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7"/>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7"/>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7"/>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7"/>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7"/>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7"/>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7"/>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7"/>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7"/>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7"/>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7"/>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57"/>
          <p:cNvGrpSpPr/>
          <p:nvPr/>
        </p:nvGrpSpPr>
        <p:grpSpPr>
          <a:xfrm>
            <a:off x="3941802" y="-77200"/>
            <a:ext cx="661923" cy="1668047"/>
            <a:chOff x="3789402" y="-534400"/>
            <a:chExt cx="661923" cy="1668047"/>
          </a:xfrm>
        </p:grpSpPr>
        <p:sp>
          <p:nvSpPr>
            <p:cNvPr id="3204" name="Google Shape;3204;p57"/>
            <p:cNvSpPr/>
            <p:nvPr/>
          </p:nvSpPr>
          <p:spPr>
            <a:xfrm>
              <a:off x="3789402" y="995894"/>
              <a:ext cx="137754" cy="137754"/>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3927150" y="-534400"/>
              <a:ext cx="524175" cy="1609650"/>
            </a:xfrm>
            <a:custGeom>
              <a:avLst/>
              <a:gdLst/>
              <a:ahLst/>
              <a:cxnLst/>
              <a:rect l="l" t="t" r="r" b="b"/>
              <a:pathLst>
                <a:path w="20967" h="64386" extrusionOk="0">
                  <a:moveTo>
                    <a:pt x="20967" y="0"/>
                  </a:moveTo>
                  <a:lnTo>
                    <a:pt x="20967" y="64127"/>
                  </a:lnTo>
                  <a:lnTo>
                    <a:pt x="0" y="64386"/>
                  </a:lnTo>
                </a:path>
              </a:pathLst>
            </a:custGeom>
            <a:noFill/>
            <a:ln w="19050" cap="flat" cmpd="sng">
              <a:solidFill>
                <a:schemeClr val="accent3"/>
              </a:solidFill>
              <a:prstDash val="solid"/>
              <a:round/>
              <a:headEnd type="none" w="med" len="med"/>
              <a:tailEnd type="none" w="med" len="med"/>
            </a:ln>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grpSp>
        <p:nvGrpSpPr>
          <p:cNvPr id="2736" name="Google Shape;2736;p53"/>
          <p:cNvGrpSpPr/>
          <p:nvPr/>
        </p:nvGrpSpPr>
        <p:grpSpPr>
          <a:xfrm>
            <a:off x="4871625" y="792125"/>
            <a:ext cx="3559278" cy="3559278"/>
            <a:chOff x="4871625" y="792125"/>
            <a:chExt cx="3559278" cy="3559278"/>
          </a:xfrm>
        </p:grpSpPr>
        <p:sp>
          <p:nvSpPr>
            <p:cNvPr id="2737" name="Google Shape;2737;p53"/>
            <p:cNvSpPr/>
            <p:nvPr/>
          </p:nvSpPr>
          <p:spPr>
            <a:xfrm>
              <a:off x="4871625" y="792125"/>
              <a:ext cx="3559278" cy="3559278"/>
            </a:xfrm>
            <a:custGeom>
              <a:avLst/>
              <a:gdLst/>
              <a:ahLst/>
              <a:cxnLst/>
              <a:rect l="l" t="t" r="r" b="b"/>
              <a:pathLst>
                <a:path w="57042" h="57042" extrusionOk="0">
                  <a:moveTo>
                    <a:pt x="1" y="28521"/>
                  </a:moveTo>
                  <a:cubicBezTo>
                    <a:pt x="1" y="44249"/>
                    <a:pt x="12793" y="57042"/>
                    <a:pt x="28521" y="57042"/>
                  </a:cubicBezTo>
                  <a:lnTo>
                    <a:pt x="28521" y="57042"/>
                  </a:lnTo>
                  <a:cubicBezTo>
                    <a:pt x="44240" y="57042"/>
                    <a:pt x="57042" y="44249"/>
                    <a:pt x="57042" y="28521"/>
                  </a:cubicBezTo>
                  <a:lnTo>
                    <a:pt x="57042" y="28521"/>
                  </a:lnTo>
                  <a:cubicBezTo>
                    <a:pt x="57042" y="12802"/>
                    <a:pt x="44240" y="1"/>
                    <a:pt x="28521" y="1"/>
                  </a:cubicBezTo>
                  <a:lnTo>
                    <a:pt x="28521" y="1"/>
                  </a:lnTo>
                  <a:cubicBezTo>
                    <a:pt x="12793" y="1"/>
                    <a:pt x="1" y="12802"/>
                    <a:pt x="1" y="28521"/>
                  </a:cubicBezTo>
                  <a:moveTo>
                    <a:pt x="11152" y="28521"/>
                  </a:moveTo>
                  <a:cubicBezTo>
                    <a:pt x="11152" y="18931"/>
                    <a:pt x="18931" y="11161"/>
                    <a:pt x="28521" y="11161"/>
                  </a:cubicBezTo>
                  <a:lnTo>
                    <a:pt x="28521" y="11161"/>
                  </a:lnTo>
                  <a:cubicBezTo>
                    <a:pt x="38111" y="11161"/>
                    <a:pt x="45881" y="18931"/>
                    <a:pt x="45881" y="28521"/>
                  </a:cubicBezTo>
                  <a:lnTo>
                    <a:pt x="45881" y="28521"/>
                  </a:lnTo>
                  <a:cubicBezTo>
                    <a:pt x="45881" y="38111"/>
                    <a:pt x="38111" y="45890"/>
                    <a:pt x="28521" y="45890"/>
                  </a:cubicBezTo>
                  <a:lnTo>
                    <a:pt x="28521" y="45890"/>
                  </a:lnTo>
                  <a:cubicBezTo>
                    <a:pt x="18931" y="45890"/>
                    <a:pt x="11152" y="38111"/>
                    <a:pt x="11152" y="28521"/>
                  </a:cubicBezTo>
                  <a:close/>
                </a:path>
              </a:pathLst>
            </a:custGeom>
            <a:gradFill>
              <a:gsLst>
                <a:gs pos="0">
                  <a:srgbClr val="FFFFFF"/>
                </a:gs>
                <a:gs pos="50000">
                  <a:srgbClr val="FFFFFF"/>
                </a:gs>
                <a:gs pos="100000">
                  <a:srgbClr val="E2E2E2"/>
                </a:gs>
              </a:gsLst>
              <a:lin ang="5400012" scaled="0"/>
            </a:gradFill>
            <a:ln>
              <a:noFill/>
            </a:ln>
            <a:effectLst>
              <a:outerShdw blurRad="171450" dist="47625" dir="5400000" algn="bl" rotWithShape="0">
                <a:srgbClr val="B9B9B9">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8" name="Google Shape;2738;p53"/>
            <p:cNvGrpSpPr/>
            <p:nvPr/>
          </p:nvGrpSpPr>
          <p:grpSpPr>
            <a:xfrm>
              <a:off x="5040981" y="948630"/>
              <a:ext cx="3233948" cy="3246233"/>
              <a:chOff x="7164205" y="1570126"/>
              <a:chExt cx="1623876" cy="1630044"/>
            </a:xfrm>
          </p:grpSpPr>
          <p:sp>
            <p:nvSpPr>
              <p:cNvPr id="2739" name="Google Shape;2739;p53"/>
              <p:cNvSpPr/>
              <p:nvPr/>
            </p:nvSpPr>
            <p:spPr>
              <a:xfrm>
                <a:off x="7572062" y="1661039"/>
                <a:ext cx="76267" cy="93619"/>
              </a:xfrm>
              <a:custGeom>
                <a:avLst/>
                <a:gdLst/>
                <a:ahLst/>
                <a:cxnLst/>
                <a:rect l="l" t="t" r="r" b="b"/>
                <a:pathLst>
                  <a:path w="2312" h="2838" extrusionOk="0">
                    <a:moveTo>
                      <a:pt x="1151" y="1"/>
                    </a:moveTo>
                    <a:lnTo>
                      <a:pt x="572" y="295"/>
                    </a:lnTo>
                    <a:cubicBezTo>
                      <a:pt x="375" y="393"/>
                      <a:pt x="197" y="509"/>
                      <a:pt x="1" y="616"/>
                    </a:cubicBezTo>
                    <a:lnTo>
                      <a:pt x="1276" y="2838"/>
                    </a:lnTo>
                    <a:cubicBezTo>
                      <a:pt x="1446" y="2749"/>
                      <a:pt x="1615" y="2642"/>
                      <a:pt x="1785" y="2552"/>
                    </a:cubicBezTo>
                    <a:lnTo>
                      <a:pt x="2311" y="2285"/>
                    </a:lnTo>
                    <a:lnTo>
                      <a:pt x="11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7633287" y="1632505"/>
                <a:ext cx="70956" cy="93915"/>
              </a:xfrm>
              <a:custGeom>
                <a:avLst/>
                <a:gdLst/>
                <a:ahLst/>
                <a:cxnLst/>
                <a:rect l="l" t="t" r="r" b="b"/>
                <a:pathLst>
                  <a:path w="2151" h="2847" extrusionOk="0">
                    <a:moveTo>
                      <a:pt x="1196" y="1"/>
                    </a:moveTo>
                    <a:cubicBezTo>
                      <a:pt x="785" y="152"/>
                      <a:pt x="393" y="340"/>
                      <a:pt x="0" y="518"/>
                    </a:cubicBezTo>
                    <a:lnTo>
                      <a:pt x="1080" y="2846"/>
                    </a:lnTo>
                    <a:cubicBezTo>
                      <a:pt x="1437" y="2686"/>
                      <a:pt x="1784" y="2516"/>
                      <a:pt x="2150" y="2382"/>
                    </a:cubicBezTo>
                    <a:lnTo>
                      <a:pt x="11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7696854" y="1609546"/>
                <a:ext cx="65645" cy="93025"/>
              </a:xfrm>
              <a:custGeom>
                <a:avLst/>
                <a:gdLst/>
                <a:ahLst/>
                <a:cxnLst/>
                <a:rect l="l" t="t" r="r" b="b"/>
                <a:pathLst>
                  <a:path w="1990" h="2820" extrusionOk="0">
                    <a:moveTo>
                      <a:pt x="1240" y="1"/>
                    </a:moveTo>
                    <a:cubicBezTo>
                      <a:pt x="821" y="126"/>
                      <a:pt x="411" y="277"/>
                      <a:pt x="0" y="411"/>
                    </a:cubicBezTo>
                    <a:lnTo>
                      <a:pt x="883" y="2820"/>
                    </a:lnTo>
                    <a:cubicBezTo>
                      <a:pt x="1249" y="2695"/>
                      <a:pt x="1615" y="2570"/>
                      <a:pt x="1990" y="2454"/>
                    </a:cubicBezTo>
                    <a:lnTo>
                      <a:pt x="1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7762466" y="1592194"/>
                <a:ext cx="59476" cy="91837"/>
              </a:xfrm>
              <a:custGeom>
                <a:avLst/>
                <a:gdLst/>
                <a:ahLst/>
                <a:cxnLst/>
                <a:rect l="l" t="t" r="r" b="b"/>
                <a:pathLst>
                  <a:path w="1803" h="2784" extrusionOk="0">
                    <a:moveTo>
                      <a:pt x="1267" y="0"/>
                    </a:moveTo>
                    <a:lnTo>
                      <a:pt x="634" y="152"/>
                    </a:lnTo>
                    <a:lnTo>
                      <a:pt x="313" y="223"/>
                    </a:lnTo>
                    <a:lnTo>
                      <a:pt x="1" y="313"/>
                    </a:lnTo>
                    <a:lnTo>
                      <a:pt x="670" y="2784"/>
                    </a:lnTo>
                    <a:lnTo>
                      <a:pt x="955" y="2703"/>
                    </a:lnTo>
                    <a:lnTo>
                      <a:pt x="1241" y="2641"/>
                    </a:lnTo>
                    <a:lnTo>
                      <a:pt x="1803" y="2507"/>
                    </a:lnTo>
                    <a:lnTo>
                      <a:pt x="12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7829563" y="1580715"/>
                <a:ext cx="53308" cy="89792"/>
              </a:xfrm>
              <a:custGeom>
                <a:avLst/>
                <a:gdLst/>
                <a:ahLst/>
                <a:cxnLst/>
                <a:rect l="l" t="t" r="r" b="b"/>
                <a:pathLst>
                  <a:path w="1616" h="2722" extrusionOk="0">
                    <a:moveTo>
                      <a:pt x="1294" y="0"/>
                    </a:moveTo>
                    <a:lnTo>
                      <a:pt x="643" y="90"/>
                    </a:lnTo>
                    <a:lnTo>
                      <a:pt x="1" y="206"/>
                    </a:lnTo>
                    <a:lnTo>
                      <a:pt x="464" y="2721"/>
                    </a:lnTo>
                    <a:lnTo>
                      <a:pt x="1035" y="2623"/>
                    </a:lnTo>
                    <a:lnTo>
                      <a:pt x="1615" y="2543"/>
                    </a:lnTo>
                    <a:lnTo>
                      <a:pt x="1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7897847" y="1574843"/>
                <a:ext cx="46512" cy="87120"/>
              </a:xfrm>
              <a:custGeom>
                <a:avLst/>
                <a:gdLst/>
                <a:ahLst/>
                <a:cxnLst/>
                <a:rect l="l" t="t" r="r" b="b"/>
                <a:pathLst>
                  <a:path w="1410" h="2641" extrusionOk="0">
                    <a:moveTo>
                      <a:pt x="1303" y="0"/>
                    </a:moveTo>
                    <a:cubicBezTo>
                      <a:pt x="866" y="18"/>
                      <a:pt x="437" y="63"/>
                      <a:pt x="0" y="89"/>
                    </a:cubicBezTo>
                    <a:lnTo>
                      <a:pt x="241" y="2641"/>
                    </a:lnTo>
                    <a:cubicBezTo>
                      <a:pt x="634" y="2623"/>
                      <a:pt x="1017" y="2569"/>
                      <a:pt x="1410" y="2560"/>
                    </a:cubicBezTo>
                    <a:lnTo>
                      <a:pt x="13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7247168" y="1989463"/>
                <a:ext cx="93915" cy="75376"/>
              </a:xfrm>
              <a:custGeom>
                <a:avLst/>
                <a:gdLst/>
                <a:ahLst/>
                <a:cxnLst/>
                <a:rect l="l" t="t" r="r" b="b"/>
                <a:pathLst>
                  <a:path w="2847" h="2285" extrusionOk="0">
                    <a:moveTo>
                      <a:pt x="607" y="1"/>
                    </a:moveTo>
                    <a:cubicBezTo>
                      <a:pt x="491" y="188"/>
                      <a:pt x="393" y="384"/>
                      <a:pt x="295" y="581"/>
                    </a:cubicBezTo>
                    <a:lnTo>
                      <a:pt x="1" y="1160"/>
                    </a:lnTo>
                    <a:lnTo>
                      <a:pt x="2302" y="2285"/>
                    </a:lnTo>
                    <a:lnTo>
                      <a:pt x="2570" y="1767"/>
                    </a:lnTo>
                    <a:cubicBezTo>
                      <a:pt x="2650" y="1598"/>
                      <a:pt x="2740" y="1419"/>
                      <a:pt x="2847" y="1259"/>
                    </a:cubicBez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7280123" y="1930910"/>
                <a:ext cx="93058" cy="79797"/>
              </a:xfrm>
              <a:custGeom>
                <a:avLst/>
                <a:gdLst/>
                <a:ahLst/>
                <a:cxnLst/>
                <a:rect l="l" t="t" r="r" b="b"/>
                <a:pathLst>
                  <a:path w="2821" h="2419" extrusionOk="0">
                    <a:moveTo>
                      <a:pt x="697" y="0"/>
                    </a:moveTo>
                    <a:cubicBezTo>
                      <a:pt x="465" y="366"/>
                      <a:pt x="224" y="732"/>
                      <a:pt x="1" y="1098"/>
                    </a:cubicBezTo>
                    <a:lnTo>
                      <a:pt x="2196" y="2418"/>
                    </a:lnTo>
                    <a:cubicBezTo>
                      <a:pt x="2401" y="2088"/>
                      <a:pt x="2615" y="1767"/>
                      <a:pt x="2820" y="1437"/>
                    </a:cubicBezTo>
                    <a:lnTo>
                      <a:pt x="6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7318091" y="1875590"/>
                <a:ext cx="91870" cy="83887"/>
              </a:xfrm>
              <a:custGeom>
                <a:avLst/>
                <a:gdLst/>
                <a:ahLst/>
                <a:cxnLst/>
                <a:rect l="l" t="t" r="r" b="b"/>
                <a:pathLst>
                  <a:path w="2785" h="2543" extrusionOk="0">
                    <a:moveTo>
                      <a:pt x="795" y="0"/>
                    </a:moveTo>
                    <a:cubicBezTo>
                      <a:pt x="527" y="348"/>
                      <a:pt x="251" y="678"/>
                      <a:pt x="1" y="1035"/>
                    </a:cubicBezTo>
                    <a:lnTo>
                      <a:pt x="2079" y="2543"/>
                    </a:lnTo>
                    <a:cubicBezTo>
                      <a:pt x="2294" y="2222"/>
                      <a:pt x="2552" y="1927"/>
                      <a:pt x="2784" y="1615"/>
                    </a:cubicBezTo>
                    <a:lnTo>
                      <a:pt x="7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7360777" y="1824097"/>
                <a:ext cx="90089" cy="87120"/>
              </a:xfrm>
              <a:custGeom>
                <a:avLst/>
                <a:gdLst/>
                <a:ahLst/>
                <a:cxnLst/>
                <a:rect l="l" t="t" r="r" b="b"/>
                <a:pathLst>
                  <a:path w="2731" h="2641" extrusionOk="0">
                    <a:moveTo>
                      <a:pt x="884" y="0"/>
                    </a:moveTo>
                    <a:lnTo>
                      <a:pt x="429" y="473"/>
                    </a:lnTo>
                    <a:lnTo>
                      <a:pt x="0" y="964"/>
                    </a:lnTo>
                    <a:lnTo>
                      <a:pt x="1945" y="2641"/>
                    </a:lnTo>
                    <a:lnTo>
                      <a:pt x="2329" y="2195"/>
                    </a:lnTo>
                    <a:lnTo>
                      <a:pt x="2730" y="1775"/>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7407850" y="1776397"/>
                <a:ext cx="87450" cy="89792"/>
              </a:xfrm>
              <a:custGeom>
                <a:avLst/>
                <a:gdLst/>
                <a:ahLst/>
                <a:cxnLst/>
                <a:rect l="l" t="t" r="r" b="b"/>
                <a:pathLst>
                  <a:path w="2651" h="2722" extrusionOk="0">
                    <a:moveTo>
                      <a:pt x="955" y="1"/>
                    </a:moveTo>
                    <a:cubicBezTo>
                      <a:pt x="625" y="278"/>
                      <a:pt x="322" y="590"/>
                      <a:pt x="1" y="884"/>
                    </a:cubicBezTo>
                    <a:lnTo>
                      <a:pt x="1794" y="2722"/>
                    </a:lnTo>
                    <a:cubicBezTo>
                      <a:pt x="2079" y="2454"/>
                      <a:pt x="2356" y="2169"/>
                      <a:pt x="2650" y="1928"/>
                    </a:cubicBez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7459047" y="1733150"/>
                <a:ext cx="84217" cy="91540"/>
              </a:xfrm>
              <a:custGeom>
                <a:avLst/>
                <a:gdLst/>
                <a:ahLst/>
                <a:cxnLst/>
                <a:rect l="l" t="t" r="r" b="b"/>
                <a:pathLst>
                  <a:path w="2553" h="2775" extrusionOk="0">
                    <a:moveTo>
                      <a:pt x="1027" y="1"/>
                    </a:moveTo>
                    <a:cubicBezTo>
                      <a:pt x="679" y="259"/>
                      <a:pt x="340" y="536"/>
                      <a:pt x="1" y="803"/>
                    </a:cubicBezTo>
                    <a:lnTo>
                      <a:pt x="1634" y="2775"/>
                    </a:lnTo>
                    <a:cubicBezTo>
                      <a:pt x="1937" y="2534"/>
                      <a:pt x="2240" y="2293"/>
                      <a:pt x="2552" y="2061"/>
                    </a:cubicBezTo>
                    <a:lnTo>
                      <a:pt x="10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7513806" y="1694588"/>
                <a:ext cx="80654" cy="93025"/>
              </a:xfrm>
              <a:custGeom>
                <a:avLst/>
                <a:gdLst/>
                <a:ahLst/>
                <a:cxnLst/>
                <a:rect l="l" t="t" r="r" b="b"/>
                <a:pathLst>
                  <a:path w="2445" h="2820" extrusionOk="0">
                    <a:moveTo>
                      <a:pt x="1098" y="1"/>
                    </a:moveTo>
                    <a:cubicBezTo>
                      <a:pt x="732" y="233"/>
                      <a:pt x="357" y="456"/>
                      <a:pt x="0" y="715"/>
                    </a:cubicBezTo>
                    <a:lnTo>
                      <a:pt x="1463" y="2820"/>
                    </a:lnTo>
                    <a:cubicBezTo>
                      <a:pt x="1776" y="2588"/>
                      <a:pt x="2115" y="2392"/>
                      <a:pt x="2445" y="2178"/>
                    </a:cubicBezTo>
                    <a:lnTo>
                      <a:pt x="10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7164765" y="2316402"/>
                <a:ext cx="86856" cy="45655"/>
              </a:xfrm>
              <a:custGeom>
                <a:avLst/>
                <a:gdLst/>
                <a:ahLst/>
                <a:cxnLst/>
                <a:rect l="l" t="t" r="r" b="b"/>
                <a:pathLst>
                  <a:path w="2633" h="1384" extrusionOk="0">
                    <a:moveTo>
                      <a:pt x="72" y="1"/>
                    </a:moveTo>
                    <a:cubicBezTo>
                      <a:pt x="46" y="429"/>
                      <a:pt x="1" y="866"/>
                      <a:pt x="1" y="1303"/>
                    </a:cubicBezTo>
                    <a:lnTo>
                      <a:pt x="2561" y="1384"/>
                    </a:lnTo>
                    <a:cubicBezTo>
                      <a:pt x="2561" y="991"/>
                      <a:pt x="2597" y="599"/>
                      <a:pt x="2633" y="215"/>
                    </a:cubicBezTo>
                    <a:lnTo>
                      <a:pt x="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7169780" y="2248151"/>
                <a:ext cx="89495" cy="52417"/>
              </a:xfrm>
              <a:custGeom>
                <a:avLst/>
                <a:gdLst/>
                <a:ahLst/>
                <a:cxnLst/>
                <a:rect l="l" t="t" r="r" b="b"/>
                <a:pathLst>
                  <a:path w="2713" h="1589" extrusionOk="0">
                    <a:moveTo>
                      <a:pt x="188" y="0"/>
                    </a:moveTo>
                    <a:cubicBezTo>
                      <a:pt x="99" y="429"/>
                      <a:pt x="63" y="857"/>
                      <a:pt x="1" y="1285"/>
                    </a:cubicBezTo>
                    <a:lnTo>
                      <a:pt x="2543" y="1588"/>
                    </a:lnTo>
                    <a:cubicBezTo>
                      <a:pt x="2597" y="1196"/>
                      <a:pt x="2632" y="812"/>
                      <a:pt x="2713" y="429"/>
                    </a:cubicBez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7180369" y="2180757"/>
                <a:ext cx="91573" cy="58883"/>
              </a:xfrm>
              <a:custGeom>
                <a:avLst/>
                <a:gdLst/>
                <a:ahLst/>
                <a:cxnLst/>
                <a:rect l="l" t="t" r="r" b="b"/>
                <a:pathLst>
                  <a:path w="2776" h="1785" extrusionOk="0">
                    <a:moveTo>
                      <a:pt x="295" y="0"/>
                    </a:moveTo>
                    <a:cubicBezTo>
                      <a:pt x="197" y="420"/>
                      <a:pt x="99" y="848"/>
                      <a:pt x="1" y="1267"/>
                    </a:cubicBezTo>
                    <a:lnTo>
                      <a:pt x="2516" y="1785"/>
                    </a:lnTo>
                    <a:lnTo>
                      <a:pt x="2775" y="643"/>
                    </a:lnTo>
                    <a:lnTo>
                      <a:pt x="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7197159" y="2114848"/>
                <a:ext cx="93025" cy="64754"/>
              </a:xfrm>
              <a:custGeom>
                <a:avLst/>
                <a:gdLst/>
                <a:ahLst/>
                <a:cxnLst/>
                <a:rect l="l" t="t" r="r" b="b"/>
                <a:pathLst>
                  <a:path w="2820" h="1963" extrusionOk="0">
                    <a:moveTo>
                      <a:pt x="402" y="0"/>
                    </a:moveTo>
                    <a:cubicBezTo>
                      <a:pt x="268" y="419"/>
                      <a:pt x="116" y="821"/>
                      <a:pt x="0" y="1240"/>
                    </a:cubicBezTo>
                    <a:lnTo>
                      <a:pt x="2462" y="1963"/>
                    </a:lnTo>
                    <a:cubicBezTo>
                      <a:pt x="2561" y="1588"/>
                      <a:pt x="2703" y="1222"/>
                      <a:pt x="2819" y="857"/>
                    </a:cubicBez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7219525" y="2050985"/>
                <a:ext cx="93619" cy="70362"/>
              </a:xfrm>
              <a:custGeom>
                <a:avLst/>
                <a:gdLst/>
                <a:ahLst/>
                <a:cxnLst/>
                <a:rect l="l" t="t" r="r" b="b"/>
                <a:pathLst>
                  <a:path w="2838" h="2133" extrusionOk="0">
                    <a:moveTo>
                      <a:pt x="509" y="0"/>
                    </a:moveTo>
                    <a:lnTo>
                      <a:pt x="241" y="598"/>
                    </a:lnTo>
                    <a:lnTo>
                      <a:pt x="0" y="1205"/>
                    </a:lnTo>
                    <a:lnTo>
                      <a:pt x="2391" y="2132"/>
                    </a:lnTo>
                    <a:lnTo>
                      <a:pt x="2605" y="1588"/>
                    </a:lnTo>
                    <a:lnTo>
                      <a:pt x="2837" y="1062"/>
                    </a:lnTo>
                    <a:lnTo>
                      <a:pt x="5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7167141" y="2446769"/>
                <a:ext cx="88604" cy="49778"/>
              </a:xfrm>
              <a:custGeom>
                <a:avLst/>
                <a:gdLst/>
                <a:ahLst/>
                <a:cxnLst/>
                <a:rect l="l" t="t" r="r" b="b"/>
                <a:pathLst>
                  <a:path w="2686" h="1509" extrusionOk="0">
                    <a:moveTo>
                      <a:pt x="2561" y="1"/>
                    </a:moveTo>
                    <a:lnTo>
                      <a:pt x="0" y="215"/>
                    </a:lnTo>
                    <a:cubicBezTo>
                      <a:pt x="27" y="652"/>
                      <a:pt x="98" y="1080"/>
                      <a:pt x="143" y="1509"/>
                    </a:cubicBezTo>
                    <a:lnTo>
                      <a:pt x="2686" y="1161"/>
                    </a:lnTo>
                    <a:cubicBezTo>
                      <a:pt x="2641" y="777"/>
                      <a:pt x="2578" y="385"/>
                      <a:pt x="2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7164205" y="2384983"/>
                <a:ext cx="85669" cy="43016"/>
              </a:xfrm>
              <a:custGeom>
                <a:avLst/>
                <a:gdLst/>
                <a:ahLst/>
                <a:cxnLst/>
                <a:rect l="l" t="t" r="r" b="b"/>
                <a:pathLst>
                  <a:path w="2597" h="1304" extrusionOk="0">
                    <a:moveTo>
                      <a:pt x="0" y="1"/>
                    </a:moveTo>
                    <a:lnTo>
                      <a:pt x="36" y="1303"/>
                    </a:lnTo>
                    <a:lnTo>
                      <a:pt x="2596" y="1169"/>
                    </a:lnTo>
                    <a:lnTo>
                      <a:pt x="2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8304253" y="3006500"/>
                <a:ext cx="75937" cy="93915"/>
              </a:xfrm>
              <a:custGeom>
                <a:avLst/>
                <a:gdLst/>
                <a:ahLst/>
                <a:cxnLst/>
                <a:rect l="l" t="t" r="r" b="b"/>
                <a:pathLst>
                  <a:path w="2302" h="2847" extrusionOk="0">
                    <a:moveTo>
                      <a:pt x="0" y="554"/>
                    </a:moveTo>
                    <a:lnTo>
                      <a:pt x="518" y="286"/>
                    </a:lnTo>
                    <a:cubicBezTo>
                      <a:pt x="687" y="197"/>
                      <a:pt x="857" y="99"/>
                      <a:pt x="1026" y="1"/>
                    </a:cubicBezTo>
                    <a:lnTo>
                      <a:pt x="2302" y="2222"/>
                    </a:lnTo>
                    <a:cubicBezTo>
                      <a:pt x="2115" y="2329"/>
                      <a:pt x="1927" y="2445"/>
                      <a:pt x="1731" y="2543"/>
                    </a:cubicBezTo>
                    <a:lnTo>
                      <a:pt x="1151" y="284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8248042" y="3035068"/>
                <a:ext cx="70956" cy="93586"/>
              </a:xfrm>
              <a:custGeom>
                <a:avLst/>
                <a:gdLst/>
                <a:ahLst/>
                <a:cxnLst/>
                <a:rect l="l" t="t" r="r" b="b"/>
                <a:pathLst>
                  <a:path w="2151" h="2837" extrusionOk="0">
                    <a:moveTo>
                      <a:pt x="0" y="464"/>
                    </a:moveTo>
                    <a:cubicBezTo>
                      <a:pt x="366" y="330"/>
                      <a:pt x="714" y="152"/>
                      <a:pt x="1071" y="0"/>
                    </a:cubicBezTo>
                    <a:lnTo>
                      <a:pt x="2150" y="2320"/>
                    </a:lnTo>
                    <a:cubicBezTo>
                      <a:pt x="1758" y="2498"/>
                      <a:pt x="1365" y="2685"/>
                      <a:pt x="955" y="28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8190050" y="3058588"/>
                <a:ext cx="65381" cy="93322"/>
              </a:xfrm>
              <a:custGeom>
                <a:avLst/>
                <a:gdLst/>
                <a:ahLst/>
                <a:cxnLst/>
                <a:rect l="l" t="t" r="r" b="b"/>
                <a:pathLst>
                  <a:path w="1982" h="2829" extrusionOk="0">
                    <a:moveTo>
                      <a:pt x="1" y="375"/>
                    </a:moveTo>
                    <a:cubicBezTo>
                      <a:pt x="367" y="259"/>
                      <a:pt x="732" y="126"/>
                      <a:pt x="1107" y="1"/>
                    </a:cubicBezTo>
                    <a:lnTo>
                      <a:pt x="1981" y="2409"/>
                    </a:lnTo>
                    <a:cubicBezTo>
                      <a:pt x="1571" y="2552"/>
                      <a:pt x="1161" y="2695"/>
                      <a:pt x="750" y="282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8130310" y="3077127"/>
                <a:ext cx="59476" cy="91870"/>
              </a:xfrm>
              <a:custGeom>
                <a:avLst/>
                <a:gdLst/>
                <a:ahLst/>
                <a:cxnLst/>
                <a:rect l="l" t="t" r="r" b="b"/>
                <a:pathLst>
                  <a:path w="1803" h="2785" extrusionOk="0">
                    <a:moveTo>
                      <a:pt x="1" y="277"/>
                    </a:moveTo>
                    <a:lnTo>
                      <a:pt x="572" y="143"/>
                    </a:lnTo>
                    <a:lnTo>
                      <a:pt x="857" y="81"/>
                    </a:lnTo>
                    <a:lnTo>
                      <a:pt x="1134" y="1"/>
                    </a:lnTo>
                    <a:lnTo>
                      <a:pt x="1803" y="2481"/>
                    </a:lnTo>
                    <a:lnTo>
                      <a:pt x="1491" y="2561"/>
                    </a:lnTo>
                    <a:lnTo>
                      <a:pt x="1170" y="2641"/>
                    </a:lnTo>
                    <a:lnTo>
                      <a:pt x="536" y="278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8069415" y="3090685"/>
                <a:ext cx="53275" cy="89792"/>
              </a:xfrm>
              <a:custGeom>
                <a:avLst/>
                <a:gdLst/>
                <a:ahLst/>
                <a:cxnLst/>
                <a:rect l="l" t="t" r="r" b="b"/>
                <a:pathLst>
                  <a:path w="1615" h="2722" extrusionOk="0">
                    <a:moveTo>
                      <a:pt x="0" y="179"/>
                    </a:moveTo>
                    <a:lnTo>
                      <a:pt x="580" y="107"/>
                    </a:lnTo>
                    <a:lnTo>
                      <a:pt x="1160" y="0"/>
                    </a:lnTo>
                    <a:lnTo>
                      <a:pt x="1615" y="2525"/>
                    </a:lnTo>
                    <a:lnTo>
                      <a:pt x="973" y="2641"/>
                    </a:lnTo>
                    <a:lnTo>
                      <a:pt x="321" y="272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8007893" y="3099195"/>
                <a:ext cx="46545" cy="87153"/>
              </a:xfrm>
              <a:custGeom>
                <a:avLst/>
                <a:gdLst/>
                <a:ahLst/>
                <a:cxnLst/>
                <a:rect l="l" t="t" r="r" b="b"/>
                <a:pathLst>
                  <a:path w="1411" h="2642" extrusionOk="0">
                    <a:moveTo>
                      <a:pt x="1" y="81"/>
                    </a:moveTo>
                    <a:cubicBezTo>
                      <a:pt x="393" y="72"/>
                      <a:pt x="786" y="28"/>
                      <a:pt x="1169" y="1"/>
                    </a:cubicBezTo>
                    <a:lnTo>
                      <a:pt x="1410" y="2552"/>
                    </a:lnTo>
                    <a:cubicBezTo>
                      <a:pt x="982" y="2579"/>
                      <a:pt x="545" y="2633"/>
                      <a:pt x="108" y="26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8611465" y="2696319"/>
                <a:ext cx="93915" cy="75376"/>
              </a:xfrm>
              <a:custGeom>
                <a:avLst/>
                <a:gdLst/>
                <a:ahLst/>
                <a:cxnLst/>
                <a:rect l="l" t="t" r="r" b="b"/>
                <a:pathLst>
                  <a:path w="2847" h="2285" extrusionOk="0">
                    <a:moveTo>
                      <a:pt x="1" y="1036"/>
                    </a:moveTo>
                    <a:cubicBezTo>
                      <a:pt x="99" y="866"/>
                      <a:pt x="188" y="697"/>
                      <a:pt x="277" y="518"/>
                    </a:cubicBezTo>
                    <a:lnTo>
                      <a:pt x="545" y="1"/>
                    </a:lnTo>
                    <a:lnTo>
                      <a:pt x="2847" y="1134"/>
                    </a:lnTo>
                    <a:lnTo>
                      <a:pt x="2543" y="1714"/>
                    </a:lnTo>
                    <a:cubicBezTo>
                      <a:pt x="2445" y="1910"/>
                      <a:pt x="2347" y="2097"/>
                      <a:pt x="2231" y="22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8579105" y="2750484"/>
                <a:ext cx="93322" cy="80061"/>
              </a:xfrm>
              <a:custGeom>
                <a:avLst/>
                <a:gdLst/>
                <a:ahLst/>
                <a:cxnLst/>
                <a:rect l="l" t="t" r="r" b="b"/>
                <a:pathLst>
                  <a:path w="2829" h="2427" extrusionOk="0">
                    <a:moveTo>
                      <a:pt x="0" y="982"/>
                    </a:moveTo>
                    <a:cubicBezTo>
                      <a:pt x="215" y="661"/>
                      <a:pt x="429" y="331"/>
                      <a:pt x="625" y="0"/>
                    </a:cubicBezTo>
                    <a:lnTo>
                      <a:pt x="2828" y="1321"/>
                    </a:lnTo>
                    <a:cubicBezTo>
                      <a:pt x="2597" y="1695"/>
                      <a:pt x="2356" y="2061"/>
                      <a:pt x="2124" y="24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8542323" y="2801681"/>
                <a:ext cx="91837" cy="83920"/>
              </a:xfrm>
              <a:custGeom>
                <a:avLst/>
                <a:gdLst/>
                <a:ahLst/>
                <a:cxnLst/>
                <a:rect l="l" t="t" r="r" b="b"/>
                <a:pathLst>
                  <a:path w="2784" h="2544" extrusionOk="0">
                    <a:moveTo>
                      <a:pt x="0" y="937"/>
                    </a:moveTo>
                    <a:cubicBezTo>
                      <a:pt x="232" y="625"/>
                      <a:pt x="491" y="331"/>
                      <a:pt x="705" y="1"/>
                    </a:cubicBezTo>
                    <a:lnTo>
                      <a:pt x="2784" y="1508"/>
                    </a:lnTo>
                    <a:cubicBezTo>
                      <a:pt x="2543" y="1865"/>
                      <a:pt x="2257" y="2204"/>
                      <a:pt x="1990" y="25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8501419" y="2850239"/>
                <a:ext cx="90089" cy="87153"/>
              </a:xfrm>
              <a:custGeom>
                <a:avLst/>
                <a:gdLst/>
                <a:ahLst/>
                <a:cxnLst/>
                <a:rect l="l" t="t" r="r" b="b"/>
                <a:pathLst>
                  <a:path w="2731" h="2642" extrusionOk="0">
                    <a:moveTo>
                      <a:pt x="0" y="866"/>
                    </a:moveTo>
                    <a:lnTo>
                      <a:pt x="402" y="438"/>
                    </a:lnTo>
                    <a:lnTo>
                      <a:pt x="785" y="1"/>
                    </a:lnTo>
                    <a:lnTo>
                      <a:pt x="2730" y="1669"/>
                    </a:lnTo>
                    <a:lnTo>
                      <a:pt x="2302" y="2168"/>
                    </a:lnTo>
                    <a:lnTo>
                      <a:pt x="1856" y="264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8456985" y="2895267"/>
                <a:ext cx="87417" cy="89495"/>
              </a:xfrm>
              <a:custGeom>
                <a:avLst/>
                <a:gdLst/>
                <a:ahLst/>
                <a:cxnLst/>
                <a:rect l="l" t="t" r="r" b="b"/>
                <a:pathLst>
                  <a:path w="2650" h="2713" extrusionOk="0">
                    <a:moveTo>
                      <a:pt x="0" y="795"/>
                    </a:moveTo>
                    <a:cubicBezTo>
                      <a:pt x="304" y="545"/>
                      <a:pt x="571" y="259"/>
                      <a:pt x="857" y="1"/>
                    </a:cubicBezTo>
                    <a:lnTo>
                      <a:pt x="2650" y="1829"/>
                    </a:lnTo>
                    <a:cubicBezTo>
                      <a:pt x="2338" y="2124"/>
                      <a:pt x="2025" y="2436"/>
                      <a:pt x="1695" y="271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8409021" y="2936468"/>
                <a:ext cx="84481" cy="91837"/>
              </a:xfrm>
              <a:custGeom>
                <a:avLst/>
                <a:gdLst/>
                <a:ahLst/>
                <a:cxnLst/>
                <a:rect l="l" t="t" r="r" b="b"/>
                <a:pathLst>
                  <a:path w="2561" h="2784" extrusionOk="0">
                    <a:moveTo>
                      <a:pt x="0" y="723"/>
                    </a:moveTo>
                    <a:cubicBezTo>
                      <a:pt x="312" y="491"/>
                      <a:pt x="616" y="241"/>
                      <a:pt x="928" y="1"/>
                    </a:cubicBezTo>
                    <a:lnTo>
                      <a:pt x="2560" y="1981"/>
                    </a:lnTo>
                    <a:cubicBezTo>
                      <a:pt x="2213" y="2249"/>
                      <a:pt x="1874" y="2525"/>
                      <a:pt x="1526" y="27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8358088" y="2973546"/>
                <a:ext cx="80391" cy="93322"/>
              </a:xfrm>
              <a:custGeom>
                <a:avLst/>
                <a:gdLst/>
                <a:ahLst/>
                <a:cxnLst/>
                <a:rect l="l" t="t" r="r" b="b"/>
                <a:pathLst>
                  <a:path w="2437" h="2829" extrusionOk="0">
                    <a:moveTo>
                      <a:pt x="1" y="643"/>
                    </a:moveTo>
                    <a:cubicBezTo>
                      <a:pt x="322" y="429"/>
                      <a:pt x="661" y="233"/>
                      <a:pt x="973" y="1"/>
                    </a:cubicBezTo>
                    <a:lnTo>
                      <a:pt x="2436" y="2115"/>
                    </a:lnTo>
                    <a:cubicBezTo>
                      <a:pt x="2079" y="2365"/>
                      <a:pt x="1705" y="2588"/>
                      <a:pt x="1348" y="282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8700927" y="2399399"/>
                <a:ext cx="86559" cy="45655"/>
              </a:xfrm>
              <a:custGeom>
                <a:avLst/>
                <a:gdLst/>
                <a:ahLst/>
                <a:cxnLst/>
                <a:rect l="l" t="t" r="r" b="b"/>
                <a:pathLst>
                  <a:path w="2624" h="1384" extrusionOk="0">
                    <a:moveTo>
                      <a:pt x="1" y="1169"/>
                    </a:moveTo>
                    <a:cubicBezTo>
                      <a:pt x="28" y="777"/>
                      <a:pt x="63" y="393"/>
                      <a:pt x="63" y="1"/>
                    </a:cubicBezTo>
                    <a:lnTo>
                      <a:pt x="2624" y="81"/>
                    </a:lnTo>
                    <a:cubicBezTo>
                      <a:pt x="2624" y="518"/>
                      <a:pt x="2588" y="946"/>
                      <a:pt x="2552" y="13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8692977" y="2460920"/>
                <a:ext cx="89495" cy="52417"/>
              </a:xfrm>
              <a:custGeom>
                <a:avLst/>
                <a:gdLst/>
                <a:ahLst/>
                <a:cxnLst/>
                <a:rect l="l" t="t" r="r" b="b"/>
                <a:pathLst>
                  <a:path w="2713" h="1589" extrusionOk="0">
                    <a:moveTo>
                      <a:pt x="1" y="1151"/>
                    </a:moveTo>
                    <a:cubicBezTo>
                      <a:pt x="81" y="776"/>
                      <a:pt x="117" y="384"/>
                      <a:pt x="170" y="0"/>
                    </a:cubicBezTo>
                    <a:lnTo>
                      <a:pt x="2713" y="295"/>
                    </a:lnTo>
                    <a:cubicBezTo>
                      <a:pt x="2659" y="723"/>
                      <a:pt x="2615" y="1160"/>
                      <a:pt x="2535" y="15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8680343" y="2521815"/>
                <a:ext cx="91540" cy="58916"/>
              </a:xfrm>
              <a:custGeom>
                <a:avLst/>
                <a:gdLst/>
                <a:ahLst/>
                <a:cxnLst/>
                <a:rect l="l" t="t" r="r" b="b"/>
                <a:pathLst>
                  <a:path w="2775" h="1786" extrusionOk="0">
                    <a:moveTo>
                      <a:pt x="0" y="1134"/>
                    </a:moveTo>
                    <a:lnTo>
                      <a:pt x="259" y="1"/>
                    </a:lnTo>
                    <a:lnTo>
                      <a:pt x="2775" y="509"/>
                    </a:lnTo>
                    <a:cubicBezTo>
                      <a:pt x="2677" y="938"/>
                      <a:pt x="2587" y="1357"/>
                      <a:pt x="2480" y="17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8662101" y="2581556"/>
                <a:ext cx="93025" cy="64787"/>
              </a:xfrm>
              <a:custGeom>
                <a:avLst/>
                <a:gdLst/>
                <a:ahLst/>
                <a:cxnLst/>
                <a:rect l="l" t="t" r="r" b="b"/>
                <a:pathLst>
                  <a:path w="2820" h="1964" extrusionOk="0">
                    <a:moveTo>
                      <a:pt x="0" y="1116"/>
                    </a:moveTo>
                    <a:cubicBezTo>
                      <a:pt x="125" y="741"/>
                      <a:pt x="268" y="375"/>
                      <a:pt x="357" y="1"/>
                    </a:cubicBezTo>
                    <a:lnTo>
                      <a:pt x="2819" y="723"/>
                    </a:lnTo>
                    <a:cubicBezTo>
                      <a:pt x="2712" y="1143"/>
                      <a:pt x="2552" y="1553"/>
                      <a:pt x="2418" y="196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8639142" y="2639844"/>
                <a:ext cx="93619" cy="70362"/>
              </a:xfrm>
              <a:custGeom>
                <a:avLst/>
                <a:gdLst/>
                <a:ahLst/>
                <a:cxnLst/>
                <a:rect l="l" t="t" r="r" b="b"/>
                <a:pathLst>
                  <a:path w="2838" h="2133" extrusionOk="0">
                    <a:moveTo>
                      <a:pt x="0" y="1080"/>
                    </a:moveTo>
                    <a:lnTo>
                      <a:pt x="241" y="544"/>
                    </a:lnTo>
                    <a:lnTo>
                      <a:pt x="455" y="0"/>
                    </a:lnTo>
                    <a:lnTo>
                      <a:pt x="2837" y="928"/>
                    </a:lnTo>
                    <a:lnTo>
                      <a:pt x="2605" y="1535"/>
                    </a:lnTo>
                    <a:lnTo>
                      <a:pt x="2338" y="213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8696507" y="2264612"/>
                <a:ext cx="88637" cy="50075"/>
              </a:xfrm>
              <a:custGeom>
                <a:avLst/>
                <a:gdLst/>
                <a:ahLst/>
                <a:cxnLst/>
                <a:rect l="l" t="t" r="r" b="b"/>
                <a:pathLst>
                  <a:path w="2687" h="1518" extrusionOk="0">
                    <a:moveTo>
                      <a:pt x="135" y="1517"/>
                    </a:moveTo>
                    <a:cubicBezTo>
                      <a:pt x="108" y="1125"/>
                      <a:pt x="46" y="741"/>
                      <a:pt x="1" y="349"/>
                    </a:cubicBezTo>
                    <a:lnTo>
                      <a:pt x="2543" y="1"/>
                    </a:lnTo>
                    <a:cubicBezTo>
                      <a:pt x="2597" y="438"/>
                      <a:pt x="2659" y="866"/>
                      <a:pt x="2686" y="13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8702709" y="2333193"/>
                <a:ext cx="85372" cy="42983"/>
              </a:xfrm>
              <a:custGeom>
                <a:avLst/>
                <a:gdLst/>
                <a:ahLst/>
                <a:cxnLst/>
                <a:rect l="l" t="t" r="r" b="b"/>
                <a:pathLst>
                  <a:path w="2588" h="1303" extrusionOk="0">
                    <a:moveTo>
                      <a:pt x="27" y="1303"/>
                    </a:moveTo>
                    <a:lnTo>
                      <a:pt x="0" y="134"/>
                    </a:lnTo>
                    <a:lnTo>
                      <a:pt x="2561" y="0"/>
                    </a:lnTo>
                    <a:lnTo>
                      <a:pt x="2587" y="130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8582931" y="1915307"/>
                <a:ext cx="151874" cy="331392"/>
              </a:xfrm>
              <a:custGeom>
                <a:avLst/>
                <a:gdLst/>
                <a:ahLst/>
                <a:cxnLst/>
                <a:rect l="l" t="t" r="r" b="b"/>
                <a:pathLst>
                  <a:path w="4604" h="10046" extrusionOk="0">
                    <a:moveTo>
                      <a:pt x="4479" y="10046"/>
                    </a:moveTo>
                    <a:cubicBezTo>
                      <a:pt x="4434" y="10046"/>
                      <a:pt x="4390" y="10010"/>
                      <a:pt x="4381" y="9957"/>
                    </a:cubicBezTo>
                    <a:cubicBezTo>
                      <a:pt x="3721" y="6433"/>
                      <a:pt x="2222" y="3052"/>
                      <a:pt x="36" y="188"/>
                    </a:cubicBezTo>
                    <a:cubicBezTo>
                      <a:pt x="0" y="143"/>
                      <a:pt x="9" y="72"/>
                      <a:pt x="54" y="36"/>
                    </a:cubicBezTo>
                    <a:cubicBezTo>
                      <a:pt x="99" y="1"/>
                      <a:pt x="170" y="10"/>
                      <a:pt x="206" y="63"/>
                    </a:cubicBezTo>
                    <a:cubicBezTo>
                      <a:pt x="2409" y="2954"/>
                      <a:pt x="3926" y="6361"/>
                      <a:pt x="4586" y="9921"/>
                    </a:cubicBezTo>
                    <a:cubicBezTo>
                      <a:pt x="4604" y="9983"/>
                      <a:pt x="4559" y="10037"/>
                      <a:pt x="4506" y="10046"/>
                    </a:cubicBezTo>
                    <a:cubicBezTo>
                      <a:pt x="4497" y="10046"/>
                      <a:pt x="4488" y="10046"/>
                      <a:pt x="4479" y="100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8610608" y="1881462"/>
                <a:ext cx="166587" cy="360256"/>
              </a:xfrm>
              <a:custGeom>
                <a:avLst/>
                <a:gdLst/>
                <a:ahLst/>
                <a:cxnLst/>
                <a:rect l="l" t="t" r="r" b="b"/>
                <a:pathLst>
                  <a:path w="5050" h="10921" extrusionOk="0">
                    <a:moveTo>
                      <a:pt x="4933" y="10920"/>
                    </a:moveTo>
                    <a:cubicBezTo>
                      <a:pt x="4880" y="10920"/>
                      <a:pt x="4835" y="10884"/>
                      <a:pt x="4826" y="10831"/>
                    </a:cubicBezTo>
                    <a:cubicBezTo>
                      <a:pt x="4122" y="6977"/>
                      <a:pt x="2462" y="3293"/>
                      <a:pt x="36" y="188"/>
                    </a:cubicBezTo>
                    <a:cubicBezTo>
                      <a:pt x="0" y="143"/>
                      <a:pt x="9" y="81"/>
                      <a:pt x="54" y="36"/>
                    </a:cubicBezTo>
                    <a:cubicBezTo>
                      <a:pt x="107" y="1"/>
                      <a:pt x="170" y="10"/>
                      <a:pt x="205" y="63"/>
                    </a:cubicBezTo>
                    <a:cubicBezTo>
                      <a:pt x="2659" y="3186"/>
                      <a:pt x="4327" y="6906"/>
                      <a:pt x="5040" y="10795"/>
                    </a:cubicBezTo>
                    <a:cubicBezTo>
                      <a:pt x="5049" y="10858"/>
                      <a:pt x="5014" y="10911"/>
                      <a:pt x="4951" y="10920"/>
                    </a:cubicBezTo>
                    <a:cubicBezTo>
                      <a:pt x="4942" y="10920"/>
                      <a:pt x="4942" y="10920"/>
                      <a:pt x="4933" y="109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8549977" y="1935033"/>
                <a:ext cx="148939" cy="328160"/>
              </a:xfrm>
              <a:custGeom>
                <a:avLst/>
                <a:gdLst/>
                <a:ahLst/>
                <a:cxnLst/>
                <a:rect l="l" t="t" r="r" b="b"/>
                <a:pathLst>
                  <a:path w="4515" h="9948" extrusionOk="0">
                    <a:moveTo>
                      <a:pt x="4398" y="9947"/>
                    </a:moveTo>
                    <a:cubicBezTo>
                      <a:pt x="4354" y="9947"/>
                      <a:pt x="4309" y="9912"/>
                      <a:pt x="4300" y="9858"/>
                    </a:cubicBezTo>
                    <a:cubicBezTo>
                      <a:pt x="3694" y="6352"/>
                      <a:pt x="2222" y="3016"/>
                      <a:pt x="36" y="188"/>
                    </a:cubicBezTo>
                    <a:cubicBezTo>
                      <a:pt x="0" y="143"/>
                      <a:pt x="9" y="72"/>
                      <a:pt x="54" y="36"/>
                    </a:cubicBezTo>
                    <a:cubicBezTo>
                      <a:pt x="107" y="0"/>
                      <a:pt x="170" y="9"/>
                      <a:pt x="205" y="54"/>
                    </a:cubicBezTo>
                    <a:cubicBezTo>
                      <a:pt x="2409" y="2909"/>
                      <a:pt x="3899" y="6281"/>
                      <a:pt x="4505" y="9822"/>
                    </a:cubicBezTo>
                    <a:cubicBezTo>
                      <a:pt x="4514" y="9876"/>
                      <a:pt x="4479" y="9929"/>
                      <a:pt x="4416" y="9947"/>
                    </a:cubicBezTo>
                    <a:cubicBezTo>
                      <a:pt x="4416" y="9947"/>
                      <a:pt x="4407" y="9947"/>
                      <a:pt x="4398" y="994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7987012" y="1613075"/>
                <a:ext cx="487357" cy="187501"/>
              </a:xfrm>
              <a:custGeom>
                <a:avLst/>
                <a:gdLst/>
                <a:ahLst/>
                <a:cxnLst/>
                <a:rect l="l" t="t" r="r" b="b"/>
                <a:pathLst>
                  <a:path w="14774" h="5684" extrusionOk="0">
                    <a:moveTo>
                      <a:pt x="14649" y="5683"/>
                    </a:moveTo>
                    <a:cubicBezTo>
                      <a:pt x="14631" y="5683"/>
                      <a:pt x="14604" y="5675"/>
                      <a:pt x="14577" y="5657"/>
                    </a:cubicBezTo>
                    <a:cubicBezTo>
                      <a:pt x="10536" y="2249"/>
                      <a:pt x="5398" y="313"/>
                      <a:pt x="107" y="215"/>
                    </a:cubicBezTo>
                    <a:cubicBezTo>
                      <a:pt x="45" y="215"/>
                      <a:pt x="0" y="161"/>
                      <a:pt x="0" y="99"/>
                    </a:cubicBezTo>
                    <a:cubicBezTo>
                      <a:pt x="0" y="45"/>
                      <a:pt x="45" y="1"/>
                      <a:pt x="107" y="1"/>
                    </a:cubicBezTo>
                    <a:lnTo>
                      <a:pt x="107" y="1"/>
                    </a:lnTo>
                    <a:cubicBezTo>
                      <a:pt x="5451" y="99"/>
                      <a:pt x="10643" y="2053"/>
                      <a:pt x="14720" y="5496"/>
                    </a:cubicBezTo>
                    <a:cubicBezTo>
                      <a:pt x="14765" y="5532"/>
                      <a:pt x="14774" y="5603"/>
                      <a:pt x="14738" y="5648"/>
                    </a:cubicBezTo>
                    <a:cubicBezTo>
                      <a:pt x="14711" y="5675"/>
                      <a:pt x="14684" y="5683"/>
                      <a:pt x="14649" y="56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7992884" y="1570126"/>
                <a:ext cx="519454" cy="206898"/>
              </a:xfrm>
              <a:custGeom>
                <a:avLst/>
                <a:gdLst/>
                <a:ahLst/>
                <a:cxnLst/>
                <a:rect l="l" t="t" r="r" b="b"/>
                <a:pathLst>
                  <a:path w="15747" h="6272" extrusionOk="0">
                    <a:moveTo>
                      <a:pt x="15622" y="6272"/>
                    </a:moveTo>
                    <a:cubicBezTo>
                      <a:pt x="15604" y="6272"/>
                      <a:pt x="15577" y="6263"/>
                      <a:pt x="15550" y="6245"/>
                    </a:cubicBezTo>
                    <a:cubicBezTo>
                      <a:pt x="11277" y="2507"/>
                      <a:pt x="5791" y="375"/>
                      <a:pt x="108" y="223"/>
                    </a:cubicBezTo>
                    <a:cubicBezTo>
                      <a:pt x="45" y="223"/>
                      <a:pt x="1" y="170"/>
                      <a:pt x="1" y="116"/>
                    </a:cubicBezTo>
                    <a:cubicBezTo>
                      <a:pt x="10" y="54"/>
                      <a:pt x="54" y="0"/>
                      <a:pt x="117" y="9"/>
                    </a:cubicBezTo>
                    <a:cubicBezTo>
                      <a:pt x="5844" y="152"/>
                      <a:pt x="11375" y="2311"/>
                      <a:pt x="15693" y="6084"/>
                    </a:cubicBezTo>
                    <a:cubicBezTo>
                      <a:pt x="15737" y="6120"/>
                      <a:pt x="15746" y="6192"/>
                      <a:pt x="15711" y="6236"/>
                    </a:cubicBezTo>
                    <a:cubicBezTo>
                      <a:pt x="15684" y="6254"/>
                      <a:pt x="15657" y="6272"/>
                      <a:pt x="15622" y="62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7986121" y="1651044"/>
                <a:ext cx="468521" cy="182784"/>
              </a:xfrm>
              <a:custGeom>
                <a:avLst/>
                <a:gdLst/>
                <a:ahLst/>
                <a:cxnLst/>
                <a:rect l="l" t="t" r="r" b="b"/>
                <a:pathLst>
                  <a:path w="14203" h="5541" extrusionOk="0">
                    <a:moveTo>
                      <a:pt x="14078" y="5541"/>
                    </a:moveTo>
                    <a:cubicBezTo>
                      <a:pt x="14060" y="5541"/>
                      <a:pt x="14033" y="5532"/>
                      <a:pt x="14016" y="5514"/>
                    </a:cubicBezTo>
                    <a:cubicBezTo>
                      <a:pt x="10144" y="2195"/>
                      <a:pt x="5210" y="313"/>
                      <a:pt x="108" y="215"/>
                    </a:cubicBezTo>
                    <a:cubicBezTo>
                      <a:pt x="45" y="215"/>
                      <a:pt x="1" y="161"/>
                      <a:pt x="1" y="99"/>
                    </a:cubicBezTo>
                    <a:cubicBezTo>
                      <a:pt x="1" y="45"/>
                      <a:pt x="54" y="1"/>
                      <a:pt x="117" y="1"/>
                    </a:cubicBezTo>
                    <a:cubicBezTo>
                      <a:pt x="5264" y="99"/>
                      <a:pt x="10242" y="1999"/>
                      <a:pt x="14149" y="5344"/>
                    </a:cubicBezTo>
                    <a:cubicBezTo>
                      <a:pt x="14194" y="5389"/>
                      <a:pt x="14203" y="5451"/>
                      <a:pt x="14167" y="5496"/>
                    </a:cubicBezTo>
                    <a:cubicBezTo>
                      <a:pt x="14140" y="5523"/>
                      <a:pt x="14114" y="5541"/>
                      <a:pt x="14078" y="55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8439040" y="1763465"/>
                <a:ext cx="185126" cy="185126"/>
              </a:xfrm>
              <a:custGeom>
                <a:avLst/>
                <a:gdLst/>
                <a:ahLst/>
                <a:cxnLst/>
                <a:rect l="l" t="t" r="r" b="b"/>
                <a:pathLst>
                  <a:path w="5612" h="5612" extrusionOk="0">
                    <a:moveTo>
                      <a:pt x="2801" y="429"/>
                    </a:moveTo>
                    <a:cubicBezTo>
                      <a:pt x="1499" y="429"/>
                      <a:pt x="428" y="1499"/>
                      <a:pt x="428" y="2802"/>
                    </a:cubicBezTo>
                    <a:cubicBezTo>
                      <a:pt x="428" y="4113"/>
                      <a:pt x="1499" y="5175"/>
                      <a:pt x="2801" y="5175"/>
                    </a:cubicBezTo>
                    <a:cubicBezTo>
                      <a:pt x="4113" y="5175"/>
                      <a:pt x="5174" y="4113"/>
                      <a:pt x="5174" y="2802"/>
                    </a:cubicBezTo>
                    <a:cubicBezTo>
                      <a:pt x="5174" y="1499"/>
                      <a:pt x="4113" y="429"/>
                      <a:pt x="2801" y="429"/>
                    </a:cubicBezTo>
                    <a:close/>
                    <a:moveTo>
                      <a:pt x="2801" y="5612"/>
                    </a:moveTo>
                    <a:cubicBezTo>
                      <a:pt x="1258" y="5612"/>
                      <a:pt x="0" y="4354"/>
                      <a:pt x="0" y="2802"/>
                    </a:cubicBezTo>
                    <a:cubicBezTo>
                      <a:pt x="0" y="1258"/>
                      <a:pt x="1258" y="0"/>
                      <a:pt x="2801" y="0"/>
                    </a:cubicBezTo>
                    <a:cubicBezTo>
                      <a:pt x="4354" y="0"/>
                      <a:pt x="5611" y="1258"/>
                      <a:pt x="5611" y="2802"/>
                    </a:cubicBezTo>
                    <a:cubicBezTo>
                      <a:pt x="5611" y="4354"/>
                      <a:pt x="4354" y="5612"/>
                      <a:pt x="2801" y="561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8486410" y="1810836"/>
                <a:ext cx="90089" cy="90386"/>
              </a:xfrm>
              <a:custGeom>
                <a:avLst/>
                <a:gdLst/>
                <a:ahLst/>
                <a:cxnLst/>
                <a:rect l="l" t="t" r="r" b="b"/>
                <a:pathLst>
                  <a:path w="2731" h="2740" extrusionOk="0">
                    <a:moveTo>
                      <a:pt x="1365" y="438"/>
                    </a:moveTo>
                    <a:cubicBezTo>
                      <a:pt x="857" y="438"/>
                      <a:pt x="437" y="857"/>
                      <a:pt x="437" y="1366"/>
                    </a:cubicBezTo>
                    <a:cubicBezTo>
                      <a:pt x="437" y="1883"/>
                      <a:pt x="857" y="2302"/>
                      <a:pt x="1365" y="2302"/>
                    </a:cubicBezTo>
                    <a:cubicBezTo>
                      <a:pt x="1883" y="2302"/>
                      <a:pt x="2302" y="1883"/>
                      <a:pt x="2302" y="1366"/>
                    </a:cubicBezTo>
                    <a:cubicBezTo>
                      <a:pt x="2302" y="857"/>
                      <a:pt x="1883" y="438"/>
                      <a:pt x="1365" y="438"/>
                    </a:cubicBezTo>
                    <a:close/>
                    <a:moveTo>
                      <a:pt x="1365" y="2739"/>
                    </a:moveTo>
                    <a:cubicBezTo>
                      <a:pt x="616" y="2739"/>
                      <a:pt x="0" y="2124"/>
                      <a:pt x="0" y="1366"/>
                    </a:cubicBezTo>
                    <a:cubicBezTo>
                      <a:pt x="0" y="616"/>
                      <a:pt x="616" y="1"/>
                      <a:pt x="1365" y="1"/>
                    </a:cubicBezTo>
                    <a:cubicBezTo>
                      <a:pt x="2124" y="1"/>
                      <a:pt x="2730" y="616"/>
                      <a:pt x="2730" y="1366"/>
                    </a:cubicBezTo>
                    <a:cubicBezTo>
                      <a:pt x="2730" y="2124"/>
                      <a:pt x="2124" y="2739"/>
                      <a:pt x="1365" y="27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7215104" y="2519473"/>
                <a:ext cx="175131" cy="363159"/>
              </a:xfrm>
              <a:custGeom>
                <a:avLst/>
                <a:gdLst/>
                <a:ahLst/>
                <a:cxnLst/>
                <a:rect l="l" t="t" r="r" b="b"/>
                <a:pathLst>
                  <a:path w="5309" h="11009" extrusionOk="0">
                    <a:moveTo>
                      <a:pt x="5184" y="11009"/>
                    </a:moveTo>
                    <a:cubicBezTo>
                      <a:pt x="5157" y="11009"/>
                      <a:pt x="5121" y="11000"/>
                      <a:pt x="5103" y="10973"/>
                    </a:cubicBezTo>
                    <a:cubicBezTo>
                      <a:pt x="2489" y="7860"/>
                      <a:pt x="732" y="4113"/>
                      <a:pt x="9" y="134"/>
                    </a:cubicBezTo>
                    <a:cubicBezTo>
                      <a:pt x="0" y="72"/>
                      <a:pt x="36" y="18"/>
                      <a:pt x="90" y="9"/>
                    </a:cubicBezTo>
                    <a:cubicBezTo>
                      <a:pt x="152" y="0"/>
                      <a:pt x="206" y="36"/>
                      <a:pt x="223" y="90"/>
                    </a:cubicBezTo>
                    <a:cubicBezTo>
                      <a:pt x="937" y="4033"/>
                      <a:pt x="2677" y="7753"/>
                      <a:pt x="5264" y="10831"/>
                    </a:cubicBezTo>
                    <a:cubicBezTo>
                      <a:pt x="5308" y="10875"/>
                      <a:pt x="5300" y="10947"/>
                      <a:pt x="5255" y="10982"/>
                    </a:cubicBezTo>
                    <a:cubicBezTo>
                      <a:pt x="5237" y="11000"/>
                      <a:pt x="5210" y="11009"/>
                      <a:pt x="5184" y="110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7504966" y="2992382"/>
                <a:ext cx="473832" cy="165135"/>
              </a:xfrm>
              <a:custGeom>
                <a:avLst/>
                <a:gdLst/>
                <a:ahLst/>
                <a:cxnLst/>
                <a:rect l="l" t="t" r="r" b="b"/>
                <a:pathLst>
                  <a:path w="14364" h="5006" extrusionOk="0">
                    <a:moveTo>
                      <a:pt x="14256" y="5005"/>
                    </a:moveTo>
                    <a:cubicBezTo>
                      <a:pt x="9073" y="5005"/>
                      <a:pt x="4167" y="3346"/>
                      <a:pt x="54" y="206"/>
                    </a:cubicBezTo>
                    <a:cubicBezTo>
                      <a:pt x="10" y="170"/>
                      <a:pt x="1" y="108"/>
                      <a:pt x="36" y="54"/>
                    </a:cubicBezTo>
                    <a:cubicBezTo>
                      <a:pt x="72" y="9"/>
                      <a:pt x="143" y="1"/>
                      <a:pt x="188" y="36"/>
                    </a:cubicBezTo>
                    <a:cubicBezTo>
                      <a:pt x="4256" y="3141"/>
                      <a:pt x="9118" y="4782"/>
                      <a:pt x="14256" y="4782"/>
                    </a:cubicBezTo>
                    <a:cubicBezTo>
                      <a:pt x="14310" y="4782"/>
                      <a:pt x="14364" y="4836"/>
                      <a:pt x="14364" y="4889"/>
                    </a:cubicBezTo>
                    <a:cubicBezTo>
                      <a:pt x="14364" y="4952"/>
                      <a:pt x="14310" y="5005"/>
                      <a:pt x="14256" y="50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7355169" y="2847006"/>
                <a:ext cx="185159" cy="185126"/>
              </a:xfrm>
              <a:custGeom>
                <a:avLst/>
                <a:gdLst/>
                <a:ahLst/>
                <a:cxnLst/>
                <a:rect l="l" t="t" r="r" b="b"/>
                <a:pathLst>
                  <a:path w="5613" h="5612" extrusionOk="0">
                    <a:moveTo>
                      <a:pt x="2811" y="438"/>
                    </a:moveTo>
                    <a:cubicBezTo>
                      <a:pt x="1500" y="438"/>
                      <a:pt x="438" y="1499"/>
                      <a:pt x="438" y="2811"/>
                    </a:cubicBezTo>
                    <a:cubicBezTo>
                      <a:pt x="438" y="4122"/>
                      <a:pt x="1500" y="5184"/>
                      <a:pt x="2811" y="5184"/>
                    </a:cubicBezTo>
                    <a:cubicBezTo>
                      <a:pt x="4122" y="5184"/>
                      <a:pt x="5184" y="4122"/>
                      <a:pt x="5184" y="2811"/>
                    </a:cubicBezTo>
                    <a:cubicBezTo>
                      <a:pt x="5184" y="1499"/>
                      <a:pt x="4122" y="438"/>
                      <a:pt x="2811" y="438"/>
                    </a:cubicBezTo>
                    <a:close/>
                    <a:moveTo>
                      <a:pt x="2811" y="5612"/>
                    </a:moveTo>
                    <a:cubicBezTo>
                      <a:pt x="1268" y="5612"/>
                      <a:pt x="1" y="4354"/>
                      <a:pt x="1" y="2811"/>
                    </a:cubicBezTo>
                    <a:cubicBezTo>
                      <a:pt x="1" y="1258"/>
                      <a:pt x="1268" y="1"/>
                      <a:pt x="2811" y="1"/>
                    </a:cubicBezTo>
                    <a:cubicBezTo>
                      <a:pt x="4354" y="1"/>
                      <a:pt x="5612" y="1258"/>
                      <a:pt x="5612" y="2811"/>
                    </a:cubicBezTo>
                    <a:cubicBezTo>
                      <a:pt x="5612" y="4354"/>
                      <a:pt x="4354" y="5612"/>
                      <a:pt x="2811" y="561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7172715" y="2526532"/>
                <a:ext cx="196638" cy="397301"/>
              </a:xfrm>
              <a:custGeom>
                <a:avLst/>
                <a:gdLst/>
                <a:ahLst/>
                <a:cxnLst/>
                <a:rect l="l" t="t" r="r" b="b"/>
                <a:pathLst>
                  <a:path w="5961" h="12044" extrusionOk="0">
                    <a:moveTo>
                      <a:pt x="5835" y="12044"/>
                    </a:moveTo>
                    <a:cubicBezTo>
                      <a:pt x="5808" y="12044"/>
                      <a:pt x="5773" y="12035"/>
                      <a:pt x="5755" y="12008"/>
                    </a:cubicBezTo>
                    <a:cubicBezTo>
                      <a:pt x="2793" y="8636"/>
                      <a:pt x="813" y="4532"/>
                      <a:pt x="19" y="143"/>
                    </a:cubicBezTo>
                    <a:cubicBezTo>
                      <a:pt x="1" y="81"/>
                      <a:pt x="45" y="27"/>
                      <a:pt x="99" y="9"/>
                    </a:cubicBezTo>
                    <a:cubicBezTo>
                      <a:pt x="161" y="1"/>
                      <a:pt x="215" y="45"/>
                      <a:pt x="224" y="99"/>
                    </a:cubicBezTo>
                    <a:cubicBezTo>
                      <a:pt x="1018" y="4452"/>
                      <a:pt x="2980" y="8520"/>
                      <a:pt x="5915" y="11866"/>
                    </a:cubicBezTo>
                    <a:cubicBezTo>
                      <a:pt x="5960" y="11910"/>
                      <a:pt x="5951" y="11981"/>
                      <a:pt x="5907" y="12017"/>
                    </a:cubicBezTo>
                    <a:cubicBezTo>
                      <a:pt x="5889" y="12035"/>
                      <a:pt x="5862" y="12044"/>
                      <a:pt x="5835" y="120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7468185" y="3017980"/>
                <a:ext cx="510614" cy="182190"/>
              </a:xfrm>
              <a:custGeom>
                <a:avLst/>
                <a:gdLst/>
                <a:ahLst/>
                <a:cxnLst/>
                <a:rect l="l" t="t" r="r" b="b"/>
                <a:pathLst>
                  <a:path w="15479" h="5523" extrusionOk="0">
                    <a:moveTo>
                      <a:pt x="15371" y="5523"/>
                    </a:moveTo>
                    <a:cubicBezTo>
                      <a:pt x="9751" y="5523"/>
                      <a:pt x="4452" y="3685"/>
                      <a:pt x="63" y="206"/>
                    </a:cubicBezTo>
                    <a:cubicBezTo>
                      <a:pt x="9" y="170"/>
                      <a:pt x="1" y="99"/>
                      <a:pt x="45" y="54"/>
                    </a:cubicBezTo>
                    <a:cubicBezTo>
                      <a:pt x="81" y="10"/>
                      <a:pt x="143" y="1"/>
                      <a:pt x="197" y="36"/>
                    </a:cubicBezTo>
                    <a:cubicBezTo>
                      <a:pt x="4550" y="3480"/>
                      <a:pt x="9796" y="5309"/>
                      <a:pt x="15371" y="5309"/>
                    </a:cubicBezTo>
                    <a:cubicBezTo>
                      <a:pt x="15425" y="5309"/>
                      <a:pt x="15479" y="5353"/>
                      <a:pt x="15479" y="5416"/>
                    </a:cubicBezTo>
                    <a:cubicBezTo>
                      <a:pt x="15479" y="5469"/>
                      <a:pt x="15425" y="5523"/>
                      <a:pt x="15371" y="5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7252182" y="2511820"/>
                <a:ext cx="170413" cy="350525"/>
              </a:xfrm>
              <a:custGeom>
                <a:avLst/>
                <a:gdLst/>
                <a:ahLst/>
                <a:cxnLst/>
                <a:rect l="l" t="t" r="r" b="b"/>
                <a:pathLst>
                  <a:path w="5166" h="10626" extrusionOk="0">
                    <a:moveTo>
                      <a:pt x="5050" y="10625"/>
                    </a:moveTo>
                    <a:cubicBezTo>
                      <a:pt x="5014" y="10625"/>
                      <a:pt x="4987" y="10608"/>
                      <a:pt x="4961" y="10590"/>
                    </a:cubicBezTo>
                    <a:cubicBezTo>
                      <a:pt x="2418" y="7592"/>
                      <a:pt x="705" y="3979"/>
                      <a:pt x="9" y="134"/>
                    </a:cubicBezTo>
                    <a:cubicBezTo>
                      <a:pt x="0" y="72"/>
                      <a:pt x="36" y="18"/>
                      <a:pt x="99" y="9"/>
                    </a:cubicBezTo>
                    <a:cubicBezTo>
                      <a:pt x="152" y="1"/>
                      <a:pt x="215" y="36"/>
                      <a:pt x="224" y="99"/>
                    </a:cubicBezTo>
                    <a:cubicBezTo>
                      <a:pt x="910" y="3908"/>
                      <a:pt x="2605" y="7485"/>
                      <a:pt x="5130" y="10447"/>
                    </a:cubicBezTo>
                    <a:cubicBezTo>
                      <a:pt x="5166" y="10492"/>
                      <a:pt x="5166" y="10563"/>
                      <a:pt x="5112" y="10599"/>
                    </a:cubicBezTo>
                    <a:cubicBezTo>
                      <a:pt x="5094" y="10617"/>
                      <a:pt x="5068" y="10625"/>
                      <a:pt x="5050" y="106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7527628" y="2962066"/>
                <a:ext cx="451170" cy="157482"/>
              </a:xfrm>
              <a:custGeom>
                <a:avLst/>
                <a:gdLst/>
                <a:ahLst/>
                <a:cxnLst/>
                <a:rect l="l" t="t" r="r" b="b"/>
                <a:pathLst>
                  <a:path w="13677" h="4774" extrusionOk="0">
                    <a:moveTo>
                      <a:pt x="13569" y="4773"/>
                    </a:moveTo>
                    <a:cubicBezTo>
                      <a:pt x="8636" y="4773"/>
                      <a:pt x="3970" y="3194"/>
                      <a:pt x="63" y="206"/>
                    </a:cubicBezTo>
                    <a:cubicBezTo>
                      <a:pt x="10" y="170"/>
                      <a:pt x="1" y="99"/>
                      <a:pt x="36" y="54"/>
                    </a:cubicBezTo>
                    <a:cubicBezTo>
                      <a:pt x="81" y="10"/>
                      <a:pt x="143" y="1"/>
                      <a:pt x="188" y="36"/>
                    </a:cubicBezTo>
                    <a:cubicBezTo>
                      <a:pt x="4060" y="2989"/>
                      <a:pt x="8681" y="4550"/>
                      <a:pt x="13569" y="4550"/>
                    </a:cubicBezTo>
                    <a:cubicBezTo>
                      <a:pt x="13623" y="4550"/>
                      <a:pt x="13677" y="4604"/>
                      <a:pt x="13677" y="4657"/>
                    </a:cubicBezTo>
                    <a:cubicBezTo>
                      <a:pt x="13677" y="4720"/>
                      <a:pt x="13623" y="4773"/>
                      <a:pt x="13569" y="477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7399900" y="2892925"/>
                <a:ext cx="90089" cy="90089"/>
              </a:xfrm>
              <a:custGeom>
                <a:avLst/>
                <a:gdLst/>
                <a:ahLst/>
                <a:cxnLst/>
                <a:rect l="l" t="t" r="r" b="b"/>
                <a:pathLst>
                  <a:path w="2731" h="2731" extrusionOk="0">
                    <a:moveTo>
                      <a:pt x="1366" y="428"/>
                    </a:moveTo>
                    <a:cubicBezTo>
                      <a:pt x="848" y="428"/>
                      <a:pt x="429" y="848"/>
                      <a:pt x="429" y="1365"/>
                    </a:cubicBezTo>
                    <a:cubicBezTo>
                      <a:pt x="429" y="1883"/>
                      <a:pt x="848" y="2302"/>
                      <a:pt x="1366" y="2302"/>
                    </a:cubicBezTo>
                    <a:cubicBezTo>
                      <a:pt x="1883" y="2302"/>
                      <a:pt x="2302" y="1883"/>
                      <a:pt x="2302" y="1365"/>
                    </a:cubicBezTo>
                    <a:cubicBezTo>
                      <a:pt x="2302" y="848"/>
                      <a:pt x="1883" y="428"/>
                      <a:pt x="1366" y="428"/>
                    </a:cubicBezTo>
                    <a:close/>
                    <a:moveTo>
                      <a:pt x="1366" y="2730"/>
                    </a:moveTo>
                    <a:cubicBezTo>
                      <a:pt x="607" y="2730"/>
                      <a:pt x="1" y="2114"/>
                      <a:pt x="1" y="1365"/>
                    </a:cubicBezTo>
                    <a:cubicBezTo>
                      <a:pt x="1" y="607"/>
                      <a:pt x="607" y="0"/>
                      <a:pt x="1366" y="0"/>
                    </a:cubicBezTo>
                    <a:cubicBezTo>
                      <a:pt x="2115" y="0"/>
                      <a:pt x="2731" y="607"/>
                      <a:pt x="2731" y="1365"/>
                    </a:cubicBezTo>
                    <a:cubicBezTo>
                      <a:pt x="2731" y="2114"/>
                      <a:pt x="2115" y="2730"/>
                      <a:pt x="1366" y="273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6" name="Google Shape;2796;p53"/>
          <p:cNvGrpSpPr/>
          <p:nvPr/>
        </p:nvGrpSpPr>
        <p:grpSpPr>
          <a:xfrm rot="5400000">
            <a:off x="3450371" y="835232"/>
            <a:ext cx="2130276" cy="428835"/>
            <a:chOff x="399296" y="204732"/>
            <a:chExt cx="2130276" cy="428835"/>
          </a:xfrm>
        </p:grpSpPr>
        <p:grpSp>
          <p:nvGrpSpPr>
            <p:cNvPr id="2797" name="Google Shape;2797;p53"/>
            <p:cNvGrpSpPr/>
            <p:nvPr/>
          </p:nvGrpSpPr>
          <p:grpSpPr>
            <a:xfrm rot="5400000">
              <a:off x="2100737" y="204732"/>
              <a:ext cx="428835" cy="428835"/>
              <a:chOff x="8380157" y="546043"/>
              <a:chExt cx="273300" cy="273300"/>
            </a:xfrm>
          </p:grpSpPr>
          <p:sp>
            <p:nvSpPr>
              <p:cNvPr id="2798" name="Google Shape;2798;p53"/>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00" name="Google Shape;2800;p53"/>
            <p:cNvCxnSpPr/>
            <p:nvPr/>
          </p:nvCxnSpPr>
          <p:spPr>
            <a:xfrm>
              <a:off x="1279046" y="-460597"/>
              <a:ext cx="0" cy="1759500"/>
            </a:xfrm>
            <a:prstGeom prst="straightConnector1">
              <a:avLst/>
            </a:prstGeom>
            <a:noFill/>
            <a:ln w="19050" cap="flat" cmpd="sng">
              <a:solidFill>
                <a:schemeClr val="accent3"/>
              </a:solidFill>
              <a:prstDash val="solid"/>
              <a:round/>
              <a:headEnd type="none" w="med" len="med"/>
              <a:tailEnd type="none" w="med" len="med"/>
            </a:ln>
          </p:spPr>
        </p:cxnSp>
      </p:grpSp>
      <p:grpSp>
        <p:nvGrpSpPr>
          <p:cNvPr id="2801" name="Google Shape;2801;p53"/>
          <p:cNvGrpSpPr/>
          <p:nvPr/>
        </p:nvGrpSpPr>
        <p:grpSpPr>
          <a:xfrm rot="-5400000">
            <a:off x="7864896" y="4291733"/>
            <a:ext cx="1286237" cy="104943"/>
            <a:chOff x="1131682" y="748176"/>
            <a:chExt cx="769005" cy="62742"/>
          </a:xfrm>
        </p:grpSpPr>
        <p:sp>
          <p:nvSpPr>
            <p:cNvPr id="2802" name="Google Shape;2802;p53"/>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4" name="Google Shape;2814;p53"/>
          <p:cNvSpPr/>
          <p:nvPr/>
        </p:nvSpPr>
        <p:spPr>
          <a:xfrm>
            <a:off x="-202055" y="183900"/>
            <a:ext cx="1779740" cy="279109"/>
          </a:xfrm>
          <a:custGeom>
            <a:avLst/>
            <a:gdLst/>
            <a:ahLst/>
            <a:cxnLst/>
            <a:rect l="l" t="t" r="r" b="b"/>
            <a:pathLst>
              <a:path w="35938" h="8804" extrusionOk="0">
                <a:moveTo>
                  <a:pt x="35938" y="8804"/>
                </a:moveTo>
                <a:lnTo>
                  <a:pt x="27978" y="8804"/>
                </a:lnTo>
                <a:lnTo>
                  <a:pt x="0" y="0"/>
                </a:lnTo>
              </a:path>
            </a:pathLst>
          </a:custGeom>
          <a:noFill/>
          <a:ln w="19050" cap="flat" cmpd="sng">
            <a:solidFill>
              <a:schemeClr val="accent3"/>
            </a:solidFill>
            <a:prstDash val="solid"/>
            <a:round/>
            <a:headEnd type="none" w="med" len="med"/>
            <a:tailEnd type="none" w="med" len="med"/>
          </a:ln>
        </p:spPr>
      </p:sp>
      <p:grpSp>
        <p:nvGrpSpPr>
          <p:cNvPr id="2815" name="Google Shape;2815;p53"/>
          <p:cNvGrpSpPr/>
          <p:nvPr/>
        </p:nvGrpSpPr>
        <p:grpSpPr>
          <a:xfrm rot="5400000" flipH="1">
            <a:off x="1838999" y="107666"/>
            <a:ext cx="144960" cy="729224"/>
            <a:chOff x="9037542" y="4257853"/>
            <a:chExt cx="114169" cy="574328"/>
          </a:xfrm>
        </p:grpSpPr>
        <p:sp>
          <p:nvSpPr>
            <p:cNvPr id="2816" name="Google Shape;2816;p53"/>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0" name="Google Shape;2820;p53"/>
          <p:cNvGrpSpPr/>
          <p:nvPr/>
        </p:nvGrpSpPr>
        <p:grpSpPr>
          <a:xfrm rot="5400000">
            <a:off x="450972" y="4194615"/>
            <a:ext cx="387240" cy="818974"/>
            <a:chOff x="8304776" y="3842309"/>
            <a:chExt cx="546950" cy="1156743"/>
          </a:xfrm>
        </p:grpSpPr>
        <p:sp>
          <p:nvSpPr>
            <p:cNvPr id="2821" name="Google Shape;2821;p53"/>
            <p:cNvSpPr/>
            <p:nvPr/>
          </p:nvSpPr>
          <p:spPr>
            <a:xfrm>
              <a:off x="8304776" y="3842309"/>
              <a:ext cx="546950" cy="617298"/>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8304776" y="3997847"/>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8304776" y="4153385"/>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8304776" y="4309419"/>
              <a:ext cx="546950" cy="617298"/>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8319563" y="4464957"/>
              <a:ext cx="532163" cy="534094"/>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8474604" y="4620495"/>
              <a:ext cx="377121" cy="378556"/>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8629646" y="4776033"/>
              <a:ext cx="222079" cy="22301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8" name="Google Shape;2828;p53"/>
          <p:cNvSpPr txBox="1">
            <a:spLocks noGrp="1"/>
          </p:cNvSpPr>
          <p:nvPr>
            <p:ph type="title"/>
          </p:nvPr>
        </p:nvSpPr>
        <p:spPr>
          <a:xfrm>
            <a:off x="668406" y="518047"/>
            <a:ext cx="3706209" cy="157954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Paixão pela dança</a:t>
            </a:r>
            <a:endParaRPr dirty="0"/>
          </a:p>
        </p:txBody>
      </p:sp>
      <p:pic>
        <p:nvPicPr>
          <p:cNvPr id="2" name="Imagem 1"/>
          <p:cNvPicPr>
            <a:picLocks noChangeAspect="1"/>
          </p:cNvPicPr>
          <p:nvPr/>
        </p:nvPicPr>
        <p:blipFill rotWithShape="1">
          <a:blip r:embed="rId3">
            <a:extLst>
              <a:ext uri="{28A0092B-C50C-407E-A947-70E740481C1C}">
                <a14:useLocalDpi xmlns:a14="http://schemas.microsoft.com/office/drawing/2010/main" val="0"/>
              </a:ext>
            </a:extLst>
          </a:blip>
          <a:srcRect l="14932" r="18913" b="48065"/>
          <a:stretch/>
        </p:blipFill>
        <p:spPr>
          <a:xfrm>
            <a:off x="5250032" y="1222311"/>
            <a:ext cx="2794572" cy="2671281"/>
          </a:xfrm>
          <a:prstGeom prst="ellipse">
            <a:avLst/>
          </a:prstGeom>
        </p:spPr>
      </p:pic>
      <p:pic>
        <p:nvPicPr>
          <p:cNvPr id="4" name="Imagem 3"/>
          <p:cNvPicPr>
            <a:picLocks noChangeAspect="1"/>
          </p:cNvPicPr>
          <p:nvPr/>
        </p:nvPicPr>
        <p:blipFill rotWithShape="1">
          <a:blip r:embed="rId4"/>
          <a:srcRect r="17528"/>
          <a:stretch/>
        </p:blipFill>
        <p:spPr>
          <a:xfrm>
            <a:off x="828190" y="1800431"/>
            <a:ext cx="3219308" cy="2597616"/>
          </a:xfrm>
          <a:prstGeom prst="rect">
            <a:avLst/>
          </a:prstGeom>
        </p:spPr>
      </p:pic>
      <p:sp>
        <p:nvSpPr>
          <p:cNvPr id="5" name="CaixaDeTexto 4"/>
          <p:cNvSpPr txBox="1"/>
          <p:nvPr/>
        </p:nvSpPr>
        <p:spPr>
          <a:xfrm>
            <a:off x="812022" y="4437976"/>
            <a:ext cx="3225398" cy="523220"/>
          </a:xfrm>
          <a:prstGeom prst="rect">
            <a:avLst/>
          </a:prstGeom>
          <a:noFill/>
        </p:spPr>
        <p:txBody>
          <a:bodyPr wrap="square" rtlCol="0">
            <a:spAutoFit/>
          </a:bodyPr>
          <a:lstStyle/>
          <a:p>
            <a:pPr algn="ctr"/>
            <a:r>
              <a:rPr lang="pt-PT" dirty="0" smtClean="0"/>
              <a:t>5 pares a cada 30 segundos, uma média de 6 segundos por par.</a:t>
            </a:r>
            <a:endParaRPr lang="pt-PT"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09"/>
        <p:cNvGrpSpPr/>
        <p:nvPr/>
      </p:nvGrpSpPr>
      <p:grpSpPr>
        <a:xfrm>
          <a:off x="0" y="0"/>
          <a:ext cx="0" cy="0"/>
          <a:chOff x="0" y="0"/>
          <a:chExt cx="0" cy="0"/>
        </a:xfrm>
      </p:grpSpPr>
      <p:sp>
        <p:nvSpPr>
          <p:cNvPr id="3210" name="Google Shape;3210;p58"/>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1" name="Google Shape;3211;p58"/>
          <p:cNvGrpSpPr/>
          <p:nvPr/>
        </p:nvGrpSpPr>
        <p:grpSpPr>
          <a:xfrm>
            <a:off x="1082477" y="2186613"/>
            <a:ext cx="1477800" cy="1477800"/>
            <a:chOff x="1082477" y="2186613"/>
            <a:chExt cx="1477800" cy="1477800"/>
          </a:xfrm>
        </p:grpSpPr>
        <p:sp>
          <p:nvSpPr>
            <p:cNvPr id="3212" name="Google Shape;3212;p58"/>
            <p:cNvSpPr/>
            <p:nvPr/>
          </p:nvSpPr>
          <p:spPr>
            <a:xfrm rot="6300014">
              <a:off x="1218070" y="2322205"/>
              <a:ext cx="1206616" cy="1206616"/>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1239588" y="2355896"/>
              <a:ext cx="1144200" cy="11442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2249962" y="3226213"/>
              <a:ext cx="68604" cy="6860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1270993" y="2628850"/>
              <a:ext cx="68604" cy="6860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58"/>
          <p:cNvGrpSpPr/>
          <p:nvPr/>
        </p:nvGrpSpPr>
        <p:grpSpPr>
          <a:xfrm>
            <a:off x="2922102" y="2186613"/>
            <a:ext cx="1477800" cy="1477800"/>
            <a:chOff x="2922102" y="2186613"/>
            <a:chExt cx="1477800" cy="1477800"/>
          </a:xfrm>
        </p:grpSpPr>
        <p:sp>
          <p:nvSpPr>
            <p:cNvPr id="3217" name="Google Shape;3217;p58"/>
            <p:cNvSpPr/>
            <p:nvPr/>
          </p:nvSpPr>
          <p:spPr>
            <a:xfrm rot="6300014">
              <a:off x="3057695" y="2322205"/>
              <a:ext cx="1206616" cy="1206616"/>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3079790" y="2355896"/>
              <a:ext cx="1144200" cy="11442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4069748" y="3226213"/>
              <a:ext cx="68604" cy="6860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3090779" y="2628850"/>
              <a:ext cx="68604" cy="6860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58"/>
          <p:cNvGrpSpPr/>
          <p:nvPr/>
        </p:nvGrpSpPr>
        <p:grpSpPr>
          <a:xfrm>
            <a:off x="4761735" y="2186613"/>
            <a:ext cx="1477800" cy="1477800"/>
            <a:chOff x="4761735" y="2186613"/>
            <a:chExt cx="1477800" cy="1477800"/>
          </a:xfrm>
        </p:grpSpPr>
        <p:sp>
          <p:nvSpPr>
            <p:cNvPr id="3222" name="Google Shape;3222;p58"/>
            <p:cNvSpPr/>
            <p:nvPr/>
          </p:nvSpPr>
          <p:spPr>
            <a:xfrm rot="6300014">
              <a:off x="4897327" y="2322205"/>
              <a:ext cx="1206616" cy="1206616"/>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4919991" y="2355896"/>
              <a:ext cx="1144200" cy="11442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5912908" y="3226213"/>
              <a:ext cx="68604" cy="6860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4944889" y="2628850"/>
              <a:ext cx="68700" cy="68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6" name="Google Shape;3226;p58"/>
          <p:cNvGrpSpPr/>
          <p:nvPr/>
        </p:nvGrpSpPr>
        <p:grpSpPr>
          <a:xfrm>
            <a:off x="6603458" y="2186613"/>
            <a:ext cx="1477800" cy="1477800"/>
            <a:chOff x="6603458" y="2186613"/>
            <a:chExt cx="1477800" cy="1477800"/>
          </a:xfrm>
        </p:grpSpPr>
        <p:sp>
          <p:nvSpPr>
            <p:cNvPr id="3227" name="Google Shape;3227;p58"/>
            <p:cNvSpPr/>
            <p:nvPr/>
          </p:nvSpPr>
          <p:spPr>
            <a:xfrm rot="6300014">
              <a:off x="6739050" y="2322205"/>
              <a:ext cx="1206616" cy="1206616"/>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6760193" y="2355896"/>
              <a:ext cx="1144200" cy="11442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7756069" y="3226213"/>
              <a:ext cx="68604" cy="6860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6785125" y="2628850"/>
              <a:ext cx="68700" cy="68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1" name="Google Shape;3231;p58"/>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RECENT DEVELOPMENTS</a:t>
            </a:r>
            <a:endParaRPr/>
          </a:p>
        </p:txBody>
      </p:sp>
      <p:sp>
        <p:nvSpPr>
          <p:cNvPr id="3232" name="Google Shape;3232;p58"/>
          <p:cNvSpPr txBox="1">
            <a:spLocks noGrp="1"/>
          </p:cNvSpPr>
          <p:nvPr>
            <p:ph type="title" idx="2"/>
          </p:nvPr>
        </p:nvSpPr>
        <p:spPr>
          <a:xfrm>
            <a:off x="2662802" y="3596400"/>
            <a:ext cx="1978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4G NETWORK</a:t>
            </a:r>
            <a:endParaRPr/>
          </a:p>
        </p:txBody>
      </p:sp>
      <p:sp>
        <p:nvSpPr>
          <p:cNvPr id="3233" name="Google Shape;3233;p58"/>
          <p:cNvSpPr txBox="1">
            <a:spLocks noGrp="1"/>
          </p:cNvSpPr>
          <p:nvPr>
            <p:ph type="subTitle" idx="1"/>
          </p:nvPr>
        </p:nvSpPr>
        <p:spPr>
          <a:xfrm>
            <a:off x="2662802" y="3947750"/>
            <a:ext cx="19782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sp>
        <p:nvSpPr>
          <p:cNvPr id="3234" name="Google Shape;3234;p58"/>
          <p:cNvSpPr txBox="1">
            <a:spLocks noGrp="1"/>
          </p:cNvSpPr>
          <p:nvPr>
            <p:ph type="title" idx="3"/>
          </p:nvPr>
        </p:nvSpPr>
        <p:spPr>
          <a:xfrm>
            <a:off x="4503004" y="1242825"/>
            <a:ext cx="1978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3D PRINTER</a:t>
            </a:r>
            <a:endParaRPr/>
          </a:p>
        </p:txBody>
      </p:sp>
      <p:sp>
        <p:nvSpPr>
          <p:cNvPr id="3235" name="Google Shape;3235;p58"/>
          <p:cNvSpPr txBox="1">
            <a:spLocks noGrp="1"/>
          </p:cNvSpPr>
          <p:nvPr>
            <p:ph type="subTitle" idx="4"/>
          </p:nvPr>
        </p:nvSpPr>
        <p:spPr>
          <a:xfrm>
            <a:off x="4503004" y="1594175"/>
            <a:ext cx="19782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3236" name="Google Shape;3236;p58"/>
          <p:cNvSpPr txBox="1">
            <a:spLocks noGrp="1"/>
          </p:cNvSpPr>
          <p:nvPr>
            <p:ph type="title" idx="5"/>
          </p:nvPr>
        </p:nvSpPr>
        <p:spPr>
          <a:xfrm>
            <a:off x="822600" y="1242825"/>
            <a:ext cx="1978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BITCOIN</a:t>
            </a:r>
            <a:endParaRPr/>
          </a:p>
        </p:txBody>
      </p:sp>
      <p:sp>
        <p:nvSpPr>
          <p:cNvPr id="3237" name="Google Shape;3237;p58"/>
          <p:cNvSpPr txBox="1">
            <a:spLocks noGrp="1"/>
          </p:cNvSpPr>
          <p:nvPr>
            <p:ph type="subTitle" idx="6"/>
          </p:nvPr>
        </p:nvSpPr>
        <p:spPr>
          <a:xfrm>
            <a:off x="822600" y="1594175"/>
            <a:ext cx="19782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3238" name="Google Shape;3238;p58"/>
          <p:cNvSpPr txBox="1">
            <a:spLocks noGrp="1"/>
          </p:cNvSpPr>
          <p:nvPr>
            <p:ph type="title" idx="7"/>
          </p:nvPr>
        </p:nvSpPr>
        <p:spPr>
          <a:xfrm>
            <a:off x="6343206" y="3596400"/>
            <a:ext cx="1978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SMART HOME</a:t>
            </a:r>
            <a:endParaRPr/>
          </a:p>
        </p:txBody>
      </p:sp>
      <p:sp>
        <p:nvSpPr>
          <p:cNvPr id="3239" name="Google Shape;3239;p58"/>
          <p:cNvSpPr txBox="1">
            <a:spLocks noGrp="1"/>
          </p:cNvSpPr>
          <p:nvPr>
            <p:ph type="subTitle" idx="8"/>
          </p:nvPr>
        </p:nvSpPr>
        <p:spPr>
          <a:xfrm>
            <a:off x="6343206" y="3947750"/>
            <a:ext cx="19782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smallest planet</a:t>
            </a:r>
            <a:endParaRPr/>
          </a:p>
        </p:txBody>
      </p:sp>
      <p:sp>
        <p:nvSpPr>
          <p:cNvPr id="3240" name="Google Shape;3240;p58"/>
          <p:cNvSpPr txBox="1">
            <a:spLocks noGrp="1"/>
          </p:cNvSpPr>
          <p:nvPr>
            <p:ph type="title" idx="9"/>
          </p:nvPr>
        </p:nvSpPr>
        <p:spPr>
          <a:xfrm>
            <a:off x="1276350" y="2747088"/>
            <a:ext cx="1070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2008</a:t>
            </a:r>
            <a:endParaRPr/>
          </a:p>
        </p:txBody>
      </p:sp>
      <p:sp>
        <p:nvSpPr>
          <p:cNvPr id="3241" name="Google Shape;3241;p58"/>
          <p:cNvSpPr txBox="1">
            <a:spLocks noGrp="1"/>
          </p:cNvSpPr>
          <p:nvPr>
            <p:ph type="title" idx="13"/>
          </p:nvPr>
        </p:nvSpPr>
        <p:spPr>
          <a:xfrm>
            <a:off x="3100625" y="2747088"/>
            <a:ext cx="1070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2013</a:t>
            </a:r>
            <a:endParaRPr/>
          </a:p>
        </p:txBody>
      </p:sp>
      <p:sp>
        <p:nvSpPr>
          <p:cNvPr id="3242" name="Google Shape;3242;p58"/>
          <p:cNvSpPr txBox="1">
            <a:spLocks noGrp="1"/>
          </p:cNvSpPr>
          <p:nvPr>
            <p:ph type="title" idx="14"/>
          </p:nvPr>
        </p:nvSpPr>
        <p:spPr>
          <a:xfrm>
            <a:off x="4944906" y="2747088"/>
            <a:ext cx="1070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2015</a:t>
            </a:r>
            <a:endParaRPr/>
          </a:p>
        </p:txBody>
      </p:sp>
      <p:sp>
        <p:nvSpPr>
          <p:cNvPr id="3243" name="Google Shape;3243;p58"/>
          <p:cNvSpPr txBox="1">
            <a:spLocks noGrp="1"/>
          </p:cNvSpPr>
          <p:nvPr>
            <p:ph type="title" idx="15"/>
          </p:nvPr>
        </p:nvSpPr>
        <p:spPr>
          <a:xfrm>
            <a:off x="6796956" y="2747088"/>
            <a:ext cx="10707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2016</a:t>
            </a:r>
            <a:endParaRPr/>
          </a:p>
        </p:txBody>
      </p:sp>
      <p:cxnSp>
        <p:nvCxnSpPr>
          <p:cNvPr id="3244" name="Google Shape;3244;p58"/>
          <p:cNvCxnSpPr>
            <a:stCxn id="3237" idx="2"/>
            <a:endCxn id="3213" idx="0"/>
          </p:cNvCxnSpPr>
          <p:nvPr/>
        </p:nvCxnSpPr>
        <p:spPr>
          <a:xfrm>
            <a:off x="1811700" y="2259575"/>
            <a:ext cx="0" cy="96300"/>
          </a:xfrm>
          <a:prstGeom prst="straightConnector1">
            <a:avLst/>
          </a:prstGeom>
          <a:noFill/>
          <a:ln w="19050" cap="flat" cmpd="sng">
            <a:solidFill>
              <a:schemeClr val="accent3"/>
            </a:solidFill>
            <a:prstDash val="solid"/>
            <a:round/>
            <a:headEnd type="none" w="med" len="med"/>
            <a:tailEnd type="none" w="med" len="med"/>
          </a:ln>
        </p:spPr>
      </p:cxnSp>
      <p:cxnSp>
        <p:nvCxnSpPr>
          <p:cNvPr id="3245" name="Google Shape;3245;p58"/>
          <p:cNvCxnSpPr>
            <a:stCxn id="3232" idx="0"/>
            <a:endCxn id="3218" idx="4"/>
          </p:cNvCxnSpPr>
          <p:nvPr/>
        </p:nvCxnSpPr>
        <p:spPr>
          <a:xfrm rot="10800000">
            <a:off x="3651902" y="3500100"/>
            <a:ext cx="0" cy="96300"/>
          </a:xfrm>
          <a:prstGeom prst="straightConnector1">
            <a:avLst/>
          </a:prstGeom>
          <a:noFill/>
          <a:ln w="19050" cap="flat" cmpd="sng">
            <a:solidFill>
              <a:schemeClr val="accent3"/>
            </a:solidFill>
            <a:prstDash val="solid"/>
            <a:round/>
            <a:headEnd type="none" w="med" len="med"/>
            <a:tailEnd type="none" w="med" len="med"/>
          </a:ln>
        </p:spPr>
      </p:cxnSp>
      <p:cxnSp>
        <p:nvCxnSpPr>
          <p:cNvPr id="3246" name="Google Shape;3246;p58"/>
          <p:cNvCxnSpPr>
            <a:stCxn id="3235" idx="2"/>
            <a:endCxn id="3223" idx="0"/>
          </p:cNvCxnSpPr>
          <p:nvPr/>
        </p:nvCxnSpPr>
        <p:spPr>
          <a:xfrm>
            <a:off x="5492104" y="2259575"/>
            <a:ext cx="0" cy="96300"/>
          </a:xfrm>
          <a:prstGeom prst="straightConnector1">
            <a:avLst/>
          </a:prstGeom>
          <a:noFill/>
          <a:ln w="19050" cap="flat" cmpd="sng">
            <a:solidFill>
              <a:schemeClr val="accent3"/>
            </a:solidFill>
            <a:prstDash val="solid"/>
            <a:round/>
            <a:headEnd type="none" w="med" len="med"/>
            <a:tailEnd type="none" w="med" len="med"/>
          </a:ln>
        </p:spPr>
      </p:cxnSp>
      <p:cxnSp>
        <p:nvCxnSpPr>
          <p:cNvPr id="3247" name="Google Shape;3247;p58"/>
          <p:cNvCxnSpPr>
            <a:stCxn id="3238" idx="0"/>
            <a:endCxn id="3228" idx="4"/>
          </p:cNvCxnSpPr>
          <p:nvPr/>
        </p:nvCxnSpPr>
        <p:spPr>
          <a:xfrm rot="10800000">
            <a:off x="7332306" y="3500100"/>
            <a:ext cx="0" cy="96300"/>
          </a:xfrm>
          <a:prstGeom prst="straightConnector1">
            <a:avLst/>
          </a:prstGeom>
          <a:noFill/>
          <a:ln w="19050" cap="flat" cmpd="sng">
            <a:solidFill>
              <a:schemeClr val="accent3"/>
            </a:solidFill>
            <a:prstDash val="solid"/>
            <a:round/>
            <a:headEnd type="none" w="med" len="med"/>
            <a:tailEnd type="none" w="med" len="med"/>
          </a:ln>
        </p:spPr>
      </p:cxnSp>
      <p:cxnSp>
        <p:nvCxnSpPr>
          <p:cNvPr id="3248" name="Google Shape;3248;p58"/>
          <p:cNvCxnSpPr>
            <a:stCxn id="3213" idx="6"/>
            <a:endCxn id="3218" idx="2"/>
          </p:cNvCxnSpPr>
          <p:nvPr/>
        </p:nvCxnSpPr>
        <p:spPr>
          <a:xfrm>
            <a:off x="2383788" y="2927996"/>
            <a:ext cx="696000" cy="0"/>
          </a:xfrm>
          <a:prstGeom prst="straightConnector1">
            <a:avLst/>
          </a:prstGeom>
          <a:noFill/>
          <a:ln w="19050" cap="flat" cmpd="sng">
            <a:solidFill>
              <a:schemeClr val="accent3"/>
            </a:solidFill>
            <a:prstDash val="solid"/>
            <a:round/>
            <a:headEnd type="none" w="med" len="med"/>
            <a:tailEnd type="none" w="med" len="med"/>
          </a:ln>
        </p:spPr>
      </p:cxnSp>
      <p:cxnSp>
        <p:nvCxnSpPr>
          <p:cNvPr id="3249" name="Google Shape;3249;p58"/>
          <p:cNvCxnSpPr>
            <a:stCxn id="3218" idx="6"/>
            <a:endCxn id="3223" idx="2"/>
          </p:cNvCxnSpPr>
          <p:nvPr/>
        </p:nvCxnSpPr>
        <p:spPr>
          <a:xfrm>
            <a:off x="4223990" y="2927996"/>
            <a:ext cx="696000" cy="0"/>
          </a:xfrm>
          <a:prstGeom prst="straightConnector1">
            <a:avLst/>
          </a:prstGeom>
          <a:noFill/>
          <a:ln w="19050" cap="flat" cmpd="sng">
            <a:solidFill>
              <a:schemeClr val="accent3"/>
            </a:solidFill>
            <a:prstDash val="solid"/>
            <a:round/>
            <a:headEnd type="none" w="med" len="med"/>
            <a:tailEnd type="none" w="med" len="med"/>
          </a:ln>
        </p:spPr>
      </p:cxnSp>
      <p:cxnSp>
        <p:nvCxnSpPr>
          <p:cNvPr id="3250" name="Google Shape;3250;p58"/>
          <p:cNvCxnSpPr>
            <a:stCxn id="3223" idx="6"/>
            <a:endCxn id="3228" idx="2"/>
          </p:cNvCxnSpPr>
          <p:nvPr/>
        </p:nvCxnSpPr>
        <p:spPr>
          <a:xfrm>
            <a:off x="6064191" y="2927996"/>
            <a:ext cx="696000" cy="0"/>
          </a:xfrm>
          <a:prstGeom prst="straightConnector1">
            <a:avLst/>
          </a:prstGeom>
          <a:noFill/>
          <a:ln w="19050" cap="flat" cmpd="sng">
            <a:solidFill>
              <a:schemeClr val="accent3"/>
            </a:solidFill>
            <a:prstDash val="solid"/>
            <a:round/>
            <a:headEnd type="none" w="med" len="med"/>
            <a:tailEnd type="none" w="med" len="med"/>
          </a:ln>
        </p:spPr>
      </p:cxnSp>
      <p:grpSp>
        <p:nvGrpSpPr>
          <p:cNvPr id="3251" name="Google Shape;3251;p58"/>
          <p:cNvGrpSpPr/>
          <p:nvPr/>
        </p:nvGrpSpPr>
        <p:grpSpPr>
          <a:xfrm flipH="1">
            <a:off x="8665879" y="383763"/>
            <a:ext cx="478121" cy="1911737"/>
            <a:chOff x="8507961" y="909184"/>
            <a:chExt cx="391069" cy="1563665"/>
          </a:xfrm>
        </p:grpSpPr>
        <p:grpSp>
          <p:nvGrpSpPr>
            <p:cNvPr id="3252" name="Google Shape;3252;p58"/>
            <p:cNvGrpSpPr/>
            <p:nvPr/>
          </p:nvGrpSpPr>
          <p:grpSpPr>
            <a:xfrm flipH="1">
              <a:off x="8784713" y="1897775"/>
              <a:ext cx="114317" cy="575074"/>
              <a:chOff x="9037542" y="4257853"/>
              <a:chExt cx="114169" cy="574328"/>
            </a:xfrm>
          </p:grpSpPr>
          <p:sp>
            <p:nvSpPr>
              <p:cNvPr id="3253" name="Google Shape;3253;p58"/>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7" name="Google Shape;3257;p58"/>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grpSp>
        <p:nvGrpSpPr>
          <p:cNvPr id="3258" name="Google Shape;3258;p58"/>
          <p:cNvGrpSpPr/>
          <p:nvPr/>
        </p:nvGrpSpPr>
        <p:grpSpPr>
          <a:xfrm>
            <a:off x="97860" y="3912449"/>
            <a:ext cx="933022" cy="1266276"/>
            <a:chOff x="97860" y="3912449"/>
            <a:chExt cx="933022" cy="1266276"/>
          </a:xfrm>
        </p:grpSpPr>
        <p:grpSp>
          <p:nvGrpSpPr>
            <p:cNvPr id="3259" name="Google Shape;3259;p58"/>
            <p:cNvGrpSpPr/>
            <p:nvPr/>
          </p:nvGrpSpPr>
          <p:grpSpPr>
            <a:xfrm>
              <a:off x="97860" y="3962308"/>
              <a:ext cx="457427" cy="963129"/>
              <a:chOff x="750826" y="3144150"/>
              <a:chExt cx="690874" cy="1459949"/>
            </a:xfrm>
          </p:grpSpPr>
          <p:sp>
            <p:nvSpPr>
              <p:cNvPr id="3260" name="Google Shape;3260;p58"/>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58"/>
            <p:cNvGrpSpPr/>
            <p:nvPr/>
          </p:nvGrpSpPr>
          <p:grpSpPr>
            <a:xfrm>
              <a:off x="600516" y="3912449"/>
              <a:ext cx="430366" cy="1266276"/>
              <a:chOff x="752916" y="3912449"/>
              <a:chExt cx="430366" cy="1266276"/>
            </a:xfrm>
          </p:grpSpPr>
          <p:grpSp>
            <p:nvGrpSpPr>
              <p:cNvPr id="3268" name="Google Shape;3268;p58"/>
              <p:cNvGrpSpPr/>
              <p:nvPr/>
            </p:nvGrpSpPr>
            <p:grpSpPr>
              <a:xfrm flipH="1">
                <a:off x="752916" y="3912449"/>
                <a:ext cx="430366" cy="428835"/>
                <a:chOff x="8380157" y="546043"/>
                <a:chExt cx="273300" cy="273300"/>
              </a:xfrm>
            </p:grpSpPr>
            <p:sp>
              <p:nvSpPr>
                <p:cNvPr id="3269" name="Google Shape;3269;p58"/>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271" name="Google Shape;3271;p58"/>
              <p:cNvCxnSpPr/>
              <p:nvPr/>
            </p:nvCxnSpPr>
            <p:spPr>
              <a:xfrm>
                <a:off x="968129" y="4283225"/>
                <a:ext cx="0" cy="895500"/>
              </a:xfrm>
              <a:prstGeom prst="straightConnector1">
                <a:avLst/>
              </a:prstGeom>
              <a:noFill/>
              <a:ln w="19050" cap="flat" cmpd="sng">
                <a:solidFill>
                  <a:schemeClr val="accent3"/>
                </a:solidFill>
                <a:prstDash val="solid"/>
                <a:round/>
                <a:headEnd type="none" w="med" len="med"/>
                <a:tailEnd type="none" w="med" len="med"/>
              </a:ln>
            </p:spPr>
          </p:cxnSp>
        </p:grpSp>
      </p:grpSp>
      <p:grpSp>
        <p:nvGrpSpPr>
          <p:cNvPr id="3272" name="Google Shape;3272;p58"/>
          <p:cNvGrpSpPr/>
          <p:nvPr/>
        </p:nvGrpSpPr>
        <p:grpSpPr>
          <a:xfrm rot="-5400000">
            <a:off x="-449267" y="1318610"/>
            <a:ext cx="1336189" cy="147804"/>
            <a:chOff x="3421575" y="367423"/>
            <a:chExt cx="1100650" cy="121750"/>
          </a:xfrm>
        </p:grpSpPr>
        <p:sp>
          <p:nvSpPr>
            <p:cNvPr id="3273" name="Google Shape;3273;p58"/>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58"/>
          <p:cNvGrpSpPr/>
          <p:nvPr/>
        </p:nvGrpSpPr>
        <p:grpSpPr>
          <a:xfrm flipH="1">
            <a:off x="8505851" y="3968508"/>
            <a:ext cx="475045" cy="963129"/>
            <a:chOff x="750826" y="3144150"/>
            <a:chExt cx="690874" cy="1459949"/>
          </a:xfrm>
        </p:grpSpPr>
        <p:sp>
          <p:nvSpPr>
            <p:cNvPr id="3289" name="Google Shape;3289;p58"/>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99"/>
        <p:cNvGrpSpPr/>
        <p:nvPr/>
      </p:nvGrpSpPr>
      <p:grpSpPr>
        <a:xfrm>
          <a:off x="0" y="0"/>
          <a:ext cx="0" cy="0"/>
          <a:chOff x="0" y="0"/>
          <a:chExt cx="0" cy="0"/>
        </a:xfrm>
      </p:grpSpPr>
      <p:sp>
        <p:nvSpPr>
          <p:cNvPr id="3300" name="Google Shape;3300;p59"/>
          <p:cNvSpPr/>
          <p:nvPr/>
        </p:nvSpPr>
        <p:spPr>
          <a:xfrm rot="-5400000">
            <a:off x="3235450" y="1292825"/>
            <a:ext cx="535800" cy="634500"/>
          </a:xfrm>
          <a:prstGeom prst="blockArc">
            <a:avLst>
              <a:gd name="adj1" fmla="val 13263462"/>
              <a:gd name="adj2" fmla="val 19013123"/>
              <a:gd name="adj3" fmla="val 1966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9"/>
          <p:cNvSpPr/>
          <p:nvPr/>
        </p:nvSpPr>
        <p:spPr>
          <a:xfrm rot="5400000">
            <a:off x="3848625" y="1292825"/>
            <a:ext cx="535800" cy="634500"/>
          </a:xfrm>
          <a:prstGeom prst="blockArc">
            <a:avLst>
              <a:gd name="adj1" fmla="val 13263462"/>
              <a:gd name="adj2" fmla="val 19013123"/>
              <a:gd name="adj3" fmla="val 1966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9"/>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9"/>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TECHNOLOGY PROGRESS</a:t>
            </a:r>
            <a:endParaRPr>
              <a:solidFill>
                <a:srgbClr val="D9D9D9"/>
              </a:solidFill>
            </a:endParaRPr>
          </a:p>
        </p:txBody>
      </p:sp>
      <p:sp>
        <p:nvSpPr>
          <p:cNvPr id="3304" name="Google Shape;3304;p59"/>
          <p:cNvSpPr txBox="1">
            <a:spLocks noGrp="1"/>
          </p:cNvSpPr>
          <p:nvPr>
            <p:ph type="subTitle" idx="4294967295"/>
          </p:nvPr>
        </p:nvSpPr>
        <p:spPr>
          <a:xfrm>
            <a:off x="5014150" y="4142900"/>
            <a:ext cx="3409800" cy="5373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a:t>Follow the link in the graph to modify its data and then paste the new one here. </a:t>
            </a:r>
            <a:r>
              <a:rPr lang="en" sz="1000" b="1">
                <a:uFill>
                  <a:noFill/>
                </a:uFill>
                <a:hlinkClick r:id="rId3"/>
              </a:rPr>
              <a:t>For more info, click here</a:t>
            </a:r>
            <a:endParaRPr sz="1000" b="1"/>
          </a:p>
        </p:txBody>
      </p:sp>
      <p:pic>
        <p:nvPicPr>
          <p:cNvPr id="3305" name="Google Shape;3305;p59" title="Chart">
            <a:hlinkClick r:id="rId4"/>
          </p:cNvPr>
          <p:cNvPicPr preferRelativeResize="0"/>
          <p:nvPr/>
        </p:nvPicPr>
        <p:blipFill>
          <a:blip r:embed="rId5">
            <a:alphaModFix/>
          </a:blip>
          <a:stretch>
            <a:fillRect/>
          </a:stretch>
        </p:blipFill>
        <p:spPr>
          <a:xfrm>
            <a:off x="5084938" y="1241250"/>
            <a:ext cx="3268224" cy="2971449"/>
          </a:xfrm>
          <a:prstGeom prst="rect">
            <a:avLst/>
          </a:prstGeom>
          <a:noFill/>
          <a:ln>
            <a:noFill/>
          </a:ln>
        </p:spPr>
      </p:pic>
      <p:sp>
        <p:nvSpPr>
          <p:cNvPr id="3306" name="Google Shape;3306;p59"/>
          <p:cNvSpPr/>
          <p:nvPr/>
        </p:nvSpPr>
        <p:spPr>
          <a:xfrm>
            <a:off x="3239550" y="1401275"/>
            <a:ext cx="1140900" cy="4176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9"/>
          <p:cNvSpPr txBox="1"/>
          <p:nvPr/>
        </p:nvSpPr>
        <p:spPr>
          <a:xfrm>
            <a:off x="538250" y="1759050"/>
            <a:ext cx="21336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SAFETY</a:t>
            </a:r>
            <a:endParaRPr sz="1800" b="1">
              <a:solidFill>
                <a:srgbClr val="6B6B6B"/>
              </a:solidFill>
              <a:latin typeface="Orbitron"/>
              <a:ea typeface="Orbitron"/>
              <a:cs typeface="Orbitron"/>
              <a:sym typeface="Orbitron"/>
            </a:endParaRPr>
          </a:p>
        </p:txBody>
      </p:sp>
      <p:sp>
        <p:nvSpPr>
          <p:cNvPr id="3308" name="Google Shape;3308;p59"/>
          <p:cNvSpPr txBox="1"/>
          <p:nvPr/>
        </p:nvSpPr>
        <p:spPr>
          <a:xfrm>
            <a:off x="612050" y="2107350"/>
            <a:ext cx="1986000" cy="6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242424"/>
                </a:solidFill>
                <a:latin typeface="Libre Franklin"/>
                <a:ea typeface="Libre Franklin"/>
                <a:cs typeface="Libre Franklin"/>
                <a:sym typeface="Libre Franklin"/>
              </a:rPr>
              <a:t>Mercury is the smallest planet</a:t>
            </a:r>
            <a:endParaRPr>
              <a:solidFill>
                <a:srgbClr val="242424"/>
              </a:solidFill>
              <a:latin typeface="Libre Franklin"/>
              <a:ea typeface="Libre Franklin"/>
              <a:cs typeface="Libre Franklin"/>
              <a:sym typeface="Libre Franklin"/>
            </a:endParaRPr>
          </a:p>
        </p:txBody>
      </p:sp>
      <p:sp>
        <p:nvSpPr>
          <p:cNvPr id="3309" name="Google Shape;3309;p59"/>
          <p:cNvSpPr txBox="1"/>
          <p:nvPr/>
        </p:nvSpPr>
        <p:spPr>
          <a:xfrm>
            <a:off x="2743275" y="1759050"/>
            <a:ext cx="21336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MEDICINE</a:t>
            </a:r>
            <a:endParaRPr sz="1800" b="1">
              <a:solidFill>
                <a:srgbClr val="6B6B6B"/>
              </a:solidFill>
              <a:latin typeface="Orbitron"/>
              <a:ea typeface="Orbitron"/>
              <a:cs typeface="Orbitron"/>
              <a:sym typeface="Orbitron"/>
            </a:endParaRPr>
          </a:p>
        </p:txBody>
      </p:sp>
      <p:sp>
        <p:nvSpPr>
          <p:cNvPr id="3310" name="Google Shape;3310;p59"/>
          <p:cNvSpPr txBox="1"/>
          <p:nvPr/>
        </p:nvSpPr>
        <p:spPr>
          <a:xfrm>
            <a:off x="2816947" y="2107350"/>
            <a:ext cx="1986000" cy="6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242424"/>
                </a:solidFill>
                <a:latin typeface="Libre Franklin"/>
                <a:ea typeface="Libre Franklin"/>
                <a:cs typeface="Libre Franklin"/>
                <a:sym typeface="Libre Franklin"/>
              </a:rPr>
              <a:t>Venus is the second planet from the Sun</a:t>
            </a:r>
            <a:endParaRPr>
              <a:solidFill>
                <a:srgbClr val="242424"/>
              </a:solidFill>
              <a:latin typeface="Libre Franklin"/>
              <a:ea typeface="Libre Franklin"/>
              <a:cs typeface="Libre Franklin"/>
              <a:sym typeface="Libre Franklin"/>
            </a:endParaRPr>
          </a:p>
        </p:txBody>
      </p:sp>
      <p:sp>
        <p:nvSpPr>
          <p:cNvPr id="3311" name="Google Shape;3311;p59"/>
          <p:cNvSpPr txBox="1"/>
          <p:nvPr/>
        </p:nvSpPr>
        <p:spPr>
          <a:xfrm>
            <a:off x="3373004" y="1461125"/>
            <a:ext cx="873900" cy="29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70%</a:t>
            </a:r>
            <a:endParaRPr sz="1800" b="1">
              <a:solidFill>
                <a:srgbClr val="6B6B6B"/>
              </a:solidFill>
              <a:latin typeface="Orbitron"/>
              <a:ea typeface="Orbitron"/>
              <a:cs typeface="Orbitron"/>
              <a:sym typeface="Orbitron"/>
            </a:endParaRPr>
          </a:p>
        </p:txBody>
      </p:sp>
      <p:sp>
        <p:nvSpPr>
          <p:cNvPr id="3312" name="Google Shape;3312;p59"/>
          <p:cNvSpPr/>
          <p:nvPr/>
        </p:nvSpPr>
        <p:spPr>
          <a:xfrm rot="-5400000">
            <a:off x="1030538" y="1292825"/>
            <a:ext cx="535800" cy="634500"/>
          </a:xfrm>
          <a:prstGeom prst="blockArc">
            <a:avLst>
              <a:gd name="adj1" fmla="val 13263462"/>
              <a:gd name="adj2" fmla="val 19013123"/>
              <a:gd name="adj3" fmla="val 196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9"/>
          <p:cNvSpPr/>
          <p:nvPr/>
        </p:nvSpPr>
        <p:spPr>
          <a:xfrm rot="5400000">
            <a:off x="1643713" y="1292825"/>
            <a:ext cx="535800" cy="634500"/>
          </a:xfrm>
          <a:prstGeom prst="blockArc">
            <a:avLst>
              <a:gd name="adj1" fmla="val 13263462"/>
              <a:gd name="adj2" fmla="val 19013123"/>
              <a:gd name="adj3" fmla="val 196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9"/>
          <p:cNvSpPr/>
          <p:nvPr/>
        </p:nvSpPr>
        <p:spPr>
          <a:xfrm>
            <a:off x="1034638" y="1401275"/>
            <a:ext cx="1140900" cy="4176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9"/>
          <p:cNvSpPr txBox="1"/>
          <p:nvPr/>
        </p:nvSpPr>
        <p:spPr>
          <a:xfrm>
            <a:off x="1168100" y="1461125"/>
            <a:ext cx="873900" cy="29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70%</a:t>
            </a:r>
            <a:endParaRPr sz="1800" b="1">
              <a:solidFill>
                <a:srgbClr val="6B6B6B"/>
              </a:solidFill>
              <a:latin typeface="Orbitron"/>
              <a:ea typeface="Orbitron"/>
              <a:cs typeface="Orbitron"/>
              <a:sym typeface="Orbitron"/>
            </a:endParaRPr>
          </a:p>
        </p:txBody>
      </p:sp>
      <p:sp>
        <p:nvSpPr>
          <p:cNvPr id="3316" name="Google Shape;3316;p59"/>
          <p:cNvSpPr/>
          <p:nvPr/>
        </p:nvSpPr>
        <p:spPr>
          <a:xfrm rot="-5400000">
            <a:off x="3235450" y="3118975"/>
            <a:ext cx="535800" cy="634500"/>
          </a:xfrm>
          <a:prstGeom prst="blockArc">
            <a:avLst>
              <a:gd name="adj1" fmla="val 13263462"/>
              <a:gd name="adj2" fmla="val 19013123"/>
              <a:gd name="adj3" fmla="val 1966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9"/>
          <p:cNvSpPr/>
          <p:nvPr/>
        </p:nvSpPr>
        <p:spPr>
          <a:xfrm rot="5400000">
            <a:off x="3848625" y="3118975"/>
            <a:ext cx="535800" cy="634500"/>
          </a:xfrm>
          <a:prstGeom prst="blockArc">
            <a:avLst>
              <a:gd name="adj1" fmla="val 13263462"/>
              <a:gd name="adj2" fmla="val 19013123"/>
              <a:gd name="adj3" fmla="val 1966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9"/>
          <p:cNvSpPr/>
          <p:nvPr/>
        </p:nvSpPr>
        <p:spPr>
          <a:xfrm>
            <a:off x="3239550" y="3227425"/>
            <a:ext cx="1140900" cy="4176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9"/>
          <p:cNvSpPr txBox="1"/>
          <p:nvPr/>
        </p:nvSpPr>
        <p:spPr>
          <a:xfrm>
            <a:off x="538250" y="3585200"/>
            <a:ext cx="21336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ENERGY</a:t>
            </a:r>
            <a:endParaRPr sz="1800" b="1">
              <a:solidFill>
                <a:srgbClr val="6B6B6B"/>
              </a:solidFill>
              <a:latin typeface="Orbitron"/>
              <a:ea typeface="Orbitron"/>
              <a:cs typeface="Orbitron"/>
              <a:sym typeface="Orbitron"/>
            </a:endParaRPr>
          </a:p>
        </p:txBody>
      </p:sp>
      <p:sp>
        <p:nvSpPr>
          <p:cNvPr id="3320" name="Google Shape;3320;p59"/>
          <p:cNvSpPr txBox="1"/>
          <p:nvPr/>
        </p:nvSpPr>
        <p:spPr>
          <a:xfrm>
            <a:off x="612050" y="3933500"/>
            <a:ext cx="1986000" cy="6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242424"/>
                </a:solidFill>
                <a:latin typeface="Libre Franklin"/>
                <a:ea typeface="Libre Franklin"/>
                <a:cs typeface="Libre Franklin"/>
                <a:sym typeface="Libre Franklin"/>
              </a:rPr>
              <a:t>Jupiter is the biggest planet of them all</a:t>
            </a:r>
            <a:endParaRPr>
              <a:solidFill>
                <a:srgbClr val="242424"/>
              </a:solidFill>
              <a:latin typeface="Libre Franklin"/>
              <a:ea typeface="Libre Franklin"/>
              <a:cs typeface="Libre Franklin"/>
              <a:sym typeface="Libre Franklin"/>
            </a:endParaRPr>
          </a:p>
        </p:txBody>
      </p:sp>
      <p:sp>
        <p:nvSpPr>
          <p:cNvPr id="3321" name="Google Shape;3321;p59"/>
          <p:cNvSpPr txBox="1"/>
          <p:nvPr/>
        </p:nvSpPr>
        <p:spPr>
          <a:xfrm>
            <a:off x="2743275" y="3585200"/>
            <a:ext cx="21336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AGRICULTURE</a:t>
            </a:r>
            <a:endParaRPr sz="1800" b="1">
              <a:solidFill>
                <a:srgbClr val="6B6B6B"/>
              </a:solidFill>
              <a:latin typeface="Orbitron"/>
              <a:ea typeface="Orbitron"/>
              <a:cs typeface="Orbitron"/>
              <a:sym typeface="Orbitron"/>
            </a:endParaRPr>
          </a:p>
        </p:txBody>
      </p:sp>
      <p:sp>
        <p:nvSpPr>
          <p:cNvPr id="3322" name="Google Shape;3322;p59"/>
          <p:cNvSpPr txBox="1"/>
          <p:nvPr/>
        </p:nvSpPr>
        <p:spPr>
          <a:xfrm>
            <a:off x="2816947" y="3933500"/>
            <a:ext cx="1986000" cy="6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242424"/>
                </a:solidFill>
                <a:latin typeface="Libre Franklin"/>
                <a:ea typeface="Libre Franklin"/>
                <a:cs typeface="Libre Franklin"/>
                <a:sym typeface="Libre Franklin"/>
              </a:rPr>
              <a:t>Saturn is a gas giant and has rings</a:t>
            </a:r>
            <a:endParaRPr>
              <a:solidFill>
                <a:srgbClr val="242424"/>
              </a:solidFill>
              <a:latin typeface="Libre Franklin"/>
              <a:ea typeface="Libre Franklin"/>
              <a:cs typeface="Libre Franklin"/>
              <a:sym typeface="Libre Franklin"/>
            </a:endParaRPr>
          </a:p>
        </p:txBody>
      </p:sp>
      <p:sp>
        <p:nvSpPr>
          <p:cNvPr id="3323" name="Google Shape;3323;p59"/>
          <p:cNvSpPr txBox="1"/>
          <p:nvPr/>
        </p:nvSpPr>
        <p:spPr>
          <a:xfrm>
            <a:off x="3373004" y="3287250"/>
            <a:ext cx="873900" cy="29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65%</a:t>
            </a:r>
            <a:endParaRPr sz="1800" b="1">
              <a:solidFill>
                <a:srgbClr val="6B6B6B"/>
              </a:solidFill>
              <a:latin typeface="Orbitron"/>
              <a:ea typeface="Orbitron"/>
              <a:cs typeface="Orbitron"/>
              <a:sym typeface="Orbitron"/>
            </a:endParaRPr>
          </a:p>
        </p:txBody>
      </p:sp>
      <p:sp>
        <p:nvSpPr>
          <p:cNvPr id="3324" name="Google Shape;3324;p59"/>
          <p:cNvSpPr/>
          <p:nvPr/>
        </p:nvSpPr>
        <p:spPr>
          <a:xfrm rot="-5400000">
            <a:off x="1030538" y="3118975"/>
            <a:ext cx="535800" cy="634500"/>
          </a:xfrm>
          <a:prstGeom prst="blockArc">
            <a:avLst>
              <a:gd name="adj1" fmla="val 13263462"/>
              <a:gd name="adj2" fmla="val 19013123"/>
              <a:gd name="adj3" fmla="val 19665"/>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9"/>
          <p:cNvSpPr/>
          <p:nvPr/>
        </p:nvSpPr>
        <p:spPr>
          <a:xfrm rot="5400000">
            <a:off x="1643713" y="3118975"/>
            <a:ext cx="535800" cy="634500"/>
          </a:xfrm>
          <a:prstGeom prst="blockArc">
            <a:avLst>
              <a:gd name="adj1" fmla="val 13263462"/>
              <a:gd name="adj2" fmla="val 19013123"/>
              <a:gd name="adj3" fmla="val 19665"/>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9"/>
          <p:cNvSpPr/>
          <p:nvPr/>
        </p:nvSpPr>
        <p:spPr>
          <a:xfrm>
            <a:off x="1034638" y="3227425"/>
            <a:ext cx="1140900" cy="4176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9"/>
          <p:cNvSpPr txBox="1"/>
          <p:nvPr/>
        </p:nvSpPr>
        <p:spPr>
          <a:xfrm>
            <a:off x="1168100" y="3287250"/>
            <a:ext cx="873900" cy="29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85%</a:t>
            </a:r>
            <a:endParaRPr sz="1800" b="1">
              <a:solidFill>
                <a:srgbClr val="6B6B6B"/>
              </a:solidFill>
              <a:latin typeface="Orbitron"/>
              <a:ea typeface="Orbitron"/>
              <a:cs typeface="Orbitron"/>
              <a:sym typeface="Orbitron"/>
            </a:endParaRPr>
          </a:p>
        </p:txBody>
      </p:sp>
      <p:grpSp>
        <p:nvGrpSpPr>
          <p:cNvPr id="3328" name="Google Shape;3328;p59"/>
          <p:cNvGrpSpPr/>
          <p:nvPr/>
        </p:nvGrpSpPr>
        <p:grpSpPr>
          <a:xfrm rot="-5400000" flipH="1">
            <a:off x="7563813" y="3052913"/>
            <a:ext cx="2456315" cy="280082"/>
            <a:chOff x="455999" y="1012736"/>
            <a:chExt cx="1928185" cy="219862"/>
          </a:xfrm>
        </p:grpSpPr>
        <p:sp>
          <p:nvSpPr>
            <p:cNvPr id="3329" name="Google Shape;3329;p59"/>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9"/>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9"/>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9"/>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9"/>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9"/>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9"/>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9"/>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9"/>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9"/>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9"/>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9"/>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9"/>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9"/>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9"/>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9"/>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9"/>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6" name="Google Shape;3346;p59"/>
          <p:cNvGrpSpPr/>
          <p:nvPr/>
        </p:nvGrpSpPr>
        <p:grpSpPr>
          <a:xfrm>
            <a:off x="1837431" y="4782070"/>
            <a:ext cx="1402118" cy="155097"/>
            <a:chOff x="3421575" y="367423"/>
            <a:chExt cx="1100650" cy="121750"/>
          </a:xfrm>
        </p:grpSpPr>
        <p:sp>
          <p:nvSpPr>
            <p:cNvPr id="3347" name="Google Shape;3347;p59"/>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9"/>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9"/>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9"/>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9"/>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9"/>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9"/>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9"/>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9"/>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9"/>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9"/>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9"/>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9"/>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9"/>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9"/>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59"/>
          <p:cNvGrpSpPr/>
          <p:nvPr/>
        </p:nvGrpSpPr>
        <p:grpSpPr>
          <a:xfrm>
            <a:off x="279143" y="3873159"/>
            <a:ext cx="155097" cy="1298120"/>
            <a:chOff x="-1573661" y="2687323"/>
            <a:chExt cx="155097" cy="1297990"/>
          </a:xfrm>
        </p:grpSpPr>
        <p:sp>
          <p:nvSpPr>
            <p:cNvPr id="3363" name="Google Shape;3363;p59"/>
            <p:cNvSpPr/>
            <p:nvPr/>
          </p:nvSpPr>
          <p:spPr>
            <a:xfrm>
              <a:off x="-1501768" y="3419715"/>
              <a:ext cx="23174" cy="565599"/>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9"/>
            <p:cNvSpPr/>
            <p:nvPr/>
          </p:nvSpPr>
          <p:spPr>
            <a:xfrm>
              <a:off x="-1573661" y="2687323"/>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9"/>
            <p:cNvSpPr/>
            <p:nvPr/>
          </p:nvSpPr>
          <p:spPr>
            <a:xfrm>
              <a:off x="-1573661" y="2895995"/>
              <a:ext cx="155097" cy="154656"/>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9"/>
            <p:cNvSpPr/>
            <p:nvPr/>
          </p:nvSpPr>
          <p:spPr>
            <a:xfrm>
              <a:off x="-1573661" y="3104225"/>
              <a:ext cx="155097" cy="154600"/>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9"/>
            <p:cNvSpPr/>
            <p:nvPr/>
          </p:nvSpPr>
          <p:spPr>
            <a:xfrm>
              <a:off x="-1573661" y="3312455"/>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71"/>
        <p:cNvGrpSpPr/>
        <p:nvPr/>
      </p:nvGrpSpPr>
      <p:grpSpPr>
        <a:xfrm>
          <a:off x="0" y="0"/>
          <a:ext cx="0" cy="0"/>
          <a:chOff x="0" y="0"/>
          <a:chExt cx="0" cy="0"/>
        </a:xfrm>
      </p:grpSpPr>
      <p:sp>
        <p:nvSpPr>
          <p:cNvPr id="3372" name="Google Shape;3372;p60"/>
          <p:cNvSpPr/>
          <p:nvPr/>
        </p:nvSpPr>
        <p:spPr>
          <a:xfrm rot="-5400000">
            <a:off x="3273550" y="1713125"/>
            <a:ext cx="2596800" cy="25968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60"/>
          <p:cNvGrpSpPr/>
          <p:nvPr/>
        </p:nvGrpSpPr>
        <p:grpSpPr>
          <a:xfrm>
            <a:off x="3917421" y="3083582"/>
            <a:ext cx="1310400" cy="1310400"/>
            <a:chOff x="3917421" y="3083582"/>
            <a:chExt cx="1310400" cy="1310400"/>
          </a:xfrm>
        </p:grpSpPr>
        <p:sp>
          <p:nvSpPr>
            <p:cNvPr id="3374" name="Google Shape;3374;p60"/>
            <p:cNvSpPr/>
            <p:nvPr/>
          </p:nvSpPr>
          <p:spPr>
            <a:xfrm rot="-8593975">
              <a:off x="4104501" y="3270662"/>
              <a:ext cx="936242" cy="936242"/>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0"/>
            <p:cNvSpPr/>
            <p:nvPr/>
          </p:nvSpPr>
          <p:spPr>
            <a:xfrm>
              <a:off x="4152351" y="3318584"/>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6" name="Google Shape;3376;p60"/>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0"/>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FUTURE IS NOW</a:t>
            </a:r>
            <a:endParaRPr/>
          </a:p>
        </p:txBody>
      </p:sp>
      <p:grpSp>
        <p:nvGrpSpPr>
          <p:cNvPr id="3378" name="Google Shape;3378;p60"/>
          <p:cNvGrpSpPr/>
          <p:nvPr/>
        </p:nvGrpSpPr>
        <p:grpSpPr>
          <a:xfrm>
            <a:off x="3198239" y="2399939"/>
            <a:ext cx="1293900" cy="1293900"/>
            <a:chOff x="3198239" y="2399939"/>
            <a:chExt cx="1293900" cy="1293900"/>
          </a:xfrm>
        </p:grpSpPr>
        <p:sp>
          <p:nvSpPr>
            <p:cNvPr id="3379" name="Google Shape;3379;p60"/>
            <p:cNvSpPr/>
            <p:nvPr/>
          </p:nvSpPr>
          <p:spPr>
            <a:xfrm rot="-3430855">
              <a:off x="3377189" y="2578890"/>
              <a:ext cx="935998" cy="935998"/>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0"/>
            <p:cNvSpPr/>
            <p:nvPr/>
          </p:nvSpPr>
          <p:spPr>
            <a:xfrm>
              <a:off x="3424939" y="2626484"/>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60"/>
          <p:cNvGrpSpPr/>
          <p:nvPr/>
        </p:nvGrpSpPr>
        <p:grpSpPr>
          <a:xfrm>
            <a:off x="4654550" y="2401223"/>
            <a:ext cx="1291200" cy="1291200"/>
            <a:chOff x="4654550" y="2401223"/>
            <a:chExt cx="1291200" cy="1291200"/>
          </a:xfrm>
        </p:grpSpPr>
        <p:sp>
          <p:nvSpPr>
            <p:cNvPr id="3382" name="Google Shape;3382;p60"/>
            <p:cNvSpPr/>
            <p:nvPr/>
          </p:nvSpPr>
          <p:spPr>
            <a:xfrm rot="7334921">
              <a:off x="4832098" y="2578772"/>
              <a:ext cx="936103" cy="936103"/>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0"/>
            <p:cNvSpPr/>
            <p:nvPr/>
          </p:nvSpPr>
          <p:spPr>
            <a:xfrm>
              <a:off x="4879814" y="2626484"/>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4" name="Google Shape;3384;p60"/>
          <p:cNvGrpSpPr/>
          <p:nvPr/>
        </p:nvGrpSpPr>
        <p:grpSpPr>
          <a:xfrm>
            <a:off x="3917763" y="1629084"/>
            <a:ext cx="1309800" cy="1309800"/>
            <a:chOff x="3917763" y="1629084"/>
            <a:chExt cx="1309800" cy="1309800"/>
          </a:xfrm>
        </p:grpSpPr>
        <p:sp>
          <p:nvSpPr>
            <p:cNvPr id="3385" name="Google Shape;3385;p60"/>
            <p:cNvSpPr/>
            <p:nvPr/>
          </p:nvSpPr>
          <p:spPr>
            <a:xfrm rot="2195010">
              <a:off x="4104537" y="1815858"/>
              <a:ext cx="936252" cy="936252"/>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0"/>
            <p:cNvSpPr/>
            <p:nvPr/>
          </p:nvSpPr>
          <p:spPr>
            <a:xfrm>
              <a:off x="4152351" y="1867709"/>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7" name="Google Shape;3387;p60"/>
          <p:cNvGrpSpPr/>
          <p:nvPr/>
        </p:nvGrpSpPr>
        <p:grpSpPr>
          <a:xfrm>
            <a:off x="5119778" y="2841888"/>
            <a:ext cx="360747" cy="409755"/>
            <a:chOff x="5439753" y="2427288"/>
            <a:chExt cx="360747" cy="409755"/>
          </a:xfrm>
        </p:grpSpPr>
        <p:sp>
          <p:nvSpPr>
            <p:cNvPr id="3388" name="Google Shape;3388;p60"/>
            <p:cNvSpPr/>
            <p:nvPr/>
          </p:nvSpPr>
          <p:spPr>
            <a:xfrm>
              <a:off x="5601138" y="2599217"/>
              <a:ext cx="199362" cy="54452"/>
            </a:xfrm>
            <a:custGeom>
              <a:avLst/>
              <a:gdLst/>
              <a:ahLst/>
              <a:cxnLst/>
              <a:rect l="l" t="t" r="r" b="b"/>
              <a:pathLst>
                <a:path w="7392" h="2019" extrusionOk="0">
                  <a:moveTo>
                    <a:pt x="6381" y="595"/>
                  </a:moveTo>
                  <a:cubicBezTo>
                    <a:pt x="6592" y="595"/>
                    <a:pt x="6803" y="739"/>
                    <a:pt x="6812" y="1026"/>
                  </a:cubicBezTo>
                  <a:cubicBezTo>
                    <a:pt x="6812" y="1266"/>
                    <a:pt x="6619" y="1459"/>
                    <a:pt x="6379" y="1459"/>
                  </a:cubicBezTo>
                  <a:cubicBezTo>
                    <a:pt x="6140" y="1459"/>
                    <a:pt x="5947" y="1266"/>
                    <a:pt x="5947" y="1026"/>
                  </a:cubicBezTo>
                  <a:cubicBezTo>
                    <a:pt x="5959" y="739"/>
                    <a:pt x="6170" y="595"/>
                    <a:pt x="6381" y="595"/>
                  </a:cubicBezTo>
                  <a:close/>
                  <a:moveTo>
                    <a:pt x="6379" y="1"/>
                  </a:moveTo>
                  <a:cubicBezTo>
                    <a:pt x="5920" y="1"/>
                    <a:pt x="5533" y="309"/>
                    <a:pt x="5409" y="723"/>
                  </a:cubicBezTo>
                  <a:lnTo>
                    <a:pt x="322" y="723"/>
                  </a:lnTo>
                  <a:cubicBezTo>
                    <a:pt x="175" y="723"/>
                    <a:pt x="46" y="829"/>
                    <a:pt x="28" y="971"/>
                  </a:cubicBezTo>
                  <a:cubicBezTo>
                    <a:pt x="0" y="1151"/>
                    <a:pt x="138" y="1302"/>
                    <a:pt x="313" y="1302"/>
                  </a:cubicBezTo>
                  <a:lnTo>
                    <a:pt x="5409" y="1302"/>
                  </a:lnTo>
                  <a:cubicBezTo>
                    <a:pt x="5564" y="1791"/>
                    <a:pt x="5967" y="2019"/>
                    <a:pt x="6370" y="2019"/>
                  </a:cubicBezTo>
                  <a:cubicBezTo>
                    <a:pt x="6873" y="2019"/>
                    <a:pt x="7376" y="1662"/>
                    <a:pt x="7391" y="1013"/>
                  </a:cubicBezTo>
                  <a:cubicBezTo>
                    <a:pt x="7391" y="456"/>
                    <a:pt x="6936" y="1"/>
                    <a:pt x="6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0"/>
            <p:cNvSpPr/>
            <p:nvPr/>
          </p:nvSpPr>
          <p:spPr>
            <a:xfrm>
              <a:off x="5599277" y="2494792"/>
              <a:ext cx="176006" cy="77296"/>
            </a:xfrm>
            <a:custGeom>
              <a:avLst/>
              <a:gdLst/>
              <a:ahLst/>
              <a:cxnLst/>
              <a:rect l="l" t="t" r="r" b="b"/>
              <a:pathLst>
                <a:path w="6526" h="2866" extrusionOk="0">
                  <a:moveTo>
                    <a:pt x="5506" y="589"/>
                  </a:moveTo>
                  <a:cubicBezTo>
                    <a:pt x="5745" y="589"/>
                    <a:pt x="5938" y="782"/>
                    <a:pt x="5938" y="1021"/>
                  </a:cubicBezTo>
                  <a:cubicBezTo>
                    <a:pt x="5929" y="1309"/>
                    <a:pt x="5718" y="1452"/>
                    <a:pt x="5507" y="1452"/>
                  </a:cubicBezTo>
                  <a:cubicBezTo>
                    <a:pt x="5296" y="1452"/>
                    <a:pt x="5085" y="1309"/>
                    <a:pt x="5073" y="1021"/>
                  </a:cubicBezTo>
                  <a:cubicBezTo>
                    <a:pt x="5073" y="782"/>
                    <a:pt x="5266" y="589"/>
                    <a:pt x="5506" y="589"/>
                  </a:cubicBezTo>
                  <a:close/>
                  <a:moveTo>
                    <a:pt x="5500" y="0"/>
                  </a:moveTo>
                  <a:cubicBezTo>
                    <a:pt x="4621" y="0"/>
                    <a:pt x="4168" y="1073"/>
                    <a:pt x="4770" y="1706"/>
                  </a:cubicBezTo>
                  <a:lnTo>
                    <a:pt x="4434" y="2286"/>
                  </a:lnTo>
                  <a:lnTo>
                    <a:pt x="382" y="2286"/>
                  </a:lnTo>
                  <a:cubicBezTo>
                    <a:pt x="0" y="2300"/>
                    <a:pt x="0" y="2852"/>
                    <a:pt x="382" y="2865"/>
                  </a:cubicBezTo>
                  <a:lnTo>
                    <a:pt x="4604" y="2865"/>
                  </a:lnTo>
                  <a:cubicBezTo>
                    <a:pt x="4705" y="2865"/>
                    <a:pt x="4802" y="2810"/>
                    <a:pt x="4852" y="2718"/>
                  </a:cubicBezTo>
                  <a:lnTo>
                    <a:pt x="5271" y="1996"/>
                  </a:lnTo>
                  <a:cubicBezTo>
                    <a:pt x="5348" y="2015"/>
                    <a:pt x="5425" y="2024"/>
                    <a:pt x="5501" y="2024"/>
                  </a:cubicBezTo>
                  <a:cubicBezTo>
                    <a:pt x="6039" y="2024"/>
                    <a:pt x="6526" y="1576"/>
                    <a:pt x="6517" y="1012"/>
                  </a:cubicBezTo>
                  <a:cubicBezTo>
                    <a:pt x="6517" y="451"/>
                    <a:pt x="6062" y="0"/>
                    <a:pt x="5506" y="0"/>
                  </a:cubicBezTo>
                  <a:cubicBezTo>
                    <a:pt x="5504" y="0"/>
                    <a:pt x="5502" y="0"/>
                    <a:pt x="5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0"/>
            <p:cNvSpPr/>
            <p:nvPr/>
          </p:nvSpPr>
          <p:spPr>
            <a:xfrm>
              <a:off x="5601138" y="2437725"/>
              <a:ext cx="117454" cy="71956"/>
            </a:xfrm>
            <a:custGeom>
              <a:avLst/>
              <a:gdLst/>
              <a:ahLst/>
              <a:cxnLst/>
              <a:rect l="l" t="t" r="r" b="b"/>
              <a:pathLst>
                <a:path w="4355" h="2668" extrusionOk="0">
                  <a:moveTo>
                    <a:pt x="3339" y="584"/>
                  </a:moveTo>
                  <a:cubicBezTo>
                    <a:pt x="3578" y="584"/>
                    <a:pt x="3772" y="778"/>
                    <a:pt x="3772" y="1017"/>
                  </a:cubicBezTo>
                  <a:cubicBezTo>
                    <a:pt x="3760" y="1304"/>
                    <a:pt x="3549" y="1448"/>
                    <a:pt x="3337" y="1448"/>
                  </a:cubicBezTo>
                  <a:cubicBezTo>
                    <a:pt x="3125" y="1448"/>
                    <a:pt x="2914" y="1304"/>
                    <a:pt x="2902" y="1017"/>
                  </a:cubicBezTo>
                  <a:cubicBezTo>
                    <a:pt x="2902" y="778"/>
                    <a:pt x="3100" y="584"/>
                    <a:pt x="3339" y="584"/>
                  </a:cubicBezTo>
                  <a:close/>
                  <a:moveTo>
                    <a:pt x="3329" y="0"/>
                  </a:moveTo>
                  <a:cubicBezTo>
                    <a:pt x="2450" y="0"/>
                    <a:pt x="1998" y="1073"/>
                    <a:pt x="2603" y="1702"/>
                  </a:cubicBezTo>
                  <a:lnTo>
                    <a:pt x="2378" y="2093"/>
                  </a:lnTo>
                  <a:lnTo>
                    <a:pt x="322" y="2093"/>
                  </a:lnTo>
                  <a:cubicBezTo>
                    <a:pt x="175" y="2093"/>
                    <a:pt x="46" y="2194"/>
                    <a:pt x="28" y="2337"/>
                  </a:cubicBezTo>
                  <a:cubicBezTo>
                    <a:pt x="0" y="2516"/>
                    <a:pt x="138" y="2668"/>
                    <a:pt x="313" y="2668"/>
                  </a:cubicBezTo>
                  <a:lnTo>
                    <a:pt x="2544" y="2668"/>
                  </a:lnTo>
                  <a:cubicBezTo>
                    <a:pt x="2649" y="2668"/>
                    <a:pt x="2746" y="2613"/>
                    <a:pt x="2797" y="2525"/>
                  </a:cubicBezTo>
                  <a:lnTo>
                    <a:pt x="3105" y="1992"/>
                  </a:lnTo>
                  <a:cubicBezTo>
                    <a:pt x="3183" y="2012"/>
                    <a:pt x="3261" y="2021"/>
                    <a:pt x="3338" y="2021"/>
                  </a:cubicBezTo>
                  <a:cubicBezTo>
                    <a:pt x="3874" y="2021"/>
                    <a:pt x="4355" y="1570"/>
                    <a:pt x="4347" y="1008"/>
                  </a:cubicBezTo>
                  <a:cubicBezTo>
                    <a:pt x="4347" y="451"/>
                    <a:pt x="3896" y="0"/>
                    <a:pt x="3335" y="0"/>
                  </a:cubicBezTo>
                  <a:cubicBezTo>
                    <a:pt x="3333" y="0"/>
                    <a:pt x="3331" y="0"/>
                    <a:pt x="3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0"/>
            <p:cNvSpPr/>
            <p:nvPr/>
          </p:nvSpPr>
          <p:spPr>
            <a:xfrm>
              <a:off x="5599142" y="2744231"/>
              <a:ext cx="128161" cy="71983"/>
            </a:xfrm>
            <a:custGeom>
              <a:avLst/>
              <a:gdLst/>
              <a:ahLst/>
              <a:cxnLst/>
              <a:rect l="l" t="t" r="r" b="b"/>
              <a:pathLst>
                <a:path w="4752" h="2669" extrusionOk="0">
                  <a:moveTo>
                    <a:pt x="3411" y="1216"/>
                  </a:moveTo>
                  <a:cubicBezTo>
                    <a:pt x="3623" y="1216"/>
                    <a:pt x="3834" y="1360"/>
                    <a:pt x="3846" y="1647"/>
                  </a:cubicBezTo>
                  <a:cubicBezTo>
                    <a:pt x="3846" y="1886"/>
                    <a:pt x="3652" y="2079"/>
                    <a:pt x="3413" y="2079"/>
                  </a:cubicBezTo>
                  <a:cubicBezTo>
                    <a:pt x="3174" y="2079"/>
                    <a:pt x="2976" y="1886"/>
                    <a:pt x="2976" y="1647"/>
                  </a:cubicBezTo>
                  <a:cubicBezTo>
                    <a:pt x="2988" y="1360"/>
                    <a:pt x="3199" y="1216"/>
                    <a:pt x="3411" y="1216"/>
                  </a:cubicBezTo>
                  <a:close/>
                  <a:moveTo>
                    <a:pt x="387" y="1"/>
                  </a:moveTo>
                  <a:cubicBezTo>
                    <a:pt x="5" y="14"/>
                    <a:pt x="0" y="562"/>
                    <a:pt x="387" y="575"/>
                  </a:cubicBezTo>
                  <a:lnTo>
                    <a:pt x="2452" y="575"/>
                  </a:lnTo>
                  <a:lnTo>
                    <a:pt x="2677" y="962"/>
                  </a:lnTo>
                  <a:cubicBezTo>
                    <a:pt x="2072" y="1595"/>
                    <a:pt x="2524" y="2668"/>
                    <a:pt x="3403" y="2668"/>
                  </a:cubicBezTo>
                  <a:cubicBezTo>
                    <a:pt x="3405" y="2668"/>
                    <a:pt x="3407" y="2668"/>
                    <a:pt x="3409" y="2668"/>
                  </a:cubicBezTo>
                  <a:cubicBezTo>
                    <a:pt x="4752" y="2618"/>
                    <a:pt x="4752" y="700"/>
                    <a:pt x="3409" y="649"/>
                  </a:cubicBezTo>
                  <a:cubicBezTo>
                    <a:pt x="3330" y="649"/>
                    <a:pt x="3252" y="658"/>
                    <a:pt x="3179" y="677"/>
                  </a:cubicBezTo>
                  <a:lnTo>
                    <a:pt x="2871" y="143"/>
                  </a:lnTo>
                  <a:cubicBezTo>
                    <a:pt x="2820" y="56"/>
                    <a:pt x="2723" y="1"/>
                    <a:pt x="2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0"/>
            <p:cNvSpPr/>
            <p:nvPr/>
          </p:nvSpPr>
          <p:spPr>
            <a:xfrm>
              <a:off x="5601138" y="2681096"/>
              <a:ext cx="182749" cy="77296"/>
            </a:xfrm>
            <a:custGeom>
              <a:avLst/>
              <a:gdLst/>
              <a:ahLst/>
              <a:cxnLst/>
              <a:rect l="l" t="t" r="r" b="b"/>
              <a:pathLst>
                <a:path w="6776" h="2866" extrusionOk="0">
                  <a:moveTo>
                    <a:pt x="5438" y="1437"/>
                  </a:moveTo>
                  <a:cubicBezTo>
                    <a:pt x="5649" y="1437"/>
                    <a:pt x="5860" y="1580"/>
                    <a:pt x="5869" y="1868"/>
                  </a:cubicBezTo>
                  <a:cubicBezTo>
                    <a:pt x="5869" y="2107"/>
                    <a:pt x="5676" y="2300"/>
                    <a:pt x="5437" y="2300"/>
                  </a:cubicBezTo>
                  <a:cubicBezTo>
                    <a:pt x="5197" y="2300"/>
                    <a:pt x="5004" y="2107"/>
                    <a:pt x="5004" y="1868"/>
                  </a:cubicBezTo>
                  <a:cubicBezTo>
                    <a:pt x="5016" y="1580"/>
                    <a:pt x="5227" y="1437"/>
                    <a:pt x="5438" y="1437"/>
                  </a:cubicBezTo>
                  <a:close/>
                  <a:moveTo>
                    <a:pt x="322" y="0"/>
                  </a:moveTo>
                  <a:cubicBezTo>
                    <a:pt x="175" y="0"/>
                    <a:pt x="46" y="102"/>
                    <a:pt x="28" y="244"/>
                  </a:cubicBezTo>
                  <a:cubicBezTo>
                    <a:pt x="0" y="424"/>
                    <a:pt x="138" y="575"/>
                    <a:pt x="313" y="575"/>
                  </a:cubicBezTo>
                  <a:lnTo>
                    <a:pt x="4365" y="575"/>
                  </a:lnTo>
                  <a:lnTo>
                    <a:pt x="4701" y="1159"/>
                  </a:lnTo>
                  <a:cubicBezTo>
                    <a:pt x="4098" y="1790"/>
                    <a:pt x="4554" y="2866"/>
                    <a:pt x="5437" y="2866"/>
                  </a:cubicBezTo>
                  <a:cubicBezTo>
                    <a:pt x="6775" y="2815"/>
                    <a:pt x="6775" y="893"/>
                    <a:pt x="5437" y="842"/>
                  </a:cubicBezTo>
                  <a:cubicBezTo>
                    <a:pt x="5354" y="842"/>
                    <a:pt x="5276" y="851"/>
                    <a:pt x="5202" y="870"/>
                  </a:cubicBezTo>
                  <a:lnTo>
                    <a:pt x="4783" y="143"/>
                  </a:lnTo>
                  <a:cubicBezTo>
                    <a:pt x="4733" y="56"/>
                    <a:pt x="4636" y="0"/>
                    <a:pt x="4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0"/>
            <p:cNvSpPr/>
            <p:nvPr/>
          </p:nvSpPr>
          <p:spPr>
            <a:xfrm>
              <a:off x="5439753" y="2427288"/>
              <a:ext cx="184852" cy="409755"/>
            </a:xfrm>
            <a:custGeom>
              <a:avLst/>
              <a:gdLst/>
              <a:ahLst/>
              <a:cxnLst/>
              <a:rect l="l" t="t" r="r" b="b"/>
              <a:pathLst>
                <a:path w="6854" h="15193" extrusionOk="0">
                  <a:moveTo>
                    <a:pt x="5648" y="1"/>
                  </a:moveTo>
                  <a:cubicBezTo>
                    <a:pt x="6311" y="1"/>
                    <a:pt x="6853" y="544"/>
                    <a:pt x="6853" y="1206"/>
                  </a:cubicBezTo>
                  <a:lnTo>
                    <a:pt x="6853" y="13597"/>
                  </a:lnTo>
                  <a:cubicBezTo>
                    <a:pt x="6789" y="15188"/>
                    <a:pt x="4508" y="15193"/>
                    <a:pt x="4443" y="13597"/>
                  </a:cubicBezTo>
                  <a:cubicBezTo>
                    <a:pt x="3385" y="13601"/>
                    <a:pt x="2539" y="12668"/>
                    <a:pt x="2649" y="11610"/>
                  </a:cubicBezTo>
                  <a:cubicBezTo>
                    <a:pt x="1385" y="11638"/>
                    <a:pt x="479" y="10290"/>
                    <a:pt x="966" y="9131"/>
                  </a:cubicBezTo>
                  <a:cubicBezTo>
                    <a:pt x="0" y="8234"/>
                    <a:pt x="0" y="6569"/>
                    <a:pt x="966" y="5672"/>
                  </a:cubicBezTo>
                  <a:cubicBezTo>
                    <a:pt x="479" y="4513"/>
                    <a:pt x="1385" y="3165"/>
                    <a:pt x="2649" y="3188"/>
                  </a:cubicBezTo>
                  <a:cubicBezTo>
                    <a:pt x="2539" y="2135"/>
                    <a:pt x="3385" y="1197"/>
                    <a:pt x="4443" y="1206"/>
                  </a:cubicBezTo>
                  <a:cubicBezTo>
                    <a:pt x="4443" y="544"/>
                    <a:pt x="4986" y="1"/>
                    <a:pt x="56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0"/>
            <p:cNvSpPr/>
            <p:nvPr/>
          </p:nvSpPr>
          <p:spPr>
            <a:xfrm>
              <a:off x="5496793" y="2516233"/>
              <a:ext cx="71363" cy="117751"/>
            </a:xfrm>
            <a:custGeom>
              <a:avLst/>
              <a:gdLst/>
              <a:ahLst/>
              <a:cxnLst/>
              <a:rect l="l" t="t" r="r" b="b"/>
              <a:pathLst>
                <a:path w="2646" h="4366" extrusionOk="0">
                  <a:moveTo>
                    <a:pt x="2360" y="1"/>
                  </a:moveTo>
                  <a:cubicBezTo>
                    <a:pt x="2199" y="1"/>
                    <a:pt x="2071" y="130"/>
                    <a:pt x="2071" y="286"/>
                  </a:cubicBezTo>
                  <a:cubicBezTo>
                    <a:pt x="2071" y="1022"/>
                    <a:pt x="1473" y="1620"/>
                    <a:pt x="741" y="1620"/>
                  </a:cubicBezTo>
                  <a:cubicBezTo>
                    <a:pt x="580" y="1620"/>
                    <a:pt x="452" y="1749"/>
                    <a:pt x="452" y="1905"/>
                  </a:cubicBezTo>
                  <a:cubicBezTo>
                    <a:pt x="452" y="2066"/>
                    <a:pt x="580" y="2195"/>
                    <a:pt x="741" y="2195"/>
                  </a:cubicBezTo>
                  <a:cubicBezTo>
                    <a:pt x="838" y="2195"/>
                    <a:pt x="935" y="2190"/>
                    <a:pt x="1031" y="2172"/>
                  </a:cubicBezTo>
                  <a:lnTo>
                    <a:pt x="1031" y="2172"/>
                  </a:lnTo>
                  <a:cubicBezTo>
                    <a:pt x="1571" y="2790"/>
                    <a:pt x="1123" y="3786"/>
                    <a:pt x="302" y="3786"/>
                  </a:cubicBezTo>
                  <a:cubicBezTo>
                    <a:pt x="298" y="3786"/>
                    <a:pt x="294" y="3786"/>
                    <a:pt x="291" y="3786"/>
                  </a:cubicBezTo>
                  <a:cubicBezTo>
                    <a:pt x="130" y="3786"/>
                    <a:pt x="1" y="3915"/>
                    <a:pt x="1" y="4076"/>
                  </a:cubicBezTo>
                  <a:cubicBezTo>
                    <a:pt x="1" y="4237"/>
                    <a:pt x="130" y="4366"/>
                    <a:pt x="291" y="4366"/>
                  </a:cubicBezTo>
                  <a:cubicBezTo>
                    <a:pt x="1146" y="4366"/>
                    <a:pt x="1845" y="3666"/>
                    <a:pt x="1845" y="2811"/>
                  </a:cubicBezTo>
                  <a:cubicBezTo>
                    <a:pt x="1845" y="2517"/>
                    <a:pt x="1763" y="2231"/>
                    <a:pt x="1611" y="1988"/>
                  </a:cubicBezTo>
                  <a:cubicBezTo>
                    <a:pt x="2227" y="1670"/>
                    <a:pt x="2646" y="1026"/>
                    <a:pt x="2646" y="286"/>
                  </a:cubicBezTo>
                  <a:cubicBezTo>
                    <a:pt x="2646" y="130"/>
                    <a:pt x="2517" y="1"/>
                    <a:pt x="2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0"/>
            <p:cNvSpPr/>
            <p:nvPr/>
          </p:nvSpPr>
          <p:spPr>
            <a:xfrm>
              <a:off x="5506475" y="2651187"/>
              <a:ext cx="83769" cy="86385"/>
            </a:xfrm>
            <a:custGeom>
              <a:avLst/>
              <a:gdLst/>
              <a:ahLst/>
              <a:cxnLst/>
              <a:rect l="l" t="t" r="r" b="b"/>
              <a:pathLst>
                <a:path w="3106" h="3203" extrusionOk="0">
                  <a:moveTo>
                    <a:pt x="2785" y="0"/>
                  </a:moveTo>
                  <a:cubicBezTo>
                    <a:pt x="2761" y="0"/>
                    <a:pt x="2735" y="3"/>
                    <a:pt x="2710" y="10"/>
                  </a:cubicBezTo>
                  <a:cubicBezTo>
                    <a:pt x="2052" y="185"/>
                    <a:pt x="1500" y="590"/>
                    <a:pt x="1132" y="1160"/>
                  </a:cubicBezTo>
                  <a:cubicBezTo>
                    <a:pt x="902" y="1063"/>
                    <a:pt x="649" y="1008"/>
                    <a:pt x="382" y="1008"/>
                  </a:cubicBezTo>
                  <a:cubicBezTo>
                    <a:pt x="1" y="1022"/>
                    <a:pt x="1" y="1569"/>
                    <a:pt x="382" y="1583"/>
                  </a:cubicBezTo>
                  <a:cubicBezTo>
                    <a:pt x="1114" y="1583"/>
                    <a:pt x="1712" y="2181"/>
                    <a:pt x="1712" y="2912"/>
                  </a:cubicBezTo>
                  <a:cubicBezTo>
                    <a:pt x="1712" y="3073"/>
                    <a:pt x="1840" y="3202"/>
                    <a:pt x="2001" y="3202"/>
                  </a:cubicBezTo>
                  <a:cubicBezTo>
                    <a:pt x="2158" y="3202"/>
                    <a:pt x="2287" y="3073"/>
                    <a:pt x="2287" y="2912"/>
                  </a:cubicBezTo>
                  <a:cubicBezTo>
                    <a:pt x="2287" y="2337"/>
                    <a:pt x="2029" y="1818"/>
                    <a:pt x="1624" y="1468"/>
                  </a:cubicBezTo>
                  <a:cubicBezTo>
                    <a:pt x="1909" y="1022"/>
                    <a:pt x="2346" y="705"/>
                    <a:pt x="2862" y="567"/>
                  </a:cubicBezTo>
                  <a:cubicBezTo>
                    <a:pt x="3013" y="525"/>
                    <a:pt x="3105" y="369"/>
                    <a:pt x="3064" y="212"/>
                  </a:cubicBezTo>
                  <a:cubicBezTo>
                    <a:pt x="3029" y="85"/>
                    <a:pt x="2914" y="0"/>
                    <a:pt x="2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6" name="Google Shape;3396;p60"/>
          <p:cNvGrpSpPr/>
          <p:nvPr/>
        </p:nvGrpSpPr>
        <p:grpSpPr>
          <a:xfrm>
            <a:off x="4371012" y="3537973"/>
            <a:ext cx="401929" cy="401793"/>
            <a:chOff x="7524675" y="3005348"/>
            <a:chExt cx="401929" cy="401793"/>
          </a:xfrm>
        </p:grpSpPr>
        <p:sp>
          <p:nvSpPr>
            <p:cNvPr id="3397" name="Google Shape;3397;p60"/>
            <p:cNvSpPr/>
            <p:nvPr/>
          </p:nvSpPr>
          <p:spPr>
            <a:xfrm>
              <a:off x="7524675" y="3005348"/>
              <a:ext cx="166998" cy="166998"/>
            </a:xfrm>
            <a:custGeom>
              <a:avLst/>
              <a:gdLst/>
              <a:ahLst/>
              <a:cxnLst/>
              <a:rect l="l" t="t" r="r" b="b"/>
              <a:pathLst>
                <a:path w="6192" h="6192" extrusionOk="0">
                  <a:moveTo>
                    <a:pt x="2963" y="221"/>
                  </a:moveTo>
                  <a:lnTo>
                    <a:pt x="5966" y="3229"/>
                  </a:lnTo>
                  <a:cubicBezTo>
                    <a:pt x="6192" y="3450"/>
                    <a:pt x="6192" y="3818"/>
                    <a:pt x="5966" y="4043"/>
                  </a:cubicBezTo>
                  <a:lnTo>
                    <a:pt x="4044" y="5966"/>
                  </a:lnTo>
                  <a:cubicBezTo>
                    <a:pt x="3818" y="6191"/>
                    <a:pt x="3450" y="6191"/>
                    <a:pt x="3230" y="5966"/>
                  </a:cubicBezTo>
                  <a:lnTo>
                    <a:pt x="222" y="2962"/>
                  </a:lnTo>
                  <a:cubicBezTo>
                    <a:pt x="1" y="2737"/>
                    <a:pt x="1" y="2369"/>
                    <a:pt x="222" y="2144"/>
                  </a:cubicBezTo>
                  <a:lnTo>
                    <a:pt x="2149" y="221"/>
                  </a:lnTo>
                  <a:cubicBezTo>
                    <a:pt x="2369" y="0"/>
                    <a:pt x="2737" y="0"/>
                    <a:pt x="2963" y="2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0"/>
            <p:cNvSpPr/>
            <p:nvPr/>
          </p:nvSpPr>
          <p:spPr>
            <a:xfrm>
              <a:off x="7759497" y="3240170"/>
              <a:ext cx="167106" cy="166971"/>
            </a:xfrm>
            <a:custGeom>
              <a:avLst/>
              <a:gdLst/>
              <a:ahLst/>
              <a:cxnLst/>
              <a:rect l="l" t="t" r="r" b="b"/>
              <a:pathLst>
                <a:path w="6196" h="6191" extrusionOk="0">
                  <a:moveTo>
                    <a:pt x="2967" y="225"/>
                  </a:moveTo>
                  <a:lnTo>
                    <a:pt x="5971" y="3229"/>
                  </a:lnTo>
                  <a:cubicBezTo>
                    <a:pt x="6196" y="3454"/>
                    <a:pt x="6196" y="3822"/>
                    <a:pt x="5971" y="4048"/>
                  </a:cubicBezTo>
                  <a:lnTo>
                    <a:pt x="4048" y="5970"/>
                  </a:lnTo>
                  <a:cubicBezTo>
                    <a:pt x="3823" y="6191"/>
                    <a:pt x="3455" y="6191"/>
                    <a:pt x="3229" y="5970"/>
                  </a:cubicBezTo>
                  <a:lnTo>
                    <a:pt x="226" y="2967"/>
                  </a:lnTo>
                  <a:cubicBezTo>
                    <a:pt x="0" y="2741"/>
                    <a:pt x="0" y="2373"/>
                    <a:pt x="226" y="2148"/>
                  </a:cubicBezTo>
                  <a:lnTo>
                    <a:pt x="2148" y="225"/>
                  </a:lnTo>
                  <a:cubicBezTo>
                    <a:pt x="2374" y="0"/>
                    <a:pt x="2742" y="0"/>
                    <a:pt x="2967" y="2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0"/>
            <p:cNvSpPr/>
            <p:nvPr/>
          </p:nvSpPr>
          <p:spPr>
            <a:xfrm>
              <a:off x="7583846" y="3270052"/>
              <a:ext cx="77943" cy="77916"/>
            </a:xfrm>
            <a:custGeom>
              <a:avLst/>
              <a:gdLst/>
              <a:ahLst/>
              <a:cxnLst/>
              <a:rect l="l" t="t" r="r" b="b"/>
              <a:pathLst>
                <a:path w="2890" h="2889" extrusionOk="0">
                  <a:moveTo>
                    <a:pt x="290" y="1"/>
                  </a:moveTo>
                  <a:cubicBezTo>
                    <a:pt x="129" y="1"/>
                    <a:pt x="1" y="129"/>
                    <a:pt x="1" y="290"/>
                  </a:cubicBezTo>
                  <a:cubicBezTo>
                    <a:pt x="1" y="985"/>
                    <a:pt x="272" y="1638"/>
                    <a:pt x="764" y="2130"/>
                  </a:cubicBezTo>
                  <a:cubicBezTo>
                    <a:pt x="1252" y="2618"/>
                    <a:pt x="1905" y="2889"/>
                    <a:pt x="2599" y="2889"/>
                  </a:cubicBezTo>
                  <a:cubicBezTo>
                    <a:pt x="2760" y="2889"/>
                    <a:pt x="2889" y="2760"/>
                    <a:pt x="2889" y="2599"/>
                  </a:cubicBezTo>
                  <a:cubicBezTo>
                    <a:pt x="2889" y="2443"/>
                    <a:pt x="2760" y="2309"/>
                    <a:pt x="2599" y="2309"/>
                  </a:cubicBezTo>
                  <a:cubicBezTo>
                    <a:pt x="2061" y="2309"/>
                    <a:pt x="1551" y="2102"/>
                    <a:pt x="1169" y="1721"/>
                  </a:cubicBezTo>
                  <a:cubicBezTo>
                    <a:pt x="787" y="1339"/>
                    <a:pt x="580" y="828"/>
                    <a:pt x="580" y="290"/>
                  </a:cubicBezTo>
                  <a:cubicBezTo>
                    <a:pt x="580" y="129"/>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0"/>
            <p:cNvSpPr/>
            <p:nvPr/>
          </p:nvSpPr>
          <p:spPr>
            <a:xfrm>
              <a:off x="7614618" y="3270133"/>
              <a:ext cx="49652" cy="46712"/>
            </a:xfrm>
            <a:custGeom>
              <a:avLst/>
              <a:gdLst/>
              <a:ahLst/>
              <a:cxnLst/>
              <a:rect l="l" t="t" r="r" b="b"/>
              <a:pathLst>
                <a:path w="1841" h="1732" extrusionOk="0">
                  <a:moveTo>
                    <a:pt x="304" y="1"/>
                  </a:moveTo>
                  <a:cubicBezTo>
                    <a:pt x="162" y="1"/>
                    <a:pt x="21" y="96"/>
                    <a:pt x="14" y="287"/>
                  </a:cubicBezTo>
                  <a:cubicBezTo>
                    <a:pt x="0" y="1057"/>
                    <a:pt x="672" y="1732"/>
                    <a:pt x="1435" y="1732"/>
                  </a:cubicBezTo>
                  <a:cubicBezTo>
                    <a:pt x="1443" y="1732"/>
                    <a:pt x="1451" y="1732"/>
                    <a:pt x="1458" y="1732"/>
                  </a:cubicBezTo>
                  <a:cubicBezTo>
                    <a:pt x="1840" y="1718"/>
                    <a:pt x="1840" y="1166"/>
                    <a:pt x="1458" y="1152"/>
                  </a:cubicBezTo>
                  <a:cubicBezTo>
                    <a:pt x="1453" y="1152"/>
                    <a:pt x="1448" y="1152"/>
                    <a:pt x="1443" y="1152"/>
                  </a:cubicBezTo>
                  <a:cubicBezTo>
                    <a:pt x="985" y="1152"/>
                    <a:pt x="585" y="747"/>
                    <a:pt x="594" y="287"/>
                  </a:cubicBezTo>
                  <a:cubicBezTo>
                    <a:pt x="587" y="96"/>
                    <a:pt x="445" y="1"/>
                    <a:pt x="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0"/>
            <p:cNvSpPr/>
            <p:nvPr/>
          </p:nvSpPr>
          <p:spPr>
            <a:xfrm>
              <a:off x="7568473" y="3030430"/>
              <a:ext cx="333700" cy="332163"/>
            </a:xfrm>
            <a:custGeom>
              <a:avLst/>
              <a:gdLst/>
              <a:ahLst/>
              <a:cxnLst/>
              <a:rect l="l" t="t" r="r" b="b"/>
              <a:pathLst>
                <a:path w="12373" h="12316" extrusionOk="0">
                  <a:moveTo>
                    <a:pt x="8992" y="699"/>
                  </a:moveTo>
                  <a:lnTo>
                    <a:pt x="9705" y="1411"/>
                  </a:lnTo>
                  <a:cubicBezTo>
                    <a:pt x="10067" y="1769"/>
                    <a:pt x="9808" y="2400"/>
                    <a:pt x="9306" y="2400"/>
                  </a:cubicBezTo>
                  <a:cubicBezTo>
                    <a:pt x="9304" y="2400"/>
                    <a:pt x="9302" y="2400"/>
                    <a:pt x="9300" y="2400"/>
                  </a:cubicBezTo>
                  <a:cubicBezTo>
                    <a:pt x="9144" y="2400"/>
                    <a:pt x="8997" y="2341"/>
                    <a:pt x="8891" y="2230"/>
                  </a:cubicBezTo>
                  <a:lnTo>
                    <a:pt x="8174" y="1517"/>
                  </a:lnTo>
                  <a:lnTo>
                    <a:pt x="8992" y="699"/>
                  </a:lnTo>
                  <a:close/>
                  <a:moveTo>
                    <a:pt x="10518" y="2469"/>
                  </a:moveTo>
                  <a:cubicBezTo>
                    <a:pt x="10520" y="2469"/>
                    <a:pt x="10522" y="2469"/>
                    <a:pt x="10524" y="2469"/>
                  </a:cubicBezTo>
                  <a:cubicBezTo>
                    <a:pt x="10671" y="2469"/>
                    <a:pt x="10818" y="2525"/>
                    <a:pt x="10933" y="2639"/>
                  </a:cubicBezTo>
                  <a:lnTo>
                    <a:pt x="11646" y="3352"/>
                  </a:lnTo>
                  <a:lnTo>
                    <a:pt x="10832" y="4171"/>
                  </a:lnTo>
                  <a:lnTo>
                    <a:pt x="10115" y="3454"/>
                  </a:lnTo>
                  <a:cubicBezTo>
                    <a:pt x="9752" y="3096"/>
                    <a:pt x="10016" y="2469"/>
                    <a:pt x="10518" y="2469"/>
                  </a:cubicBezTo>
                  <a:close/>
                  <a:moveTo>
                    <a:pt x="6643" y="5270"/>
                  </a:moveTo>
                  <a:cubicBezTo>
                    <a:pt x="6753" y="5270"/>
                    <a:pt x="6865" y="5312"/>
                    <a:pt x="6950" y="5395"/>
                  </a:cubicBezTo>
                  <a:cubicBezTo>
                    <a:pt x="7250" y="5719"/>
                    <a:pt x="6976" y="6136"/>
                    <a:pt x="6643" y="6136"/>
                  </a:cubicBezTo>
                  <a:cubicBezTo>
                    <a:pt x="6542" y="6136"/>
                    <a:pt x="6436" y="6097"/>
                    <a:pt x="6338" y="6006"/>
                  </a:cubicBezTo>
                  <a:cubicBezTo>
                    <a:pt x="6168" y="5841"/>
                    <a:pt x="6168" y="5565"/>
                    <a:pt x="6338" y="5395"/>
                  </a:cubicBezTo>
                  <a:cubicBezTo>
                    <a:pt x="6421" y="5312"/>
                    <a:pt x="6532" y="5270"/>
                    <a:pt x="6643" y="5270"/>
                  </a:cubicBezTo>
                  <a:close/>
                  <a:moveTo>
                    <a:pt x="6745" y="3072"/>
                  </a:moveTo>
                  <a:cubicBezTo>
                    <a:pt x="6819" y="3072"/>
                    <a:pt x="6893" y="3099"/>
                    <a:pt x="6950" y="3155"/>
                  </a:cubicBezTo>
                  <a:lnTo>
                    <a:pt x="9195" y="5404"/>
                  </a:lnTo>
                  <a:cubicBezTo>
                    <a:pt x="9250" y="5459"/>
                    <a:pt x="9282" y="5528"/>
                    <a:pt x="9282" y="5606"/>
                  </a:cubicBezTo>
                  <a:cubicBezTo>
                    <a:pt x="9282" y="5684"/>
                    <a:pt x="9250" y="5758"/>
                    <a:pt x="9195" y="5813"/>
                  </a:cubicBezTo>
                  <a:lnTo>
                    <a:pt x="6541" y="8467"/>
                  </a:lnTo>
                  <a:lnTo>
                    <a:pt x="5418" y="7345"/>
                  </a:lnTo>
                  <a:lnTo>
                    <a:pt x="6164" y="6600"/>
                  </a:lnTo>
                  <a:cubicBezTo>
                    <a:pt x="6330" y="6685"/>
                    <a:pt x="6496" y="6723"/>
                    <a:pt x="6652" y="6723"/>
                  </a:cubicBezTo>
                  <a:cubicBezTo>
                    <a:pt x="7462" y="6723"/>
                    <a:pt x="8034" y="5704"/>
                    <a:pt x="7359" y="4994"/>
                  </a:cubicBezTo>
                  <a:cubicBezTo>
                    <a:pt x="7140" y="4785"/>
                    <a:pt x="6891" y="4695"/>
                    <a:pt x="6652" y="4695"/>
                  </a:cubicBezTo>
                  <a:cubicBezTo>
                    <a:pt x="5966" y="4695"/>
                    <a:pt x="5359" y="5430"/>
                    <a:pt x="5754" y="6190"/>
                  </a:cubicBezTo>
                  <a:lnTo>
                    <a:pt x="5009" y="6935"/>
                  </a:lnTo>
                  <a:lnTo>
                    <a:pt x="3887" y="5813"/>
                  </a:lnTo>
                  <a:lnTo>
                    <a:pt x="6541" y="3155"/>
                  </a:lnTo>
                  <a:cubicBezTo>
                    <a:pt x="6598" y="3099"/>
                    <a:pt x="6672" y="3072"/>
                    <a:pt x="6745" y="3072"/>
                  </a:cubicBezTo>
                  <a:close/>
                  <a:moveTo>
                    <a:pt x="3514" y="6250"/>
                  </a:moveTo>
                  <a:lnTo>
                    <a:pt x="6095" y="8830"/>
                  </a:lnTo>
                  <a:lnTo>
                    <a:pt x="5143" y="9511"/>
                  </a:lnTo>
                  <a:lnTo>
                    <a:pt x="4807" y="9175"/>
                  </a:lnTo>
                  <a:cubicBezTo>
                    <a:pt x="4752" y="9118"/>
                    <a:pt x="4676" y="9089"/>
                    <a:pt x="4600" y="9089"/>
                  </a:cubicBezTo>
                  <a:cubicBezTo>
                    <a:pt x="4525" y="9089"/>
                    <a:pt x="4450" y="9118"/>
                    <a:pt x="4397" y="9175"/>
                  </a:cubicBezTo>
                  <a:cubicBezTo>
                    <a:pt x="4342" y="9230"/>
                    <a:pt x="4269" y="9258"/>
                    <a:pt x="4190" y="9258"/>
                  </a:cubicBezTo>
                  <a:cubicBezTo>
                    <a:pt x="4112" y="9258"/>
                    <a:pt x="4043" y="9230"/>
                    <a:pt x="3988" y="9175"/>
                  </a:cubicBezTo>
                  <a:lnTo>
                    <a:pt x="3169" y="8357"/>
                  </a:lnTo>
                  <a:cubicBezTo>
                    <a:pt x="3119" y="8301"/>
                    <a:pt x="3087" y="8232"/>
                    <a:pt x="3087" y="8154"/>
                  </a:cubicBezTo>
                  <a:cubicBezTo>
                    <a:pt x="3087" y="8076"/>
                    <a:pt x="3119" y="8002"/>
                    <a:pt x="3169" y="7947"/>
                  </a:cubicBezTo>
                  <a:cubicBezTo>
                    <a:pt x="3284" y="7841"/>
                    <a:pt x="3284" y="7648"/>
                    <a:pt x="3169" y="7542"/>
                  </a:cubicBezTo>
                  <a:lnTo>
                    <a:pt x="2834" y="7202"/>
                  </a:lnTo>
                  <a:lnTo>
                    <a:pt x="3514" y="6250"/>
                  </a:lnTo>
                  <a:close/>
                  <a:moveTo>
                    <a:pt x="8992" y="1"/>
                  </a:moveTo>
                  <a:cubicBezTo>
                    <a:pt x="8919" y="1"/>
                    <a:pt x="8845" y="29"/>
                    <a:pt x="8790" y="87"/>
                  </a:cubicBezTo>
                  <a:lnTo>
                    <a:pt x="7562" y="1310"/>
                  </a:lnTo>
                  <a:cubicBezTo>
                    <a:pt x="7451" y="1416"/>
                    <a:pt x="7451" y="1614"/>
                    <a:pt x="7562" y="1720"/>
                  </a:cubicBezTo>
                  <a:lnTo>
                    <a:pt x="8482" y="2639"/>
                  </a:lnTo>
                  <a:cubicBezTo>
                    <a:pt x="8629" y="2782"/>
                    <a:pt x="8804" y="2888"/>
                    <a:pt x="9001" y="2938"/>
                  </a:cubicBezTo>
                  <a:lnTo>
                    <a:pt x="8275" y="3661"/>
                  </a:lnTo>
                  <a:lnTo>
                    <a:pt x="7359" y="2741"/>
                  </a:lnTo>
                  <a:cubicBezTo>
                    <a:pt x="7194" y="2575"/>
                    <a:pt x="6978" y="2488"/>
                    <a:pt x="6743" y="2488"/>
                  </a:cubicBezTo>
                  <a:cubicBezTo>
                    <a:pt x="6513" y="2488"/>
                    <a:pt x="6297" y="2575"/>
                    <a:pt x="6131" y="2741"/>
                  </a:cubicBezTo>
                  <a:lnTo>
                    <a:pt x="4296" y="4580"/>
                  </a:lnTo>
                  <a:lnTo>
                    <a:pt x="2769" y="3053"/>
                  </a:lnTo>
                  <a:lnTo>
                    <a:pt x="2972" y="2851"/>
                  </a:lnTo>
                  <a:cubicBezTo>
                    <a:pt x="3087" y="2736"/>
                    <a:pt x="3087" y="2552"/>
                    <a:pt x="2972" y="2442"/>
                  </a:cubicBezTo>
                  <a:cubicBezTo>
                    <a:pt x="2916" y="2384"/>
                    <a:pt x="2843" y="2355"/>
                    <a:pt x="2769" y="2355"/>
                  </a:cubicBezTo>
                  <a:cubicBezTo>
                    <a:pt x="2696" y="2355"/>
                    <a:pt x="2622" y="2384"/>
                    <a:pt x="2567" y="2442"/>
                  </a:cubicBezTo>
                  <a:lnTo>
                    <a:pt x="2360" y="2644"/>
                  </a:lnTo>
                  <a:lnTo>
                    <a:pt x="1951" y="2239"/>
                  </a:lnTo>
                  <a:lnTo>
                    <a:pt x="2157" y="2032"/>
                  </a:lnTo>
                  <a:cubicBezTo>
                    <a:pt x="2268" y="1922"/>
                    <a:pt x="2268" y="1738"/>
                    <a:pt x="2157" y="1623"/>
                  </a:cubicBezTo>
                  <a:cubicBezTo>
                    <a:pt x="2100" y="1568"/>
                    <a:pt x="2026" y="1540"/>
                    <a:pt x="1953" y="1540"/>
                  </a:cubicBezTo>
                  <a:cubicBezTo>
                    <a:pt x="1879" y="1540"/>
                    <a:pt x="1806" y="1568"/>
                    <a:pt x="1748" y="1623"/>
                  </a:cubicBezTo>
                  <a:lnTo>
                    <a:pt x="1546" y="1830"/>
                  </a:lnTo>
                  <a:lnTo>
                    <a:pt x="1136" y="1421"/>
                  </a:lnTo>
                  <a:lnTo>
                    <a:pt x="1339" y="1214"/>
                  </a:lnTo>
                  <a:cubicBezTo>
                    <a:pt x="1454" y="1103"/>
                    <a:pt x="1454" y="919"/>
                    <a:pt x="1339" y="809"/>
                  </a:cubicBezTo>
                  <a:cubicBezTo>
                    <a:pt x="1284" y="751"/>
                    <a:pt x="1210" y="723"/>
                    <a:pt x="1136" y="723"/>
                  </a:cubicBezTo>
                  <a:cubicBezTo>
                    <a:pt x="1062" y="723"/>
                    <a:pt x="987" y="751"/>
                    <a:pt x="929" y="809"/>
                  </a:cubicBezTo>
                  <a:lnTo>
                    <a:pt x="727" y="1011"/>
                  </a:lnTo>
                  <a:cubicBezTo>
                    <a:pt x="662" y="950"/>
                    <a:pt x="591" y="925"/>
                    <a:pt x="523" y="925"/>
                  </a:cubicBezTo>
                  <a:cubicBezTo>
                    <a:pt x="300" y="925"/>
                    <a:pt x="116" y="1205"/>
                    <a:pt x="318" y="1421"/>
                  </a:cubicBezTo>
                  <a:lnTo>
                    <a:pt x="115" y="1623"/>
                  </a:lnTo>
                  <a:cubicBezTo>
                    <a:pt x="0" y="1738"/>
                    <a:pt x="0" y="1922"/>
                    <a:pt x="115" y="2032"/>
                  </a:cubicBezTo>
                  <a:cubicBezTo>
                    <a:pt x="171" y="2090"/>
                    <a:pt x="244" y="2119"/>
                    <a:pt x="318" y="2119"/>
                  </a:cubicBezTo>
                  <a:cubicBezTo>
                    <a:pt x="392" y="2119"/>
                    <a:pt x="467" y="2090"/>
                    <a:pt x="525" y="2032"/>
                  </a:cubicBezTo>
                  <a:lnTo>
                    <a:pt x="727" y="1830"/>
                  </a:lnTo>
                  <a:lnTo>
                    <a:pt x="1136" y="2239"/>
                  </a:lnTo>
                  <a:lnTo>
                    <a:pt x="929" y="2442"/>
                  </a:lnTo>
                  <a:cubicBezTo>
                    <a:pt x="819" y="2552"/>
                    <a:pt x="819" y="2736"/>
                    <a:pt x="929" y="2851"/>
                  </a:cubicBezTo>
                  <a:cubicBezTo>
                    <a:pt x="987" y="2906"/>
                    <a:pt x="1062" y="2934"/>
                    <a:pt x="1136" y="2934"/>
                  </a:cubicBezTo>
                  <a:cubicBezTo>
                    <a:pt x="1210" y="2934"/>
                    <a:pt x="1284" y="2906"/>
                    <a:pt x="1339" y="2851"/>
                  </a:cubicBezTo>
                  <a:lnTo>
                    <a:pt x="1546" y="2644"/>
                  </a:lnTo>
                  <a:lnTo>
                    <a:pt x="1951" y="3053"/>
                  </a:lnTo>
                  <a:lnTo>
                    <a:pt x="1748" y="3260"/>
                  </a:lnTo>
                  <a:cubicBezTo>
                    <a:pt x="1633" y="3371"/>
                    <a:pt x="1633" y="3555"/>
                    <a:pt x="1748" y="3665"/>
                  </a:cubicBezTo>
                  <a:cubicBezTo>
                    <a:pt x="1806" y="3723"/>
                    <a:pt x="1879" y="3751"/>
                    <a:pt x="1953" y="3751"/>
                  </a:cubicBezTo>
                  <a:cubicBezTo>
                    <a:pt x="2026" y="3751"/>
                    <a:pt x="2100" y="3723"/>
                    <a:pt x="2157" y="3665"/>
                  </a:cubicBezTo>
                  <a:lnTo>
                    <a:pt x="2360" y="3463"/>
                  </a:lnTo>
                  <a:lnTo>
                    <a:pt x="3887" y="4985"/>
                  </a:lnTo>
                  <a:lnTo>
                    <a:pt x="3275" y="5602"/>
                  </a:lnTo>
                  <a:cubicBezTo>
                    <a:pt x="3261" y="5611"/>
                    <a:pt x="3252" y="5625"/>
                    <a:pt x="3243" y="5638"/>
                  </a:cubicBezTo>
                  <a:lnTo>
                    <a:pt x="2222" y="7064"/>
                  </a:lnTo>
                  <a:cubicBezTo>
                    <a:pt x="2139" y="7179"/>
                    <a:pt x="2153" y="7340"/>
                    <a:pt x="2249" y="7437"/>
                  </a:cubicBezTo>
                  <a:lnTo>
                    <a:pt x="2594" y="7782"/>
                  </a:lnTo>
                  <a:cubicBezTo>
                    <a:pt x="2438" y="8104"/>
                    <a:pt x="2498" y="8499"/>
                    <a:pt x="2760" y="8766"/>
                  </a:cubicBezTo>
                  <a:lnTo>
                    <a:pt x="2967" y="8968"/>
                  </a:lnTo>
                  <a:cubicBezTo>
                    <a:pt x="2861" y="9074"/>
                    <a:pt x="2852" y="9244"/>
                    <a:pt x="2949" y="9359"/>
                  </a:cubicBezTo>
                  <a:cubicBezTo>
                    <a:pt x="3006" y="9429"/>
                    <a:pt x="3088" y="9464"/>
                    <a:pt x="3170" y="9464"/>
                  </a:cubicBezTo>
                  <a:cubicBezTo>
                    <a:pt x="3244" y="9464"/>
                    <a:pt x="3319" y="9435"/>
                    <a:pt x="3376" y="9378"/>
                  </a:cubicBezTo>
                  <a:lnTo>
                    <a:pt x="3579" y="9585"/>
                  </a:lnTo>
                  <a:cubicBezTo>
                    <a:pt x="3737" y="9749"/>
                    <a:pt x="3965" y="9837"/>
                    <a:pt x="4193" y="9837"/>
                  </a:cubicBezTo>
                  <a:cubicBezTo>
                    <a:pt x="4322" y="9837"/>
                    <a:pt x="4451" y="9808"/>
                    <a:pt x="4568" y="9750"/>
                  </a:cubicBezTo>
                  <a:lnTo>
                    <a:pt x="4908" y="10095"/>
                  </a:lnTo>
                  <a:cubicBezTo>
                    <a:pt x="4964" y="10149"/>
                    <a:pt x="5038" y="10177"/>
                    <a:pt x="5112" y="10177"/>
                  </a:cubicBezTo>
                  <a:cubicBezTo>
                    <a:pt x="5171" y="10177"/>
                    <a:pt x="5230" y="10159"/>
                    <a:pt x="5281" y="10123"/>
                  </a:cubicBezTo>
                  <a:lnTo>
                    <a:pt x="6711" y="9102"/>
                  </a:lnTo>
                  <a:cubicBezTo>
                    <a:pt x="6720" y="9093"/>
                    <a:pt x="6734" y="9083"/>
                    <a:pt x="6743" y="9074"/>
                  </a:cubicBezTo>
                  <a:lnTo>
                    <a:pt x="7359" y="8458"/>
                  </a:lnTo>
                  <a:lnTo>
                    <a:pt x="8882" y="9985"/>
                  </a:lnTo>
                  <a:lnTo>
                    <a:pt x="8679" y="10187"/>
                  </a:lnTo>
                  <a:cubicBezTo>
                    <a:pt x="8565" y="10302"/>
                    <a:pt x="8565" y="10486"/>
                    <a:pt x="8679" y="10597"/>
                  </a:cubicBezTo>
                  <a:cubicBezTo>
                    <a:pt x="8735" y="10654"/>
                    <a:pt x="8808" y="10683"/>
                    <a:pt x="8882" y="10683"/>
                  </a:cubicBezTo>
                  <a:cubicBezTo>
                    <a:pt x="8957" y="10683"/>
                    <a:pt x="9031" y="10654"/>
                    <a:pt x="9089" y="10597"/>
                  </a:cubicBezTo>
                  <a:lnTo>
                    <a:pt x="9291" y="10394"/>
                  </a:lnTo>
                  <a:lnTo>
                    <a:pt x="9701" y="10803"/>
                  </a:lnTo>
                  <a:lnTo>
                    <a:pt x="9494" y="11006"/>
                  </a:lnTo>
                  <a:cubicBezTo>
                    <a:pt x="9383" y="11116"/>
                    <a:pt x="9383" y="11300"/>
                    <a:pt x="9494" y="11415"/>
                  </a:cubicBezTo>
                  <a:cubicBezTo>
                    <a:pt x="9551" y="11470"/>
                    <a:pt x="9626" y="11498"/>
                    <a:pt x="9700" y="11498"/>
                  </a:cubicBezTo>
                  <a:cubicBezTo>
                    <a:pt x="9774" y="11498"/>
                    <a:pt x="9848" y="11470"/>
                    <a:pt x="9903" y="11415"/>
                  </a:cubicBezTo>
                  <a:lnTo>
                    <a:pt x="10110" y="11208"/>
                  </a:lnTo>
                  <a:lnTo>
                    <a:pt x="10515" y="11618"/>
                  </a:lnTo>
                  <a:lnTo>
                    <a:pt x="10312" y="11825"/>
                  </a:lnTo>
                  <a:cubicBezTo>
                    <a:pt x="10197" y="11935"/>
                    <a:pt x="10197" y="12119"/>
                    <a:pt x="10312" y="12229"/>
                  </a:cubicBezTo>
                  <a:cubicBezTo>
                    <a:pt x="10370" y="12287"/>
                    <a:pt x="10443" y="12316"/>
                    <a:pt x="10517" y="12316"/>
                  </a:cubicBezTo>
                  <a:cubicBezTo>
                    <a:pt x="10591" y="12316"/>
                    <a:pt x="10664" y="12287"/>
                    <a:pt x="10722" y="12229"/>
                  </a:cubicBezTo>
                  <a:lnTo>
                    <a:pt x="10924" y="12027"/>
                  </a:lnTo>
                  <a:cubicBezTo>
                    <a:pt x="10989" y="12088"/>
                    <a:pt x="11060" y="12113"/>
                    <a:pt x="11128" y="12113"/>
                  </a:cubicBezTo>
                  <a:cubicBezTo>
                    <a:pt x="11351" y="12113"/>
                    <a:pt x="11535" y="11833"/>
                    <a:pt x="11333" y="11618"/>
                  </a:cubicBezTo>
                  <a:lnTo>
                    <a:pt x="11536" y="11415"/>
                  </a:lnTo>
                  <a:cubicBezTo>
                    <a:pt x="11651" y="11300"/>
                    <a:pt x="11651" y="11116"/>
                    <a:pt x="11536" y="11006"/>
                  </a:cubicBezTo>
                  <a:cubicBezTo>
                    <a:pt x="11481" y="10948"/>
                    <a:pt x="11407" y="10920"/>
                    <a:pt x="11333" y="10920"/>
                  </a:cubicBezTo>
                  <a:cubicBezTo>
                    <a:pt x="11260" y="10920"/>
                    <a:pt x="11186" y="10948"/>
                    <a:pt x="11131" y="11006"/>
                  </a:cubicBezTo>
                  <a:lnTo>
                    <a:pt x="10924" y="11208"/>
                  </a:lnTo>
                  <a:lnTo>
                    <a:pt x="10515" y="10803"/>
                  </a:lnTo>
                  <a:lnTo>
                    <a:pt x="10722" y="10597"/>
                  </a:lnTo>
                  <a:cubicBezTo>
                    <a:pt x="10832" y="10486"/>
                    <a:pt x="10832" y="10302"/>
                    <a:pt x="10722" y="10187"/>
                  </a:cubicBezTo>
                  <a:cubicBezTo>
                    <a:pt x="10664" y="10132"/>
                    <a:pt x="10591" y="10104"/>
                    <a:pt x="10517" y="10104"/>
                  </a:cubicBezTo>
                  <a:cubicBezTo>
                    <a:pt x="10443" y="10104"/>
                    <a:pt x="10370" y="10132"/>
                    <a:pt x="10312" y="10187"/>
                  </a:cubicBezTo>
                  <a:lnTo>
                    <a:pt x="10110" y="10394"/>
                  </a:lnTo>
                  <a:lnTo>
                    <a:pt x="9701" y="9985"/>
                  </a:lnTo>
                  <a:lnTo>
                    <a:pt x="9903" y="9778"/>
                  </a:lnTo>
                  <a:cubicBezTo>
                    <a:pt x="10018" y="9667"/>
                    <a:pt x="10018" y="9483"/>
                    <a:pt x="9903" y="9373"/>
                  </a:cubicBezTo>
                  <a:cubicBezTo>
                    <a:pt x="9848" y="9316"/>
                    <a:pt x="9774" y="9287"/>
                    <a:pt x="9700" y="9287"/>
                  </a:cubicBezTo>
                  <a:cubicBezTo>
                    <a:pt x="9626" y="9287"/>
                    <a:pt x="9551" y="9316"/>
                    <a:pt x="9494" y="9373"/>
                  </a:cubicBezTo>
                  <a:lnTo>
                    <a:pt x="9291" y="9575"/>
                  </a:lnTo>
                  <a:lnTo>
                    <a:pt x="7764" y="8053"/>
                  </a:lnTo>
                  <a:lnTo>
                    <a:pt x="9604" y="6213"/>
                  </a:lnTo>
                  <a:cubicBezTo>
                    <a:pt x="9770" y="6048"/>
                    <a:pt x="9857" y="5831"/>
                    <a:pt x="9857" y="5602"/>
                  </a:cubicBezTo>
                  <a:cubicBezTo>
                    <a:pt x="9857" y="5367"/>
                    <a:pt x="9770" y="5151"/>
                    <a:pt x="9604" y="4985"/>
                  </a:cubicBezTo>
                  <a:lnTo>
                    <a:pt x="8684" y="4070"/>
                  </a:lnTo>
                  <a:lnTo>
                    <a:pt x="9406" y="3348"/>
                  </a:lnTo>
                  <a:cubicBezTo>
                    <a:pt x="9457" y="3536"/>
                    <a:pt x="9558" y="3716"/>
                    <a:pt x="9705" y="3863"/>
                  </a:cubicBezTo>
                  <a:lnTo>
                    <a:pt x="10625" y="4783"/>
                  </a:lnTo>
                  <a:cubicBezTo>
                    <a:pt x="10683" y="4840"/>
                    <a:pt x="10756" y="4869"/>
                    <a:pt x="10830" y="4869"/>
                  </a:cubicBezTo>
                  <a:cubicBezTo>
                    <a:pt x="10903" y="4869"/>
                    <a:pt x="10977" y="4840"/>
                    <a:pt x="11034" y="4783"/>
                  </a:cubicBezTo>
                  <a:lnTo>
                    <a:pt x="12258" y="3559"/>
                  </a:lnTo>
                  <a:cubicBezTo>
                    <a:pt x="12373" y="3444"/>
                    <a:pt x="12373" y="3260"/>
                    <a:pt x="12258" y="3150"/>
                  </a:cubicBezTo>
                  <a:lnTo>
                    <a:pt x="11343" y="2230"/>
                  </a:lnTo>
                  <a:cubicBezTo>
                    <a:pt x="11116" y="2004"/>
                    <a:pt x="10818" y="1892"/>
                    <a:pt x="10519" y="1892"/>
                  </a:cubicBezTo>
                  <a:cubicBezTo>
                    <a:pt x="10496" y="1892"/>
                    <a:pt x="10473" y="1893"/>
                    <a:pt x="10450" y="1894"/>
                  </a:cubicBezTo>
                  <a:cubicBezTo>
                    <a:pt x="10469" y="1572"/>
                    <a:pt x="10358" y="1250"/>
                    <a:pt x="10115" y="1002"/>
                  </a:cubicBezTo>
                  <a:lnTo>
                    <a:pt x="9195" y="87"/>
                  </a:lnTo>
                  <a:cubicBezTo>
                    <a:pt x="9139" y="29"/>
                    <a:pt x="9066" y="1"/>
                    <a:pt x="8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2" name="Google Shape;3402;p60"/>
          <p:cNvGrpSpPr/>
          <p:nvPr/>
        </p:nvGrpSpPr>
        <p:grpSpPr>
          <a:xfrm>
            <a:off x="3645763" y="2847485"/>
            <a:ext cx="398967" cy="398832"/>
            <a:chOff x="3321551" y="4165785"/>
            <a:chExt cx="398967" cy="398832"/>
          </a:xfrm>
        </p:grpSpPr>
        <p:sp>
          <p:nvSpPr>
            <p:cNvPr id="3403" name="Google Shape;3403;p60"/>
            <p:cNvSpPr/>
            <p:nvPr/>
          </p:nvSpPr>
          <p:spPr>
            <a:xfrm>
              <a:off x="3321551" y="4165785"/>
              <a:ext cx="398967" cy="398832"/>
            </a:xfrm>
            <a:custGeom>
              <a:avLst/>
              <a:gdLst/>
              <a:ahLst/>
              <a:cxnLst/>
              <a:rect l="l" t="t" r="r" b="b"/>
              <a:pathLst>
                <a:path w="14793" h="14788" extrusionOk="0">
                  <a:moveTo>
                    <a:pt x="13928" y="575"/>
                  </a:moveTo>
                  <a:cubicBezTo>
                    <a:pt x="14084" y="575"/>
                    <a:pt x="14213" y="704"/>
                    <a:pt x="14213" y="865"/>
                  </a:cubicBezTo>
                  <a:lnTo>
                    <a:pt x="14213" y="4218"/>
                  </a:lnTo>
                  <a:lnTo>
                    <a:pt x="13928" y="4218"/>
                  </a:lnTo>
                  <a:cubicBezTo>
                    <a:pt x="13450" y="4218"/>
                    <a:pt x="13059" y="4604"/>
                    <a:pt x="13059" y="5082"/>
                  </a:cubicBezTo>
                  <a:lnTo>
                    <a:pt x="13059" y="9705"/>
                  </a:lnTo>
                  <a:cubicBezTo>
                    <a:pt x="13059" y="10183"/>
                    <a:pt x="13450" y="10570"/>
                    <a:pt x="13928" y="10570"/>
                  </a:cubicBezTo>
                  <a:lnTo>
                    <a:pt x="14213" y="10570"/>
                  </a:lnTo>
                  <a:lnTo>
                    <a:pt x="14213" y="13923"/>
                  </a:lnTo>
                  <a:cubicBezTo>
                    <a:pt x="14213" y="14084"/>
                    <a:pt x="14084" y="14212"/>
                    <a:pt x="13928" y="14212"/>
                  </a:cubicBezTo>
                  <a:lnTo>
                    <a:pt x="870" y="14212"/>
                  </a:lnTo>
                  <a:cubicBezTo>
                    <a:pt x="709" y="14212"/>
                    <a:pt x="581" y="14079"/>
                    <a:pt x="581" y="13923"/>
                  </a:cubicBezTo>
                  <a:lnTo>
                    <a:pt x="581" y="768"/>
                  </a:lnTo>
                  <a:cubicBezTo>
                    <a:pt x="581" y="662"/>
                    <a:pt x="668" y="575"/>
                    <a:pt x="774" y="575"/>
                  </a:cubicBezTo>
                  <a:lnTo>
                    <a:pt x="4219" y="575"/>
                  </a:lnTo>
                  <a:lnTo>
                    <a:pt x="4219" y="1155"/>
                  </a:lnTo>
                  <a:cubicBezTo>
                    <a:pt x="4219" y="1472"/>
                    <a:pt x="4481" y="1734"/>
                    <a:pt x="4798" y="1734"/>
                  </a:cubicBezTo>
                  <a:lnTo>
                    <a:pt x="9710" y="1734"/>
                  </a:lnTo>
                  <a:cubicBezTo>
                    <a:pt x="10189" y="1734"/>
                    <a:pt x="10575" y="1343"/>
                    <a:pt x="10575" y="865"/>
                  </a:cubicBezTo>
                  <a:lnTo>
                    <a:pt x="10575" y="575"/>
                  </a:lnTo>
                  <a:close/>
                  <a:moveTo>
                    <a:pt x="870" y="0"/>
                  </a:moveTo>
                  <a:cubicBezTo>
                    <a:pt x="392" y="0"/>
                    <a:pt x="1" y="386"/>
                    <a:pt x="1" y="865"/>
                  </a:cubicBezTo>
                  <a:lnTo>
                    <a:pt x="1" y="13923"/>
                  </a:lnTo>
                  <a:cubicBezTo>
                    <a:pt x="1" y="14401"/>
                    <a:pt x="392" y="14787"/>
                    <a:pt x="870" y="14787"/>
                  </a:cubicBezTo>
                  <a:lnTo>
                    <a:pt x="13928" y="14787"/>
                  </a:lnTo>
                  <a:cubicBezTo>
                    <a:pt x="14406" y="14787"/>
                    <a:pt x="14793" y="14401"/>
                    <a:pt x="14793" y="13923"/>
                  </a:cubicBezTo>
                  <a:lnTo>
                    <a:pt x="14793" y="10280"/>
                  </a:lnTo>
                  <a:cubicBezTo>
                    <a:pt x="14793" y="10123"/>
                    <a:pt x="14664" y="9995"/>
                    <a:pt x="14503" y="9995"/>
                  </a:cubicBezTo>
                  <a:lnTo>
                    <a:pt x="13928" y="9995"/>
                  </a:lnTo>
                  <a:cubicBezTo>
                    <a:pt x="13767" y="9995"/>
                    <a:pt x="13638" y="9866"/>
                    <a:pt x="13638" y="9705"/>
                  </a:cubicBezTo>
                  <a:lnTo>
                    <a:pt x="13638" y="5082"/>
                  </a:lnTo>
                  <a:cubicBezTo>
                    <a:pt x="13638" y="4921"/>
                    <a:pt x="13767" y="4793"/>
                    <a:pt x="13928" y="4793"/>
                  </a:cubicBezTo>
                  <a:lnTo>
                    <a:pt x="14503" y="4793"/>
                  </a:lnTo>
                  <a:cubicBezTo>
                    <a:pt x="14664" y="4793"/>
                    <a:pt x="14793" y="4664"/>
                    <a:pt x="14793" y="4503"/>
                  </a:cubicBezTo>
                  <a:lnTo>
                    <a:pt x="14793" y="865"/>
                  </a:lnTo>
                  <a:cubicBezTo>
                    <a:pt x="14793" y="386"/>
                    <a:pt x="14406" y="0"/>
                    <a:pt x="13928" y="0"/>
                  </a:cubicBezTo>
                  <a:lnTo>
                    <a:pt x="10285" y="0"/>
                  </a:lnTo>
                  <a:cubicBezTo>
                    <a:pt x="10129" y="0"/>
                    <a:pt x="9996" y="129"/>
                    <a:pt x="9996" y="290"/>
                  </a:cubicBezTo>
                  <a:lnTo>
                    <a:pt x="9996" y="865"/>
                  </a:lnTo>
                  <a:cubicBezTo>
                    <a:pt x="9996" y="1026"/>
                    <a:pt x="9867" y="1155"/>
                    <a:pt x="9710" y="1155"/>
                  </a:cubicBezTo>
                  <a:lnTo>
                    <a:pt x="5088" y="1155"/>
                  </a:lnTo>
                  <a:cubicBezTo>
                    <a:pt x="4927" y="1155"/>
                    <a:pt x="4798" y="1026"/>
                    <a:pt x="4798" y="865"/>
                  </a:cubicBezTo>
                  <a:lnTo>
                    <a:pt x="4798" y="290"/>
                  </a:lnTo>
                  <a:cubicBezTo>
                    <a:pt x="4798" y="129"/>
                    <a:pt x="4669" y="0"/>
                    <a:pt x="4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0"/>
            <p:cNvSpPr/>
            <p:nvPr/>
          </p:nvSpPr>
          <p:spPr>
            <a:xfrm>
              <a:off x="3466565" y="4248284"/>
              <a:ext cx="15535" cy="52187"/>
            </a:xfrm>
            <a:custGeom>
              <a:avLst/>
              <a:gdLst/>
              <a:ahLst/>
              <a:cxnLst/>
              <a:rect l="l" t="t" r="r" b="b"/>
              <a:pathLst>
                <a:path w="576" h="1935" extrusionOk="0">
                  <a:moveTo>
                    <a:pt x="290" y="1"/>
                  </a:moveTo>
                  <a:cubicBezTo>
                    <a:pt x="275" y="1"/>
                    <a:pt x="260" y="2"/>
                    <a:pt x="244" y="4"/>
                  </a:cubicBezTo>
                  <a:cubicBezTo>
                    <a:pt x="102" y="23"/>
                    <a:pt x="1" y="151"/>
                    <a:pt x="1" y="299"/>
                  </a:cubicBezTo>
                  <a:lnTo>
                    <a:pt x="1" y="1637"/>
                  </a:lnTo>
                  <a:cubicBezTo>
                    <a:pt x="1" y="1780"/>
                    <a:pt x="102" y="1913"/>
                    <a:pt x="244" y="1931"/>
                  </a:cubicBezTo>
                  <a:cubicBezTo>
                    <a:pt x="260" y="1934"/>
                    <a:pt x="275" y="1935"/>
                    <a:pt x="290" y="1935"/>
                  </a:cubicBezTo>
                  <a:cubicBezTo>
                    <a:pt x="449" y="1935"/>
                    <a:pt x="576" y="1806"/>
                    <a:pt x="576" y="1646"/>
                  </a:cubicBezTo>
                  <a:lnTo>
                    <a:pt x="576" y="289"/>
                  </a:lnTo>
                  <a:cubicBezTo>
                    <a:pt x="576" y="130"/>
                    <a:pt x="449"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0"/>
            <p:cNvSpPr/>
            <p:nvPr/>
          </p:nvSpPr>
          <p:spPr>
            <a:xfrm>
              <a:off x="3497715" y="4248284"/>
              <a:ext cx="15535" cy="52187"/>
            </a:xfrm>
            <a:custGeom>
              <a:avLst/>
              <a:gdLst/>
              <a:ahLst/>
              <a:cxnLst/>
              <a:rect l="l" t="t" r="r" b="b"/>
              <a:pathLst>
                <a:path w="576" h="1935" extrusionOk="0">
                  <a:moveTo>
                    <a:pt x="290" y="1"/>
                  </a:moveTo>
                  <a:cubicBezTo>
                    <a:pt x="275" y="1"/>
                    <a:pt x="259" y="2"/>
                    <a:pt x="244" y="4"/>
                  </a:cubicBezTo>
                  <a:cubicBezTo>
                    <a:pt x="101" y="23"/>
                    <a:pt x="0" y="151"/>
                    <a:pt x="0" y="299"/>
                  </a:cubicBezTo>
                  <a:lnTo>
                    <a:pt x="0" y="1637"/>
                  </a:lnTo>
                  <a:cubicBezTo>
                    <a:pt x="0" y="1780"/>
                    <a:pt x="101" y="1913"/>
                    <a:pt x="244" y="1931"/>
                  </a:cubicBezTo>
                  <a:cubicBezTo>
                    <a:pt x="259" y="1934"/>
                    <a:pt x="275" y="1935"/>
                    <a:pt x="290" y="1935"/>
                  </a:cubicBezTo>
                  <a:cubicBezTo>
                    <a:pt x="448" y="1935"/>
                    <a:pt x="575" y="1806"/>
                    <a:pt x="575" y="1646"/>
                  </a:cubicBezTo>
                  <a:lnTo>
                    <a:pt x="575" y="289"/>
                  </a:lnTo>
                  <a:cubicBezTo>
                    <a:pt x="575" y="130"/>
                    <a:pt x="448"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0"/>
            <p:cNvSpPr/>
            <p:nvPr/>
          </p:nvSpPr>
          <p:spPr>
            <a:xfrm>
              <a:off x="3528838" y="4248284"/>
              <a:ext cx="15670" cy="52187"/>
            </a:xfrm>
            <a:custGeom>
              <a:avLst/>
              <a:gdLst/>
              <a:ahLst/>
              <a:cxnLst/>
              <a:rect l="l" t="t" r="r" b="b"/>
              <a:pathLst>
                <a:path w="581" h="1935" extrusionOk="0">
                  <a:moveTo>
                    <a:pt x="290" y="1"/>
                  </a:moveTo>
                  <a:cubicBezTo>
                    <a:pt x="275" y="1"/>
                    <a:pt x="260" y="2"/>
                    <a:pt x="244" y="4"/>
                  </a:cubicBezTo>
                  <a:cubicBezTo>
                    <a:pt x="102" y="23"/>
                    <a:pt x="1" y="151"/>
                    <a:pt x="1" y="299"/>
                  </a:cubicBezTo>
                  <a:lnTo>
                    <a:pt x="1" y="1637"/>
                  </a:lnTo>
                  <a:cubicBezTo>
                    <a:pt x="1" y="1780"/>
                    <a:pt x="102" y="1913"/>
                    <a:pt x="244" y="1931"/>
                  </a:cubicBezTo>
                  <a:cubicBezTo>
                    <a:pt x="260" y="1934"/>
                    <a:pt x="275" y="1935"/>
                    <a:pt x="290" y="1935"/>
                  </a:cubicBezTo>
                  <a:cubicBezTo>
                    <a:pt x="450" y="1935"/>
                    <a:pt x="580" y="1806"/>
                    <a:pt x="580" y="1646"/>
                  </a:cubicBezTo>
                  <a:lnTo>
                    <a:pt x="580" y="289"/>
                  </a:lnTo>
                  <a:cubicBezTo>
                    <a:pt x="580" y="130"/>
                    <a:pt x="450"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0"/>
            <p:cNvSpPr/>
            <p:nvPr/>
          </p:nvSpPr>
          <p:spPr>
            <a:xfrm>
              <a:off x="3559987" y="4248284"/>
              <a:ext cx="15643" cy="52187"/>
            </a:xfrm>
            <a:custGeom>
              <a:avLst/>
              <a:gdLst/>
              <a:ahLst/>
              <a:cxnLst/>
              <a:rect l="l" t="t" r="r" b="b"/>
              <a:pathLst>
                <a:path w="580" h="1935" extrusionOk="0">
                  <a:moveTo>
                    <a:pt x="287" y="1"/>
                  </a:moveTo>
                  <a:cubicBezTo>
                    <a:pt x="131" y="1"/>
                    <a:pt x="0" y="130"/>
                    <a:pt x="0" y="289"/>
                  </a:cubicBezTo>
                  <a:lnTo>
                    <a:pt x="0" y="1646"/>
                  </a:lnTo>
                  <a:cubicBezTo>
                    <a:pt x="0" y="1806"/>
                    <a:pt x="131" y="1935"/>
                    <a:pt x="287" y="1935"/>
                  </a:cubicBezTo>
                  <a:cubicBezTo>
                    <a:pt x="301" y="1935"/>
                    <a:pt x="316" y="1934"/>
                    <a:pt x="331" y="1931"/>
                  </a:cubicBezTo>
                  <a:cubicBezTo>
                    <a:pt x="478" y="1908"/>
                    <a:pt x="580" y="1780"/>
                    <a:pt x="580" y="1637"/>
                  </a:cubicBezTo>
                  <a:lnTo>
                    <a:pt x="580" y="299"/>
                  </a:lnTo>
                  <a:cubicBezTo>
                    <a:pt x="580" y="151"/>
                    <a:pt x="478" y="23"/>
                    <a:pt x="331" y="4"/>
                  </a:cubicBezTo>
                  <a:cubicBezTo>
                    <a:pt x="316" y="2"/>
                    <a:pt x="301"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0"/>
            <p:cNvSpPr/>
            <p:nvPr/>
          </p:nvSpPr>
          <p:spPr>
            <a:xfrm>
              <a:off x="3401569" y="4404059"/>
              <a:ext cx="53859" cy="15670"/>
            </a:xfrm>
            <a:custGeom>
              <a:avLst/>
              <a:gdLst/>
              <a:ahLst/>
              <a:cxnLst/>
              <a:rect l="l" t="t" r="r" b="b"/>
              <a:pathLst>
                <a:path w="1997" h="581" extrusionOk="0">
                  <a:moveTo>
                    <a:pt x="387" y="1"/>
                  </a:moveTo>
                  <a:cubicBezTo>
                    <a:pt x="5" y="19"/>
                    <a:pt x="1" y="566"/>
                    <a:pt x="387" y="580"/>
                  </a:cubicBezTo>
                  <a:lnTo>
                    <a:pt x="1684" y="580"/>
                  </a:lnTo>
                  <a:cubicBezTo>
                    <a:pt x="1859" y="580"/>
                    <a:pt x="1997" y="428"/>
                    <a:pt x="1969" y="249"/>
                  </a:cubicBezTo>
                  <a:cubicBezTo>
                    <a:pt x="1951" y="106"/>
                    <a:pt x="1822" y="1"/>
                    <a:pt x="1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0"/>
            <p:cNvSpPr/>
            <p:nvPr/>
          </p:nvSpPr>
          <p:spPr>
            <a:xfrm>
              <a:off x="3401569" y="4372936"/>
              <a:ext cx="53859" cy="15643"/>
            </a:xfrm>
            <a:custGeom>
              <a:avLst/>
              <a:gdLst/>
              <a:ahLst/>
              <a:cxnLst/>
              <a:rect l="l" t="t" r="r" b="b"/>
              <a:pathLst>
                <a:path w="1997" h="580" extrusionOk="0">
                  <a:moveTo>
                    <a:pt x="387" y="0"/>
                  </a:moveTo>
                  <a:cubicBezTo>
                    <a:pt x="5" y="14"/>
                    <a:pt x="1" y="566"/>
                    <a:pt x="387" y="580"/>
                  </a:cubicBezTo>
                  <a:lnTo>
                    <a:pt x="1684" y="580"/>
                  </a:lnTo>
                  <a:cubicBezTo>
                    <a:pt x="1859" y="580"/>
                    <a:pt x="1997" y="428"/>
                    <a:pt x="1969" y="249"/>
                  </a:cubicBezTo>
                  <a:cubicBezTo>
                    <a:pt x="1951" y="106"/>
                    <a:pt x="1822"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0"/>
            <p:cNvSpPr/>
            <p:nvPr/>
          </p:nvSpPr>
          <p:spPr>
            <a:xfrm>
              <a:off x="3401569" y="4341787"/>
              <a:ext cx="53859" cy="15670"/>
            </a:xfrm>
            <a:custGeom>
              <a:avLst/>
              <a:gdLst/>
              <a:ahLst/>
              <a:cxnLst/>
              <a:rect l="l" t="t" r="r" b="b"/>
              <a:pathLst>
                <a:path w="1997" h="581" extrusionOk="0">
                  <a:moveTo>
                    <a:pt x="387" y="1"/>
                  </a:moveTo>
                  <a:cubicBezTo>
                    <a:pt x="5" y="14"/>
                    <a:pt x="1" y="566"/>
                    <a:pt x="387" y="580"/>
                  </a:cubicBezTo>
                  <a:lnTo>
                    <a:pt x="1684" y="580"/>
                  </a:lnTo>
                  <a:cubicBezTo>
                    <a:pt x="1859" y="580"/>
                    <a:pt x="1997" y="424"/>
                    <a:pt x="1969" y="249"/>
                  </a:cubicBezTo>
                  <a:cubicBezTo>
                    <a:pt x="1951" y="102"/>
                    <a:pt x="1822" y="1"/>
                    <a:pt x="1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0"/>
            <p:cNvSpPr/>
            <p:nvPr/>
          </p:nvSpPr>
          <p:spPr>
            <a:xfrm>
              <a:off x="3528838" y="4427414"/>
              <a:ext cx="15670" cy="54533"/>
            </a:xfrm>
            <a:custGeom>
              <a:avLst/>
              <a:gdLst/>
              <a:ahLst/>
              <a:cxnLst/>
              <a:rect l="l" t="t" r="r" b="b"/>
              <a:pathLst>
                <a:path w="581" h="2022" extrusionOk="0">
                  <a:moveTo>
                    <a:pt x="290" y="0"/>
                  </a:moveTo>
                  <a:cubicBezTo>
                    <a:pt x="275" y="0"/>
                    <a:pt x="260" y="2"/>
                    <a:pt x="244" y="4"/>
                  </a:cubicBezTo>
                  <a:cubicBezTo>
                    <a:pt x="102" y="22"/>
                    <a:pt x="1" y="156"/>
                    <a:pt x="1" y="298"/>
                  </a:cubicBezTo>
                  <a:lnTo>
                    <a:pt x="1" y="1724"/>
                  </a:lnTo>
                  <a:cubicBezTo>
                    <a:pt x="1" y="1871"/>
                    <a:pt x="102" y="2000"/>
                    <a:pt x="244" y="2018"/>
                  </a:cubicBezTo>
                  <a:cubicBezTo>
                    <a:pt x="260" y="2021"/>
                    <a:pt x="275" y="2022"/>
                    <a:pt x="290" y="2022"/>
                  </a:cubicBezTo>
                  <a:cubicBezTo>
                    <a:pt x="450" y="2022"/>
                    <a:pt x="580" y="1893"/>
                    <a:pt x="580" y="1733"/>
                  </a:cubicBezTo>
                  <a:lnTo>
                    <a:pt x="580" y="289"/>
                  </a:lnTo>
                  <a:cubicBezTo>
                    <a:pt x="580" y="129"/>
                    <a:pt x="450"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0"/>
            <p:cNvSpPr/>
            <p:nvPr/>
          </p:nvSpPr>
          <p:spPr>
            <a:xfrm>
              <a:off x="3497715" y="4427414"/>
              <a:ext cx="15535" cy="54533"/>
            </a:xfrm>
            <a:custGeom>
              <a:avLst/>
              <a:gdLst/>
              <a:ahLst/>
              <a:cxnLst/>
              <a:rect l="l" t="t" r="r" b="b"/>
              <a:pathLst>
                <a:path w="576" h="2022" extrusionOk="0">
                  <a:moveTo>
                    <a:pt x="290" y="0"/>
                  </a:moveTo>
                  <a:cubicBezTo>
                    <a:pt x="275" y="0"/>
                    <a:pt x="259" y="2"/>
                    <a:pt x="244" y="4"/>
                  </a:cubicBezTo>
                  <a:cubicBezTo>
                    <a:pt x="101" y="22"/>
                    <a:pt x="0" y="156"/>
                    <a:pt x="0" y="298"/>
                  </a:cubicBezTo>
                  <a:lnTo>
                    <a:pt x="0" y="1724"/>
                  </a:lnTo>
                  <a:cubicBezTo>
                    <a:pt x="0" y="1871"/>
                    <a:pt x="101" y="2000"/>
                    <a:pt x="244" y="2018"/>
                  </a:cubicBezTo>
                  <a:cubicBezTo>
                    <a:pt x="259" y="2021"/>
                    <a:pt x="275" y="2022"/>
                    <a:pt x="290" y="2022"/>
                  </a:cubicBezTo>
                  <a:cubicBezTo>
                    <a:pt x="448" y="2022"/>
                    <a:pt x="575" y="1893"/>
                    <a:pt x="575" y="1733"/>
                  </a:cubicBezTo>
                  <a:lnTo>
                    <a:pt x="575" y="289"/>
                  </a:lnTo>
                  <a:cubicBezTo>
                    <a:pt x="575" y="129"/>
                    <a:pt x="448"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0"/>
            <p:cNvSpPr/>
            <p:nvPr/>
          </p:nvSpPr>
          <p:spPr>
            <a:xfrm>
              <a:off x="3360522" y="4427522"/>
              <a:ext cx="121581" cy="97982"/>
            </a:xfrm>
            <a:custGeom>
              <a:avLst/>
              <a:gdLst/>
              <a:ahLst/>
              <a:cxnLst/>
              <a:rect l="l" t="t" r="r" b="b"/>
              <a:pathLst>
                <a:path w="4508" h="3633" extrusionOk="0">
                  <a:moveTo>
                    <a:pt x="1012" y="2195"/>
                  </a:moveTo>
                  <a:cubicBezTo>
                    <a:pt x="1223" y="2195"/>
                    <a:pt x="1433" y="2339"/>
                    <a:pt x="1444" y="2626"/>
                  </a:cubicBezTo>
                  <a:cubicBezTo>
                    <a:pt x="1444" y="2865"/>
                    <a:pt x="1251" y="3059"/>
                    <a:pt x="1012" y="3059"/>
                  </a:cubicBezTo>
                  <a:cubicBezTo>
                    <a:pt x="773" y="3059"/>
                    <a:pt x="580" y="2865"/>
                    <a:pt x="580" y="2626"/>
                  </a:cubicBezTo>
                  <a:cubicBezTo>
                    <a:pt x="591" y="2339"/>
                    <a:pt x="802" y="2195"/>
                    <a:pt x="1012" y="2195"/>
                  </a:cubicBezTo>
                  <a:close/>
                  <a:moveTo>
                    <a:pt x="4222" y="1"/>
                  </a:moveTo>
                  <a:cubicBezTo>
                    <a:pt x="4207" y="1"/>
                    <a:pt x="4192" y="2"/>
                    <a:pt x="4176" y="5"/>
                  </a:cubicBezTo>
                  <a:cubicBezTo>
                    <a:pt x="4034" y="23"/>
                    <a:pt x="3933" y="152"/>
                    <a:pt x="3933" y="299"/>
                  </a:cubicBezTo>
                  <a:lnTo>
                    <a:pt x="3933" y="2341"/>
                  </a:lnTo>
                  <a:lnTo>
                    <a:pt x="1983" y="2341"/>
                  </a:lnTo>
                  <a:cubicBezTo>
                    <a:pt x="1827" y="1850"/>
                    <a:pt x="1423" y="1621"/>
                    <a:pt x="1020" y="1621"/>
                  </a:cubicBezTo>
                  <a:cubicBezTo>
                    <a:pt x="517" y="1621"/>
                    <a:pt x="16" y="1978"/>
                    <a:pt x="0" y="2626"/>
                  </a:cubicBezTo>
                  <a:cubicBezTo>
                    <a:pt x="16" y="3275"/>
                    <a:pt x="518" y="3632"/>
                    <a:pt x="1022" y="3632"/>
                  </a:cubicBezTo>
                  <a:cubicBezTo>
                    <a:pt x="1424" y="3632"/>
                    <a:pt x="1827" y="3404"/>
                    <a:pt x="1983" y="2916"/>
                  </a:cubicBezTo>
                  <a:lnTo>
                    <a:pt x="4218" y="2916"/>
                  </a:lnTo>
                  <a:cubicBezTo>
                    <a:pt x="4379" y="2916"/>
                    <a:pt x="4508" y="2787"/>
                    <a:pt x="4508" y="2626"/>
                  </a:cubicBezTo>
                  <a:lnTo>
                    <a:pt x="4508" y="290"/>
                  </a:lnTo>
                  <a:cubicBezTo>
                    <a:pt x="4508" y="130"/>
                    <a:pt x="4381" y="1"/>
                    <a:pt x="42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0"/>
            <p:cNvSpPr/>
            <p:nvPr/>
          </p:nvSpPr>
          <p:spPr>
            <a:xfrm>
              <a:off x="3584287" y="4310664"/>
              <a:ext cx="56098" cy="15535"/>
            </a:xfrm>
            <a:custGeom>
              <a:avLst/>
              <a:gdLst/>
              <a:ahLst/>
              <a:cxnLst/>
              <a:rect l="l" t="t" r="r" b="b"/>
              <a:pathLst>
                <a:path w="2080" h="576" extrusionOk="0">
                  <a:moveTo>
                    <a:pt x="313" y="0"/>
                  </a:moveTo>
                  <a:cubicBezTo>
                    <a:pt x="139" y="0"/>
                    <a:pt x="1" y="152"/>
                    <a:pt x="28" y="331"/>
                  </a:cubicBezTo>
                  <a:cubicBezTo>
                    <a:pt x="47" y="474"/>
                    <a:pt x="175" y="575"/>
                    <a:pt x="323" y="575"/>
                  </a:cubicBezTo>
                  <a:lnTo>
                    <a:pt x="1698" y="575"/>
                  </a:lnTo>
                  <a:cubicBezTo>
                    <a:pt x="2080" y="561"/>
                    <a:pt x="2080" y="14"/>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0"/>
            <p:cNvSpPr/>
            <p:nvPr/>
          </p:nvSpPr>
          <p:spPr>
            <a:xfrm>
              <a:off x="3584287" y="4341787"/>
              <a:ext cx="56098" cy="15670"/>
            </a:xfrm>
            <a:custGeom>
              <a:avLst/>
              <a:gdLst/>
              <a:ahLst/>
              <a:cxnLst/>
              <a:rect l="l" t="t" r="r" b="b"/>
              <a:pathLst>
                <a:path w="2080" h="581" extrusionOk="0">
                  <a:moveTo>
                    <a:pt x="313" y="1"/>
                  </a:moveTo>
                  <a:cubicBezTo>
                    <a:pt x="139" y="1"/>
                    <a:pt x="1" y="152"/>
                    <a:pt x="28" y="332"/>
                  </a:cubicBezTo>
                  <a:cubicBezTo>
                    <a:pt x="47" y="474"/>
                    <a:pt x="175" y="580"/>
                    <a:pt x="323" y="580"/>
                  </a:cubicBezTo>
                  <a:lnTo>
                    <a:pt x="1698" y="580"/>
                  </a:lnTo>
                  <a:cubicBezTo>
                    <a:pt x="2080" y="566"/>
                    <a:pt x="2080" y="14"/>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0"/>
            <p:cNvSpPr/>
            <p:nvPr/>
          </p:nvSpPr>
          <p:spPr>
            <a:xfrm>
              <a:off x="3584287" y="4372936"/>
              <a:ext cx="56098" cy="15643"/>
            </a:xfrm>
            <a:custGeom>
              <a:avLst/>
              <a:gdLst/>
              <a:ahLst/>
              <a:cxnLst/>
              <a:rect l="l" t="t" r="r" b="b"/>
              <a:pathLst>
                <a:path w="2080" h="580" extrusionOk="0">
                  <a:moveTo>
                    <a:pt x="313" y="0"/>
                  </a:moveTo>
                  <a:cubicBezTo>
                    <a:pt x="139" y="0"/>
                    <a:pt x="1" y="157"/>
                    <a:pt x="28" y="331"/>
                  </a:cubicBezTo>
                  <a:cubicBezTo>
                    <a:pt x="47" y="478"/>
                    <a:pt x="175" y="580"/>
                    <a:pt x="323" y="580"/>
                  </a:cubicBezTo>
                  <a:lnTo>
                    <a:pt x="1698" y="580"/>
                  </a:lnTo>
                  <a:cubicBezTo>
                    <a:pt x="2080" y="566"/>
                    <a:pt x="2080" y="14"/>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0"/>
            <p:cNvSpPr/>
            <p:nvPr/>
          </p:nvSpPr>
          <p:spPr>
            <a:xfrm>
              <a:off x="3584287" y="4404059"/>
              <a:ext cx="56098" cy="15670"/>
            </a:xfrm>
            <a:custGeom>
              <a:avLst/>
              <a:gdLst/>
              <a:ahLst/>
              <a:cxnLst/>
              <a:rect l="l" t="t" r="r" b="b"/>
              <a:pathLst>
                <a:path w="2080" h="581" extrusionOk="0">
                  <a:moveTo>
                    <a:pt x="313" y="1"/>
                  </a:moveTo>
                  <a:cubicBezTo>
                    <a:pt x="139" y="1"/>
                    <a:pt x="1" y="157"/>
                    <a:pt x="28" y="336"/>
                  </a:cubicBezTo>
                  <a:cubicBezTo>
                    <a:pt x="47" y="479"/>
                    <a:pt x="175" y="580"/>
                    <a:pt x="323" y="580"/>
                  </a:cubicBezTo>
                  <a:lnTo>
                    <a:pt x="1698" y="580"/>
                  </a:lnTo>
                  <a:cubicBezTo>
                    <a:pt x="2080" y="566"/>
                    <a:pt x="2080" y="19"/>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0"/>
            <p:cNvSpPr/>
            <p:nvPr/>
          </p:nvSpPr>
          <p:spPr>
            <a:xfrm>
              <a:off x="3350354" y="4204729"/>
              <a:ext cx="105075" cy="121473"/>
            </a:xfrm>
            <a:custGeom>
              <a:avLst/>
              <a:gdLst/>
              <a:ahLst/>
              <a:cxnLst/>
              <a:rect l="l" t="t" r="r" b="b"/>
              <a:pathLst>
                <a:path w="3896" h="4504" extrusionOk="0">
                  <a:moveTo>
                    <a:pt x="1389" y="575"/>
                  </a:moveTo>
                  <a:cubicBezTo>
                    <a:pt x="1628" y="575"/>
                    <a:pt x="1821" y="768"/>
                    <a:pt x="1821" y="1008"/>
                  </a:cubicBezTo>
                  <a:cubicBezTo>
                    <a:pt x="1810" y="1295"/>
                    <a:pt x="1598" y="1439"/>
                    <a:pt x="1387" y="1439"/>
                  </a:cubicBezTo>
                  <a:cubicBezTo>
                    <a:pt x="1176" y="1439"/>
                    <a:pt x="966" y="1295"/>
                    <a:pt x="957" y="1008"/>
                  </a:cubicBezTo>
                  <a:cubicBezTo>
                    <a:pt x="957" y="768"/>
                    <a:pt x="1150" y="575"/>
                    <a:pt x="1389" y="575"/>
                  </a:cubicBezTo>
                  <a:close/>
                  <a:moveTo>
                    <a:pt x="1389" y="0"/>
                  </a:moveTo>
                  <a:cubicBezTo>
                    <a:pt x="221" y="23"/>
                    <a:pt x="0" y="1629"/>
                    <a:pt x="1099" y="1978"/>
                  </a:cubicBezTo>
                  <a:lnTo>
                    <a:pt x="1099" y="4218"/>
                  </a:lnTo>
                  <a:cubicBezTo>
                    <a:pt x="1099" y="4374"/>
                    <a:pt x="1233" y="4503"/>
                    <a:pt x="1389" y="4503"/>
                  </a:cubicBezTo>
                  <a:lnTo>
                    <a:pt x="3578" y="4503"/>
                  </a:lnTo>
                  <a:cubicBezTo>
                    <a:pt x="3721" y="4503"/>
                    <a:pt x="3850" y="4402"/>
                    <a:pt x="3873" y="4259"/>
                  </a:cubicBezTo>
                  <a:cubicBezTo>
                    <a:pt x="3896" y="4080"/>
                    <a:pt x="3758" y="3928"/>
                    <a:pt x="3588" y="3928"/>
                  </a:cubicBezTo>
                  <a:lnTo>
                    <a:pt x="1679" y="3928"/>
                  </a:lnTo>
                  <a:lnTo>
                    <a:pt x="1679" y="1978"/>
                  </a:lnTo>
                  <a:cubicBezTo>
                    <a:pt x="2778" y="1629"/>
                    <a:pt x="2557" y="23"/>
                    <a:pt x="1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0"/>
            <p:cNvSpPr/>
            <p:nvPr/>
          </p:nvSpPr>
          <p:spPr>
            <a:xfrm>
              <a:off x="3559987" y="4427522"/>
              <a:ext cx="121581" cy="98009"/>
            </a:xfrm>
            <a:custGeom>
              <a:avLst/>
              <a:gdLst/>
              <a:ahLst/>
              <a:cxnLst/>
              <a:rect l="l" t="t" r="r" b="b"/>
              <a:pathLst>
                <a:path w="4508" h="3634" extrusionOk="0">
                  <a:moveTo>
                    <a:pt x="3494" y="2195"/>
                  </a:moveTo>
                  <a:cubicBezTo>
                    <a:pt x="3705" y="2195"/>
                    <a:pt x="3917" y="2339"/>
                    <a:pt x="3928" y="2626"/>
                  </a:cubicBezTo>
                  <a:cubicBezTo>
                    <a:pt x="3928" y="2865"/>
                    <a:pt x="3735" y="3059"/>
                    <a:pt x="3496" y="3059"/>
                  </a:cubicBezTo>
                  <a:cubicBezTo>
                    <a:pt x="3257" y="3059"/>
                    <a:pt x="3063" y="2865"/>
                    <a:pt x="3063" y="2626"/>
                  </a:cubicBezTo>
                  <a:cubicBezTo>
                    <a:pt x="3073" y="2339"/>
                    <a:pt x="3283" y="2195"/>
                    <a:pt x="3494" y="2195"/>
                  </a:cubicBezTo>
                  <a:close/>
                  <a:moveTo>
                    <a:pt x="287" y="1"/>
                  </a:moveTo>
                  <a:cubicBezTo>
                    <a:pt x="131" y="1"/>
                    <a:pt x="0" y="130"/>
                    <a:pt x="0" y="290"/>
                  </a:cubicBezTo>
                  <a:lnTo>
                    <a:pt x="0" y="2626"/>
                  </a:lnTo>
                  <a:cubicBezTo>
                    <a:pt x="0" y="2787"/>
                    <a:pt x="129" y="2916"/>
                    <a:pt x="290" y="2916"/>
                  </a:cubicBezTo>
                  <a:lnTo>
                    <a:pt x="2525" y="2916"/>
                  </a:lnTo>
                  <a:cubicBezTo>
                    <a:pt x="2680" y="3406"/>
                    <a:pt x="3084" y="3634"/>
                    <a:pt x="3487" y="3634"/>
                  </a:cubicBezTo>
                  <a:cubicBezTo>
                    <a:pt x="3991" y="3634"/>
                    <a:pt x="4495" y="3276"/>
                    <a:pt x="4508" y="2626"/>
                  </a:cubicBezTo>
                  <a:cubicBezTo>
                    <a:pt x="4508" y="2070"/>
                    <a:pt x="4052" y="1619"/>
                    <a:pt x="3496" y="1619"/>
                  </a:cubicBezTo>
                  <a:cubicBezTo>
                    <a:pt x="3040" y="1619"/>
                    <a:pt x="2654" y="1922"/>
                    <a:pt x="2525" y="2341"/>
                  </a:cubicBezTo>
                  <a:lnTo>
                    <a:pt x="580" y="2341"/>
                  </a:lnTo>
                  <a:lnTo>
                    <a:pt x="580" y="299"/>
                  </a:lnTo>
                  <a:cubicBezTo>
                    <a:pt x="580" y="152"/>
                    <a:pt x="478" y="23"/>
                    <a:pt x="331" y="5"/>
                  </a:cubicBezTo>
                  <a:cubicBezTo>
                    <a:pt x="316" y="2"/>
                    <a:pt x="301"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0"/>
            <p:cNvSpPr/>
            <p:nvPr/>
          </p:nvSpPr>
          <p:spPr>
            <a:xfrm>
              <a:off x="3443129" y="4287201"/>
              <a:ext cx="155833" cy="155833"/>
            </a:xfrm>
            <a:custGeom>
              <a:avLst/>
              <a:gdLst/>
              <a:ahLst/>
              <a:cxnLst/>
              <a:rect l="l" t="t" r="r" b="b"/>
              <a:pathLst>
                <a:path w="5778" h="5778" extrusionOk="0">
                  <a:moveTo>
                    <a:pt x="580" y="1"/>
                  </a:moveTo>
                  <a:lnTo>
                    <a:pt x="5202" y="1"/>
                  </a:lnTo>
                  <a:cubicBezTo>
                    <a:pt x="5520" y="1"/>
                    <a:pt x="5777" y="263"/>
                    <a:pt x="5777" y="580"/>
                  </a:cubicBezTo>
                  <a:lnTo>
                    <a:pt x="5777" y="5203"/>
                  </a:lnTo>
                  <a:cubicBezTo>
                    <a:pt x="5777" y="5520"/>
                    <a:pt x="5520" y="5778"/>
                    <a:pt x="5202" y="5778"/>
                  </a:cubicBezTo>
                  <a:lnTo>
                    <a:pt x="580" y="5778"/>
                  </a:lnTo>
                  <a:cubicBezTo>
                    <a:pt x="263" y="5778"/>
                    <a:pt x="0" y="5520"/>
                    <a:pt x="0" y="5203"/>
                  </a:cubicBezTo>
                  <a:lnTo>
                    <a:pt x="0" y="580"/>
                  </a:lnTo>
                  <a:cubicBezTo>
                    <a:pt x="0" y="263"/>
                    <a:pt x="263" y="1"/>
                    <a:pt x="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0"/>
            <p:cNvSpPr/>
            <p:nvPr/>
          </p:nvSpPr>
          <p:spPr>
            <a:xfrm>
              <a:off x="3466565" y="4310664"/>
              <a:ext cx="109067" cy="109067"/>
            </a:xfrm>
            <a:custGeom>
              <a:avLst/>
              <a:gdLst/>
              <a:ahLst/>
              <a:cxnLst/>
              <a:rect l="l" t="t" r="r" b="b"/>
              <a:pathLst>
                <a:path w="4044" h="4044" extrusionOk="0">
                  <a:moveTo>
                    <a:pt x="3464" y="575"/>
                  </a:moveTo>
                  <a:lnTo>
                    <a:pt x="3464" y="2479"/>
                  </a:lnTo>
                  <a:lnTo>
                    <a:pt x="2480" y="3464"/>
                  </a:lnTo>
                  <a:lnTo>
                    <a:pt x="576" y="3464"/>
                  </a:lnTo>
                  <a:lnTo>
                    <a:pt x="576" y="575"/>
                  </a:lnTo>
                  <a:close/>
                  <a:moveTo>
                    <a:pt x="286" y="0"/>
                  </a:moveTo>
                  <a:cubicBezTo>
                    <a:pt x="130" y="0"/>
                    <a:pt x="1" y="129"/>
                    <a:pt x="1" y="290"/>
                  </a:cubicBezTo>
                  <a:lnTo>
                    <a:pt x="1" y="3753"/>
                  </a:lnTo>
                  <a:cubicBezTo>
                    <a:pt x="1" y="3914"/>
                    <a:pt x="130" y="4043"/>
                    <a:pt x="286" y="4043"/>
                  </a:cubicBezTo>
                  <a:lnTo>
                    <a:pt x="2599" y="4043"/>
                  </a:lnTo>
                  <a:cubicBezTo>
                    <a:pt x="2673" y="4043"/>
                    <a:pt x="2747" y="4011"/>
                    <a:pt x="2802" y="3960"/>
                  </a:cubicBezTo>
                  <a:lnTo>
                    <a:pt x="3956" y="2801"/>
                  </a:lnTo>
                  <a:cubicBezTo>
                    <a:pt x="4011" y="2751"/>
                    <a:pt x="4044" y="2677"/>
                    <a:pt x="4044" y="2599"/>
                  </a:cubicBezTo>
                  <a:lnTo>
                    <a:pt x="4044" y="290"/>
                  </a:lnTo>
                  <a:cubicBezTo>
                    <a:pt x="4044" y="129"/>
                    <a:pt x="3915" y="0"/>
                    <a:pt x="3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60"/>
          <p:cNvGrpSpPr/>
          <p:nvPr/>
        </p:nvGrpSpPr>
        <p:grpSpPr>
          <a:xfrm>
            <a:off x="4372323" y="2088222"/>
            <a:ext cx="399291" cy="391516"/>
            <a:chOff x="4021973" y="2431010"/>
            <a:chExt cx="399291" cy="391516"/>
          </a:xfrm>
        </p:grpSpPr>
        <p:sp>
          <p:nvSpPr>
            <p:cNvPr id="3423" name="Google Shape;3423;p60"/>
            <p:cNvSpPr/>
            <p:nvPr/>
          </p:nvSpPr>
          <p:spPr>
            <a:xfrm>
              <a:off x="4232388" y="2626672"/>
              <a:ext cx="96822" cy="59819"/>
            </a:xfrm>
            <a:custGeom>
              <a:avLst/>
              <a:gdLst/>
              <a:ahLst/>
              <a:cxnLst/>
              <a:rect l="l" t="t" r="r" b="b"/>
              <a:pathLst>
                <a:path w="3590" h="2218" extrusionOk="0">
                  <a:moveTo>
                    <a:pt x="414" y="1"/>
                  </a:moveTo>
                  <a:cubicBezTo>
                    <a:pt x="156" y="1"/>
                    <a:pt x="1" y="366"/>
                    <a:pt x="273" y="537"/>
                  </a:cubicBezTo>
                  <a:lnTo>
                    <a:pt x="3111" y="2179"/>
                  </a:lnTo>
                  <a:cubicBezTo>
                    <a:pt x="3156" y="2205"/>
                    <a:pt x="3206" y="2217"/>
                    <a:pt x="3255" y="2217"/>
                  </a:cubicBezTo>
                  <a:cubicBezTo>
                    <a:pt x="3356" y="2217"/>
                    <a:pt x="3454" y="2166"/>
                    <a:pt x="3507" y="2074"/>
                  </a:cubicBezTo>
                  <a:cubicBezTo>
                    <a:pt x="3589" y="1931"/>
                    <a:pt x="3539" y="1756"/>
                    <a:pt x="3401" y="1678"/>
                  </a:cubicBezTo>
                  <a:lnTo>
                    <a:pt x="563" y="41"/>
                  </a:lnTo>
                  <a:cubicBezTo>
                    <a:pt x="511" y="13"/>
                    <a:pt x="461"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0"/>
            <p:cNvSpPr/>
            <p:nvPr/>
          </p:nvSpPr>
          <p:spPr>
            <a:xfrm>
              <a:off x="4113102" y="2625863"/>
              <a:ext cx="97631" cy="60602"/>
            </a:xfrm>
            <a:custGeom>
              <a:avLst/>
              <a:gdLst/>
              <a:ahLst/>
              <a:cxnLst/>
              <a:rect l="l" t="t" r="r" b="b"/>
              <a:pathLst>
                <a:path w="3620" h="2247" extrusionOk="0">
                  <a:moveTo>
                    <a:pt x="3290" y="0"/>
                  </a:moveTo>
                  <a:cubicBezTo>
                    <a:pt x="3241" y="0"/>
                    <a:pt x="3191" y="13"/>
                    <a:pt x="3146" y="38"/>
                  </a:cubicBezTo>
                  <a:lnTo>
                    <a:pt x="258" y="1708"/>
                  </a:lnTo>
                  <a:cubicBezTo>
                    <a:pt x="0" y="1855"/>
                    <a:pt x="110" y="2246"/>
                    <a:pt x="400" y="2246"/>
                  </a:cubicBezTo>
                  <a:cubicBezTo>
                    <a:pt x="451" y="2246"/>
                    <a:pt x="501" y="2232"/>
                    <a:pt x="547" y="2209"/>
                  </a:cubicBezTo>
                  <a:lnTo>
                    <a:pt x="3436" y="540"/>
                  </a:lnTo>
                  <a:cubicBezTo>
                    <a:pt x="3574" y="457"/>
                    <a:pt x="3620" y="282"/>
                    <a:pt x="3542" y="144"/>
                  </a:cubicBezTo>
                  <a:cubicBezTo>
                    <a:pt x="3486" y="52"/>
                    <a:pt x="3389" y="0"/>
                    <a:pt x="3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0"/>
            <p:cNvSpPr/>
            <p:nvPr/>
          </p:nvSpPr>
          <p:spPr>
            <a:xfrm>
              <a:off x="4094224" y="2666614"/>
              <a:ext cx="255190" cy="91671"/>
            </a:xfrm>
            <a:custGeom>
              <a:avLst/>
              <a:gdLst/>
              <a:ahLst/>
              <a:cxnLst/>
              <a:rect l="l" t="t" r="r" b="b"/>
              <a:pathLst>
                <a:path w="9462" h="3399" extrusionOk="0">
                  <a:moveTo>
                    <a:pt x="4729" y="0"/>
                  </a:moveTo>
                  <a:cubicBezTo>
                    <a:pt x="4571" y="0"/>
                    <a:pt x="4444" y="129"/>
                    <a:pt x="4444" y="289"/>
                  </a:cubicBezTo>
                  <a:lnTo>
                    <a:pt x="4444" y="2819"/>
                  </a:lnTo>
                  <a:lnTo>
                    <a:pt x="383" y="2819"/>
                  </a:lnTo>
                  <a:cubicBezTo>
                    <a:pt x="6" y="2833"/>
                    <a:pt x="1" y="3384"/>
                    <a:pt x="383" y="3398"/>
                  </a:cubicBezTo>
                  <a:lnTo>
                    <a:pt x="9080" y="3398"/>
                  </a:lnTo>
                  <a:cubicBezTo>
                    <a:pt x="9457" y="3384"/>
                    <a:pt x="9462" y="2837"/>
                    <a:pt x="9080" y="2819"/>
                  </a:cubicBezTo>
                  <a:lnTo>
                    <a:pt x="5019" y="2819"/>
                  </a:lnTo>
                  <a:lnTo>
                    <a:pt x="5019" y="298"/>
                  </a:lnTo>
                  <a:cubicBezTo>
                    <a:pt x="5019" y="156"/>
                    <a:pt x="4918" y="27"/>
                    <a:pt x="4775" y="4"/>
                  </a:cubicBezTo>
                  <a:cubicBezTo>
                    <a:pt x="4760" y="1"/>
                    <a:pt x="4744" y="0"/>
                    <a:pt x="4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0"/>
            <p:cNvSpPr/>
            <p:nvPr/>
          </p:nvSpPr>
          <p:spPr>
            <a:xfrm>
              <a:off x="4021973" y="2431010"/>
              <a:ext cx="399291" cy="291411"/>
            </a:xfrm>
            <a:custGeom>
              <a:avLst/>
              <a:gdLst/>
              <a:ahLst/>
              <a:cxnLst/>
              <a:rect l="l" t="t" r="r" b="b"/>
              <a:pathLst>
                <a:path w="14805" h="10805" extrusionOk="0">
                  <a:moveTo>
                    <a:pt x="5564" y="580"/>
                  </a:moveTo>
                  <a:cubicBezTo>
                    <a:pt x="5720" y="580"/>
                    <a:pt x="5849" y="709"/>
                    <a:pt x="5849" y="870"/>
                  </a:cubicBezTo>
                  <a:lnTo>
                    <a:pt x="5849" y="1160"/>
                  </a:lnTo>
                  <a:lnTo>
                    <a:pt x="4377" y="1160"/>
                  </a:lnTo>
                  <a:lnTo>
                    <a:pt x="4377" y="870"/>
                  </a:lnTo>
                  <a:cubicBezTo>
                    <a:pt x="4377" y="709"/>
                    <a:pt x="4506" y="580"/>
                    <a:pt x="4667" y="580"/>
                  </a:cubicBezTo>
                  <a:close/>
                  <a:moveTo>
                    <a:pt x="10329" y="580"/>
                  </a:moveTo>
                  <a:cubicBezTo>
                    <a:pt x="10485" y="580"/>
                    <a:pt x="10619" y="709"/>
                    <a:pt x="10619" y="870"/>
                  </a:cubicBezTo>
                  <a:lnTo>
                    <a:pt x="10619" y="1160"/>
                  </a:lnTo>
                  <a:lnTo>
                    <a:pt x="9142" y="1160"/>
                  </a:lnTo>
                  <a:lnTo>
                    <a:pt x="9142" y="870"/>
                  </a:lnTo>
                  <a:cubicBezTo>
                    <a:pt x="9142" y="709"/>
                    <a:pt x="9271" y="580"/>
                    <a:pt x="9432" y="580"/>
                  </a:cubicBezTo>
                  <a:close/>
                  <a:moveTo>
                    <a:pt x="7123" y="1735"/>
                  </a:moveTo>
                  <a:lnTo>
                    <a:pt x="7123" y="2416"/>
                  </a:lnTo>
                  <a:lnTo>
                    <a:pt x="4005" y="4214"/>
                  </a:lnTo>
                  <a:cubicBezTo>
                    <a:pt x="3876" y="3680"/>
                    <a:pt x="3535" y="3225"/>
                    <a:pt x="3075" y="2949"/>
                  </a:cubicBezTo>
                  <a:lnTo>
                    <a:pt x="3075" y="2604"/>
                  </a:lnTo>
                  <a:cubicBezTo>
                    <a:pt x="3075" y="2126"/>
                    <a:pt x="3466" y="1735"/>
                    <a:pt x="3945" y="1735"/>
                  </a:cubicBezTo>
                  <a:close/>
                  <a:moveTo>
                    <a:pt x="10876" y="1735"/>
                  </a:moveTo>
                  <a:cubicBezTo>
                    <a:pt x="11355" y="1735"/>
                    <a:pt x="11745" y="2126"/>
                    <a:pt x="11745" y="2604"/>
                  </a:cubicBezTo>
                  <a:lnTo>
                    <a:pt x="11745" y="2949"/>
                  </a:lnTo>
                  <a:cubicBezTo>
                    <a:pt x="11286" y="3225"/>
                    <a:pt x="10945" y="3680"/>
                    <a:pt x="10816" y="4214"/>
                  </a:cubicBezTo>
                  <a:lnTo>
                    <a:pt x="7698" y="2416"/>
                  </a:lnTo>
                  <a:lnTo>
                    <a:pt x="7698" y="1735"/>
                  </a:lnTo>
                  <a:close/>
                  <a:moveTo>
                    <a:pt x="2036" y="3248"/>
                  </a:moveTo>
                  <a:cubicBezTo>
                    <a:pt x="2832" y="3248"/>
                    <a:pt x="3480" y="3897"/>
                    <a:pt x="3480" y="4692"/>
                  </a:cubicBezTo>
                  <a:cubicBezTo>
                    <a:pt x="3485" y="4702"/>
                    <a:pt x="3480" y="9066"/>
                    <a:pt x="3480" y="9071"/>
                  </a:cubicBezTo>
                  <a:lnTo>
                    <a:pt x="592" y="9071"/>
                  </a:lnTo>
                  <a:lnTo>
                    <a:pt x="592" y="4692"/>
                  </a:lnTo>
                  <a:cubicBezTo>
                    <a:pt x="592" y="3897"/>
                    <a:pt x="1240" y="3248"/>
                    <a:pt x="2036" y="3248"/>
                  </a:cubicBezTo>
                  <a:close/>
                  <a:moveTo>
                    <a:pt x="12785" y="3248"/>
                  </a:moveTo>
                  <a:cubicBezTo>
                    <a:pt x="13581" y="3248"/>
                    <a:pt x="14229" y="3897"/>
                    <a:pt x="14229" y="4692"/>
                  </a:cubicBezTo>
                  <a:lnTo>
                    <a:pt x="14229" y="9071"/>
                  </a:lnTo>
                  <a:lnTo>
                    <a:pt x="11341" y="9071"/>
                  </a:lnTo>
                  <a:cubicBezTo>
                    <a:pt x="11341" y="9066"/>
                    <a:pt x="11341" y="4697"/>
                    <a:pt x="11341" y="4692"/>
                  </a:cubicBezTo>
                  <a:cubicBezTo>
                    <a:pt x="11341" y="3897"/>
                    <a:pt x="11989" y="3248"/>
                    <a:pt x="12785" y="3248"/>
                  </a:cubicBezTo>
                  <a:close/>
                  <a:moveTo>
                    <a:pt x="3480" y="9651"/>
                  </a:moveTo>
                  <a:lnTo>
                    <a:pt x="3480" y="9940"/>
                  </a:lnTo>
                  <a:cubicBezTo>
                    <a:pt x="3480" y="10097"/>
                    <a:pt x="3351" y="10230"/>
                    <a:pt x="3195" y="10230"/>
                  </a:cubicBezTo>
                  <a:lnTo>
                    <a:pt x="882" y="10230"/>
                  </a:lnTo>
                  <a:cubicBezTo>
                    <a:pt x="721" y="10230"/>
                    <a:pt x="592" y="10097"/>
                    <a:pt x="592" y="9940"/>
                  </a:cubicBezTo>
                  <a:lnTo>
                    <a:pt x="592" y="9651"/>
                  </a:lnTo>
                  <a:close/>
                  <a:moveTo>
                    <a:pt x="14229" y="9651"/>
                  </a:moveTo>
                  <a:lnTo>
                    <a:pt x="14229" y="9940"/>
                  </a:lnTo>
                  <a:cubicBezTo>
                    <a:pt x="14229" y="10097"/>
                    <a:pt x="14096" y="10230"/>
                    <a:pt x="13939" y="10230"/>
                  </a:cubicBezTo>
                  <a:lnTo>
                    <a:pt x="11626" y="10230"/>
                  </a:lnTo>
                  <a:cubicBezTo>
                    <a:pt x="11469" y="10230"/>
                    <a:pt x="11341" y="10097"/>
                    <a:pt x="11341" y="9940"/>
                  </a:cubicBezTo>
                  <a:lnTo>
                    <a:pt x="11341" y="9651"/>
                  </a:lnTo>
                  <a:close/>
                  <a:moveTo>
                    <a:pt x="4667" y="1"/>
                  </a:moveTo>
                  <a:cubicBezTo>
                    <a:pt x="4189" y="1"/>
                    <a:pt x="3798" y="392"/>
                    <a:pt x="3798" y="870"/>
                  </a:cubicBezTo>
                  <a:lnTo>
                    <a:pt x="3798" y="1165"/>
                  </a:lnTo>
                  <a:cubicBezTo>
                    <a:pt x="3025" y="1234"/>
                    <a:pt x="2445" y="1928"/>
                    <a:pt x="2496" y="2715"/>
                  </a:cubicBezTo>
                  <a:cubicBezTo>
                    <a:pt x="2343" y="2677"/>
                    <a:pt x="2190" y="2659"/>
                    <a:pt x="2038" y="2659"/>
                  </a:cubicBezTo>
                  <a:cubicBezTo>
                    <a:pt x="964" y="2659"/>
                    <a:pt x="1" y="3559"/>
                    <a:pt x="17" y="4688"/>
                  </a:cubicBezTo>
                  <a:lnTo>
                    <a:pt x="17" y="9940"/>
                  </a:lnTo>
                  <a:cubicBezTo>
                    <a:pt x="17" y="10419"/>
                    <a:pt x="403" y="10805"/>
                    <a:pt x="882" y="10805"/>
                  </a:cubicBezTo>
                  <a:lnTo>
                    <a:pt x="3195" y="10805"/>
                  </a:lnTo>
                  <a:cubicBezTo>
                    <a:pt x="3673" y="10805"/>
                    <a:pt x="4060" y="10419"/>
                    <a:pt x="4060" y="9940"/>
                  </a:cubicBezTo>
                  <a:lnTo>
                    <a:pt x="4060" y="4863"/>
                  </a:lnTo>
                  <a:lnTo>
                    <a:pt x="7408" y="2926"/>
                  </a:lnTo>
                  <a:lnTo>
                    <a:pt x="10761" y="4863"/>
                  </a:lnTo>
                  <a:lnTo>
                    <a:pt x="10761" y="9940"/>
                  </a:lnTo>
                  <a:cubicBezTo>
                    <a:pt x="10761" y="10419"/>
                    <a:pt x="11148" y="10805"/>
                    <a:pt x="11626" y="10805"/>
                  </a:cubicBezTo>
                  <a:lnTo>
                    <a:pt x="14105" y="10805"/>
                  </a:lnTo>
                  <a:cubicBezTo>
                    <a:pt x="14491" y="10805"/>
                    <a:pt x="14804" y="10492"/>
                    <a:pt x="14804" y="10106"/>
                  </a:cubicBezTo>
                  <a:lnTo>
                    <a:pt x="14804" y="4688"/>
                  </a:lnTo>
                  <a:cubicBezTo>
                    <a:pt x="14804" y="3570"/>
                    <a:pt x="13898" y="2664"/>
                    <a:pt x="12785" y="2664"/>
                  </a:cubicBezTo>
                  <a:cubicBezTo>
                    <a:pt x="12624" y="2664"/>
                    <a:pt x="12468" y="2682"/>
                    <a:pt x="12320" y="2715"/>
                  </a:cubicBezTo>
                  <a:cubicBezTo>
                    <a:pt x="12366" y="1983"/>
                    <a:pt x="11865" y="1326"/>
                    <a:pt x="11166" y="1188"/>
                  </a:cubicBezTo>
                  <a:lnTo>
                    <a:pt x="11166" y="700"/>
                  </a:lnTo>
                  <a:cubicBezTo>
                    <a:pt x="11166" y="314"/>
                    <a:pt x="10853" y="1"/>
                    <a:pt x="10467" y="1"/>
                  </a:cubicBezTo>
                  <a:lnTo>
                    <a:pt x="9142" y="1"/>
                  </a:lnTo>
                  <a:cubicBezTo>
                    <a:pt x="8825" y="1"/>
                    <a:pt x="8567" y="263"/>
                    <a:pt x="8567" y="580"/>
                  </a:cubicBezTo>
                  <a:lnTo>
                    <a:pt x="8567" y="1160"/>
                  </a:lnTo>
                  <a:lnTo>
                    <a:pt x="6428" y="1160"/>
                  </a:lnTo>
                  <a:lnTo>
                    <a:pt x="6428" y="580"/>
                  </a:lnTo>
                  <a:cubicBezTo>
                    <a:pt x="6428" y="263"/>
                    <a:pt x="6171" y="1"/>
                    <a:pt x="5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0"/>
            <p:cNvSpPr/>
            <p:nvPr/>
          </p:nvSpPr>
          <p:spPr>
            <a:xfrm>
              <a:off x="4025263" y="2714592"/>
              <a:ext cx="92453" cy="107934"/>
            </a:xfrm>
            <a:custGeom>
              <a:avLst/>
              <a:gdLst/>
              <a:ahLst/>
              <a:cxnLst/>
              <a:rect l="l" t="t" r="r" b="b"/>
              <a:pathLst>
                <a:path w="3428" h="4002" extrusionOk="0">
                  <a:moveTo>
                    <a:pt x="3427" y="1398"/>
                  </a:moveTo>
                  <a:cubicBezTo>
                    <a:pt x="3427" y="897"/>
                    <a:pt x="3303" y="419"/>
                    <a:pt x="3082" y="0"/>
                  </a:cubicBezTo>
                  <a:lnTo>
                    <a:pt x="769" y="0"/>
                  </a:lnTo>
                  <a:cubicBezTo>
                    <a:pt x="1" y="1385"/>
                    <a:pt x="576" y="3266"/>
                    <a:pt x="1923" y="4002"/>
                  </a:cubicBezTo>
                  <a:cubicBezTo>
                    <a:pt x="2820" y="3482"/>
                    <a:pt x="3427" y="2512"/>
                    <a:pt x="3427" y="13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0"/>
            <p:cNvSpPr/>
            <p:nvPr/>
          </p:nvSpPr>
          <p:spPr>
            <a:xfrm>
              <a:off x="4326457" y="2714592"/>
              <a:ext cx="92426" cy="107934"/>
            </a:xfrm>
            <a:custGeom>
              <a:avLst/>
              <a:gdLst/>
              <a:ahLst/>
              <a:cxnLst/>
              <a:rect l="l" t="t" r="r" b="b"/>
              <a:pathLst>
                <a:path w="3427" h="4002" extrusionOk="0">
                  <a:moveTo>
                    <a:pt x="0" y="1398"/>
                  </a:moveTo>
                  <a:cubicBezTo>
                    <a:pt x="0" y="2512"/>
                    <a:pt x="607" y="3482"/>
                    <a:pt x="1504" y="4002"/>
                  </a:cubicBezTo>
                  <a:cubicBezTo>
                    <a:pt x="2852" y="3266"/>
                    <a:pt x="3427" y="1385"/>
                    <a:pt x="2659" y="0"/>
                  </a:cubicBezTo>
                  <a:lnTo>
                    <a:pt x="345" y="0"/>
                  </a:lnTo>
                  <a:cubicBezTo>
                    <a:pt x="124" y="419"/>
                    <a:pt x="0" y="897"/>
                    <a:pt x="0" y="13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0"/>
            <p:cNvSpPr/>
            <p:nvPr/>
          </p:nvSpPr>
          <p:spPr>
            <a:xfrm>
              <a:off x="4191475" y="2500617"/>
              <a:ext cx="60709" cy="191541"/>
            </a:xfrm>
            <a:custGeom>
              <a:avLst/>
              <a:gdLst/>
              <a:ahLst/>
              <a:cxnLst/>
              <a:rect l="l" t="t" r="r" b="b"/>
              <a:pathLst>
                <a:path w="2251" h="7102" extrusionOk="0">
                  <a:moveTo>
                    <a:pt x="2250" y="6453"/>
                  </a:moveTo>
                  <a:lnTo>
                    <a:pt x="2250" y="653"/>
                  </a:lnTo>
                  <a:lnTo>
                    <a:pt x="1123" y="0"/>
                  </a:lnTo>
                  <a:lnTo>
                    <a:pt x="1" y="653"/>
                  </a:lnTo>
                  <a:lnTo>
                    <a:pt x="1" y="6453"/>
                  </a:lnTo>
                  <a:lnTo>
                    <a:pt x="1123" y="710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0" name="Google Shape;3430;p60"/>
          <p:cNvSpPr/>
          <p:nvPr/>
        </p:nvSpPr>
        <p:spPr>
          <a:xfrm>
            <a:off x="3211700" y="2946875"/>
            <a:ext cx="128700" cy="128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0"/>
          <p:cNvSpPr/>
          <p:nvPr/>
        </p:nvSpPr>
        <p:spPr>
          <a:xfrm>
            <a:off x="4509000" y="1649975"/>
            <a:ext cx="128700" cy="128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0"/>
          <p:cNvSpPr/>
          <p:nvPr/>
        </p:nvSpPr>
        <p:spPr>
          <a:xfrm>
            <a:off x="5803500" y="2946875"/>
            <a:ext cx="128700" cy="128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0"/>
          <p:cNvSpPr/>
          <p:nvPr/>
        </p:nvSpPr>
        <p:spPr>
          <a:xfrm>
            <a:off x="4509000" y="4244300"/>
            <a:ext cx="128700" cy="128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0"/>
          <p:cNvSpPr txBox="1"/>
          <p:nvPr/>
        </p:nvSpPr>
        <p:spPr>
          <a:xfrm>
            <a:off x="6445800" y="3571763"/>
            <a:ext cx="1978200" cy="66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3D3D3D"/>
                </a:solidFill>
                <a:latin typeface="Libre Franklin"/>
                <a:ea typeface="Libre Franklin"/>
                <a:cs typeface="Libre Franklin"/>
                <a:sym typeface="Libre Franklin"/>
              </a:rPr>
              <a:t>Despite being red, Mars is a cold place</a:t>
            </a:r>
            <a:endParaRPr>
              <a:solidFill>
                <a:srgbClr val="3D3D3D"/>
              </a:solidFill>
              <a:latin typeface="Libre Franklin"/>
              <a:ea typeface="Libre Franklin"/>
              <a:cs typeface="Libre Franklin"/>
              <a:sym typeface="Libre Franklin"/>
            </a:endParaRPr>
          </a:p>
        </p:txBody>
      </p:sp>
      <p:sp>
        <p:nvSpPr>
          <p:cNvPr id="3435" name="Google Shape;3435;p60"/>
          <p:cNvSpPr txBox="1"/>
          <p:nvPr/>
        </p:nvSpPr>
        <p:spPr>
          <a:xfrm>
            <a:off x="6445800" y="1785288"/>
            <a:ext cx="19782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6B6B6B"/>
                </a:solidFill>
                <a:latin typeface="Orbitron"/>
                <a:ea typeface="Orbitron"/>
                <a:cs typeface="Orbitron"/>
                <a:sym typeface="Orbitron"/>
              </a:rPr>
              <a:t>VENUS</a:t>
            </a:r>
            <a:endParaRPr sz="1800" b="1">
              <a:solidFill>
                <a:srgbClr val="6B6B6B"/>
              </a:solidFill>
              <a:latin typeface="Orbitron"/>
              <a:ea typeface="Orbitron"/>
              <a:cs typeface="Orbitron"/>
              <a:sym typeface="Orbitron"/>
            </a:endParaRPr>
          </a:p>
        </p:txBody>
      </p:sp>
      <p:sp>
        <p:nvSpPr>
          <p:cNvPr id="3436" name="Google Shape;3436;p60"/>
          <p:cNvSpPr txBox="1"/>
          <p:nvPr/>
        </p:nvSpPr>
        <p:spPr>
          <a:xfrm>
            <a:off x="6445800" y="2136638"/>
            <a:ext cx="1978200" cy="66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3D3D3D"/>
                </a:solidFill>
                <a:latin typeface="Libre Franklin"/>
                <a:ea typeface="Libre Franklin"/>
                <a:cs typeface="Libre Franklin"/>
                <a:sym typeface="Libre Franklin"/>
              </a:rPr>
              <a:t>Venus is the second planet from the Sun</a:t>
            </a:r>
            <a:endParaRPr>
              <a:solidFill>
                <a:srgbClr val="3D3D3D"/>
              </a:solidFill>
              <a:latin typeface="Libre Franklin"/>
              <a:ea typeface="Libre Franklin"/>
              <a:cs typeface="Libre Franklin"/>
              <a:sym typeface="Libre Franklin"/>
            </a:endParaRPr>
          </a:p>
        </p:txBody>
      </p:sp>
      <p:sp>
        <p:nvSpPr>
          <p:cNvPr id="3437" name="Google Shape;3437;p60"/>
          <p:cNvSpPr txBox="1"/>
          <p:nvPr/>
        </p:nvSpPr>
        <p:spPr>
          <a:xfrm>
            <a:off x="719908" y="1785288"/>
            <a:ext cx="19782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rgbClr val="6B6B6B"/>
                </a:solidFill>
                <a:latin typeface="Orbitron"/>
                <a:ea typeface="Orbitron"/>
                <a:cs typeface="Orbitron"/>
                <a:sym typeface="Orbitron"/>
              </a:rPr>
              <a:t>JUPITER</a:t>
            </a:r>
            <a:endParaRPr sz="1800" b="1">
              <a:solidFill>
                <a:srgbClr val="6B6B6B"/>
              </a:solidFill>
              <a:latin typeface="Orbitron"/>
              <a:ea typeface="Orbitron"/>
              <a:cs typeface="Orbitron"/>
              <a:sym typeface="Orbitron"/>
            </a:endParaRPr>
          </a:p>
        </p:txBody>
      </p:sp>
      <p:sp>
        <p:nvSpPr>
          <p:cNvPr id="3438" name="Google Shape;3438;p60"/>
          <p:cNvSpPr txBox="1"/>
          <p:nvPr/>
        </p:nvSpPr>
        <p:spPr>
          <a:xfrm>
            <a:off x="719904" y="2136638"/>
            <a:ext cx="1978200" cy="665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3D3D3D"/>
                </a:solidFill>
                <a:latin typeface="Libre Franklin"/>
                <a:ea typeface="Libre Franklin"/>
                <a:cs typeface="Libre Franklin"/>
                <a:sym typeface="Libre Franklin"/>
              </a:rPr>
              <a:t>It’s the biggest planet in the Solar System</a:t>
            </a:r>
            <a:endParaRPr>
              <a:solidFill>
                <a:srgbClr val="3D3D3D"/>
              </a:solidFill>
              <a:latin typeface="Libre Franklin"/>
              <a:ea typeface="Libre Franklin"/>
              <a:cs typeface="Libre Franklin"/>
              <a:sym typeface="Libre Franklin"/>
            </a:endParaRPr>
          </a:p>
        </p:txBody>
      </p:sp>
      <p:sp>
        <p:nvSpPr>
          <p:cNvPr id="3439" name="Google Shape;3439;p60"/>
          <p:cNvSpPr txBox="1"/>
          <p:nvPr/>
        </p:nvSpPr>
        <p:spPr>
          <a:xfrm>
            <a:off x="6445800" y="3220413"/>
            <a:ext cx="19782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6B6B6B"/>
                </a:solidFill>
                <a:latin typeface="Orbitron"/>
                <a:ea typeface="Orbitron"/>
                <a:cs typeface="Orbitron"/>
                <a:sym typeface="Orbitron"/>
              </a:rPr>
              <a:t>MARS</a:t>
            </a:r>
            <a:endParaRPr sz="1800" b="1">
              <a:solidFill>
                <a:srgbClr val="6B6B6B"/>
              </a:solidFill>
              <a:latin typeface="Orbitron"/>
              <a:ea typeface="Orbitron"/>
              <a:cs typeface="Orbitron"/>
              <a:sym typeface="Orbitron"/>
            </a:endParaRPr>
          </a:p>
        </p:txBody>
      </p:sp>
      <p:sp>
        <p:nvSpPr>
          <p:cNvPr id="3440" name="Google Shape;3440;p60"/>
          <p:cNvSpPr txBox="1"/>
          <p:nvPr/>
        </p:nvSpPr>
        <p:spPr>
          <a:xfrm>
            <a:off x="719908" y="3220413"/>
            <a:ext cx="19782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rgbClr val="6B6B6B"/>
                </a:solidFill>
                <a:latin typeface="Orbitron"/>
                <a:ea typeface="Orbitron"/>
                <a:cs typeface="Orbitron"/>
                <a:sym typeface="Orbitron"/>
              </a:rPr>
              <a:t>SATURN</a:t>
            </a:r>
            <a:endParaRPr sz="1800" b="1">
              <a:solidFill>
                <a:srgbClr val="6B6B6B"/>
              </a:solidFill>
              <a:latin typeface="Orbitron"/>
              <a:ea typeface="Orbitron"/>
              <a:cs typeface="Orbitron"/>
              <a:sym typeface="Orbitron"/>
            </a:endParaRPr>
          </a:p>
        </p:txBody>
      </p:sp>
      <p:sp>
        <p:nvSpPr>
          <p:cNvPr id="3441" name="Google Shape;3441;p60"/>
          <p:cNvSpPr txBox="1"/>
          <p:nvPr/>
        </p:nvSpPr>
        <p:spPr>
          <a:xfrm>
            <a:off x="719904" y="3571763"/>
            <a:ext cx="1978200" cy="665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3D3D3D"/>
                </a:solidFill>
                <a:latin typeface="Libre Franklin"/>
                <a:ea typeface="Libre Franklin"/>
                <a:cs typeface="Libre Franklin"/>
                <a:sym typeface="Libre Franklin"/>
              </a:rPr>
              <a:t>Saturn is a gas giant and has several rings</a:t>
            </a:r>
            <a:endParaRPr>
              <a:solidFill>
                <a:srgbClr val="3D3D3D"/>
              </a:solidFill>
              <a:latin typeface="Libre Franklin"/>
              <a:ea typeface="Libre Franklin"/>
              <a:cs typeface="Libre Franklin"/>
              <a:sym typeface="Libre Franklin"/>
            </a:endParaRPr>
          </a:p>
        </p:txBody>
      </p:sp>
      <p:cxnSp>
        <p:nvCxnSpPr>
          <p:cNvPr id="3442" name="Google Shape;3442;p60"/>
          <p:cNvCxnSpPr>
            <a:stCxn id="3440" idx="3"/>
            <a:endCxn id="3430" idx="2"/>
          </p:cNvCxnSpPr>
          <p:nvPr/>
        </p:nvCxnSpPr>
        <p:spPr>
          <a:xfrm rot="10800000" flipH="1">
            <a:off x="2698108" y="3011163"/>
            <a:ext cx="513600" cy="473100"/>
          </a:xfrm>
          <a:prstGeom prst="bentConnector3">
            <a:avLst>
              <a:gd name="adj1" fmla="val 49999"/>
            </a:avLst>
          </a:prstGeom>
          <a:noFill/>
          <a:ln w="19050" cap="flat" cmpd="sng">
            <a:solidFill>
              <a:schemeClr val="accent3"/>
            </a:solidFill>
            <a:prstDash val="solid"/>
            <a:round/>
            <a:headEnd type="none" w="med" len="med"/>
            <a:tailEnd type="none" w="med" len="med"/>
          </a:ln>
        </p:spPr>
      </p:cxnSp>
      <p:cxnSp>
        <p:nvCxnSpPr>
          <p:cNvPr id="3443" name="Google Shape;3443;p60"/>
          <p:cNvCxnSpPr>
            <a:stCxn id="3437" idx="3"/>
            <a:endCxn id="3431" idx="2"/>
          </p:cNvCxnSpPr>
          <p:nvPr/>
        </p:nvCxnSpPr>
        <p:spPr>
          <a:xfrm rot="10800000" flipH="1">
            <a:off x="2698108" y="1714338"/>
            <a:ext cx="1810800" cy="334800"/>
          </a:xfrm>
          <a:prstGeom prst="bentConnector3">
            <a:avLst>
              <a:gd name="adj1" fmla="val 14144"/>
            </a:avLst>
          </a:prstGeom>
          <a:noFill/>
          <a:ln w="19050" cap="flat" cmpd="sng">
            <a:solidFill>
              <a:schemeClr val="accent3"/>
            </a:solidFill>
            <a:prstDash val="solid"/>
            <a:round/>
            <a:headEnd type="none" w="med" len="med"/>
            <a:tailEnd type="none" w="med" len="med"/>
          </a:ln>
        </p:spPr>
      </p:cxnSp>
      <p:cxnSp>
        <p:nvCxnSpPr>
          <p:cNvPr id="3444" name="Google Shape;3444;p60"/>
          <p:cNvCxnSpPr>
            <a:stCxn id="3435" idx="1"/>
            <a:endCxn id="3432" idx="6"/>
          </p:cNvCxnSpPr>
          <p:nvPr/>
        </p:nvCxnSpPr>
        <p:spPr>
          <a:xfrm flipH="1">
            <a:off x="5932200" y="2049138"/>
            <a:ext cx="513600" cy="962100"/>
          </a:xfrm>
          <a:prstGeom prst="bentConnector3">
            <a:avLst>
              <a:gd name="adj1" fmla="val 50000"/>
            </a:avLst>
          </a:prstGeom>
          <a:noFill/>
          <a:ln w="19050" cap="flat" cmpd="sng">
            <a:solidFill>
              <a:schemeClr val="accent3"/>
            </a:solidFill>
            <a:prstDash val="solid"/>
            <a:round/>
            <a:headEnd type="none" w="med" len="med"/>
            <a:tailEnd type="none" w="med" len="med"/>
          </a:ln>
        </p:spPr>
      </p:cxnSp>
      <p:cxnSp>
        <p:nvCxnSpPr>
          <p:cNvPr id="3445" name="Google Shape;3445;p60"/>
          <p:cNvCxnSpPr>
            <a:stCxn id="3439" idx="1"/>
            <a:endCxn id="3433" idx="6"/>
          </p:cNvCxnSpPr>
          <p:nvPr/>
        </p:nvCxnSpPr>
        <p:spPr>
          <a:xfrm flipH="1">
            <a:off x="4637700" y="3484263"/>
            <a:ext cx="1808100" cy="824400"/>
          </a:xfrm>
          <a:prstGeom prst="bentConnector3">
            <a:avLst>
              <a:gd name="adj1" fmla="val 13668"/>
            </a:avLst>
          </a:prstGeom>
          <a:noFill/>
          <a:ln w="19050" cap="flat" cmpd="sng">
            <a:solidFill>
              <a:schemeClr val="accent3"/>
            </a:solidFill>
            <a:prstDash val="solid"/>
            <a:round/>
            <a:headEnd type="none" w="med" len="med"/>
            <a:tailEnd type="none" w="med" len="med"/>
          </a:ln>
        </p:spPr>
      </p:cxnSp>
      <p:grpSp>
        <p:nvGrpSpPr>
          <p:cNvPr id="3446" name="Google Shape;3446;p60"/>
          <p:cNvGrpSpPr/>
          <p:nvPr/>
        </p:nvGrpSpPr>
        <p:grpSpPr>
          <a:xfrm>
            <a:off x="-4" y="4604094"/>
            <a:ext cx="2529576" cy="428835"/>
            <a:chOff x="-165754" y="4604094"/>
            <a:chExt cx="2529576" cy="428835"/>
          </a:xfrm>
        </p:grpSpPr>
        <p:grpSp>
          <p:nvGrpSpPr>
            <p:cNvPr id="3447" name="Google Shape;3447;p60"/>
            <p:cNvGrpSpPr/>
            <p:nvPr/>
          </p:nvGrpSpPr>
          <p:grpSpPr>
            <a:xfrm rot="5400000">
              <a:off x="1934987" y="4604094"/>
              <a:ext cx="428835" cy="428835"/>
              <a:chOff x="8380157" y="546043"/>
              <a:chExt cx="273300" cy="273300"/>
            </a:xfrm>
          </p:grpSpPr>
          <p:sp>
            <p:nvSpPr>
              <p:cNvPr id="3448" name="Google Shape;3448;p60"/>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0"/>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450" name="Google Shape;3450;p60"/>
            <p:cNvCxnSpPr/>
            <p:nvPr/>
          </p:nvCxnSpPr>
          <p:spPr>
            <a:xfrm>
              <a:off x="913646" y="3739116"/>
              <a:ext cx="0" cy="2158800"/>
            </a:xfrm>
            <a:prstGeom prst="straightConnector1">
              <a:avLst/>
            </a:prstGeom>
            <a:noFill/>
            <a:ln w="19050" cap="flat" cmpd="sng">
              <a:solidFill>
                <a:schemeClr val="accent3"/>
              </a:solidFill>
              <a:prstDash val="solid"/>
              <a:round/>
              <a:headEnd type="none" w="med" len="med"/>
              <a:tailEnd type="none" w="med" len="med"/>
            </a:ln>
          </p:spPr>
        </p:cxnSp>
      </p:grpSp>
      <p:grpSp>
        <p:nvGrpSpPr>
          <p:cNvPr id="3451" name="Google Shape;3451;p60"/>
          <p:cNvGrpSpPr/>
          <p:nvPr/>
        </p:nvGrpSpPr>
        <p:grpSpPr>
          <a:xfrm rot="-5400000">
            <a:off x="7961340" y="2453724"/>
            <a:ext cx="1754868" cy="143178"/>
            <a:chOff x="1131682" y="748176"/>
            <a:chExt cx="769005" cy="62742"/>
          </a:xfrm>
        </p:grpSpPr>
        <p:sp>
          <p:nvSpPr>
            <p:cNvPr id="3452" name="Google Shape;3452;p60"/>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0"/>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0"/>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0"/>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0"/>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0"/>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0"/>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0"/>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0"/>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0"/>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0"/>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0"/>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4" name="Google Shape;3464;p60"/>
          <p:cNvGrpSpPr/>
          <p:nvPr/>
        </p:nvGrpSpPr>
        <p:grpSpPr>
          <a:xfrm rot="5400000">
            <a:off x="524134" y="885042"/>
            <a:ext cx="142258" cy="1190512"/>
            <a:chOff x="8231618" y="3838549"/>
            <a:chExt cx="142258" cy="1190512"/>
          </a:xfrm>
        </p:grpSpPr>
        <p:sp>
          <p:nvSpPr>
            <p:cNvPr id="3465" name="Google Shape;3465;p60"/>
            <p:cNvSpPr/>
            <p:nvPr/>
          </p:nvSpPr>
          <p:spPr>
            <a:xfrm>
              <a:off x="8297557" y="4510283"/>
              <a:ext cx="21255" cy="518777"/>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0"/>
            <p:cNvSpPr/>
            <p:nvPr/>
          </p:nvSpPr>
          <p:spPr>
            <a:xfrm>
              <a:off x="8231618" y="3838549"/>
              <a:ext cx="142258" cy="142258"/>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0"/>
            <p:cNvSpPr/>
            <p:nvPr/>
          </p:nvSpPr>
          <p:spPr>
            <a:xfrm>
              <a:off x="8231618" y="4029938"/>
              <a:ext cx="142258" cy="141853"/>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0"/>
            <p:cNvSpPr/>
            <p:nvPr/>
          </p:nvSpPr>
          <p:spPr>
            <a:xfrm>
              <a:off x="8231618" y="4220922"/>
              <a:ext cx="142258" cy="141802"/>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0"/>
            <p:cNvSpPr/>
            <p:nvPr/>
          </p:nvSpPr>
          <p:spPr>
            <a:xfrm>
              <a:off x="8231618" y="4411907"/>
              <a:ext cx="142258" cy="142258"/>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0" name="Google Shape;3470;p60"/>
          <p:cNvGrpSpPr/>
          <p:nvPr/>
        </p:nvGrpSpPr>
        <p:grpSpPr>
          <a:xfrm flipH="1">
            <a:off x="5024154" y="4655561"/>
            <a:ext cx="2754220" cy="314050"/>
            <a:chOff x="455999" y="1012736"/>
            <a:chExt cx="1928185" cy="219862"/>
          </a:xfrm>
        </p:grpSpPr>
        <p:sp>
          <p:nvSpPr>
            <p:cNvPr id="3471" name="Google Shape;3471;p60"/>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0"/>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0"/>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0"/>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0"/>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0"/>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0"/>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0"/>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0"/>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0"/>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0"/>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0"/>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0"/>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0"/>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0"/>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0"/>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0"/>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grpSp>
        <p:nvGrpSpPr>
          <p:cNvPr id="3492" name="Google Shape;3492;p61"/>
          <p:cNvGrpSpPr/>
          <p:nvPr/>
        </p:nvGrpSpPr>
        <p:grpSpPr>
          <a:xfrm>
            <a:off x="3610785" y="969752"/>
            <a:ext cx="1922449" cy="1922449"/>
            <a:chOff x="1677885" y="969752"/>
            <a:chExt cx="1922449" cy="1922449"/>
          </a:xfrm>
        </p:grpSpPr>
        <p:grpSp>
          <p:nvGrpSpPr>
            <p:cNvPr id="3493" name="Google Shape;3493;p61"/>
            <p:cNvGrpSpPr/>
            <p:nvPr/>
          </p:nvGrpSpPr>
          <p:grpSpPr>
            <a:xfrm>
              <a:off x="1677885" y="969752"/>
              <a:ext cx="1922449" cy="1922449"/>
              <a:chOff x="1365979" y="1026242"/>
              <a:chExt cx="1085700" cy="1085700"/>
            </a:xfrm>
          </p:grpSpPr>
          <p:sp>
            <p:nvSpPr>
              <p:cNvPr id="3494" name="Google Shape;3494;p61"/>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8" name="Google Shape;3498;p61"/>
            <p:cNvSpPr/>
            <p:nvPr/>
          </p:nvSpPr>
          <p:spPr>
            <a:xfrm>
              <a:off x="2014487" y="1325013"/>
              <a:ext cx="1218600" cy="1218600"/>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9" name="Google Shape;3499;p61"/>
          <p:cNvSpPr txBox="1">
            <a:spLocks noGrp="1"/>
          </p:cNvSpPr>
          <p:nvPr>
            <p:ph type="title"/>
          </p:nvPr>
        </p:nvSpPr>
        <p:spPr>
          <a:xfrm>
            <a:off x="2646000" y="2712913"/>
            <a:ext cx="3852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DATE</a:t>
            </a:r>
            <a:endParaRPr/>
          </a:p>
        </p:txBody>
      </p:sp>
      <p:sp>
        <p:nvSpPr>
          <p:cNvPr id="3500" name="Google Shape;3500;p61"/>
          <p:cNvSpPr txBox="1">
            <a:spLocks noGrp="1"/>
          </p:cNvSpPr>
          <p:nvPr>
            <p:ph type="title" idx="2"/>
          </p:nvPr>
        </p:nvSpPr>
        <p:spPr>
          <a:xfrm>
            <a:off x="4028350" y="1510138"/>
            <a:ext cx="108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o3</a:t>
            </a:r>
            <a:endParaRPr/>
          </a:p>
        </p:txBody>
      </p:sp>
      <p:sp>
        <p:nvSpPr>
          <p:cNvPr id="3501" name="Google Shape;3501;p61"/>
          <p:cNvSpPr txBox="1">
            <a:spLocks noGrp="1"/>
          </p:cNvSpPr>
          <p:nvPr>
            <p:ph type="subTitle" idx="1"/>
          </p:nvPr>
        </p:nvSpPr>
        <p:spPr>
          <a:xfrm>
            <a:off x="2646000" y="3465638"/>
            <a:ext cx="38520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grpSp>
        <p:nvGrpSpPr>
          <p:cNvPr id="3502" name="Google Shape;3502;p61"/>
          <p:cNvGrpSpPr/>
          <p:nvPr/>
        </p:nvGrpSpPr>
        <p:grpSpPr>
          <a:xfrm>
            <a:off x="5889454" y="166383"/>
            <a:ext cx="2930375" cy="3512441"/>
            <a:chOff x="5889454" y="166383"/>
            <a:chExt cx="2930375" cy="3512441"/>
          </a:xfrm>
        </p:grpSpPr>
        <p:grpSp>
          <p:nvGrpSpPr>
            <p:cNvPr id="3503" name="Google Shape;3503;p61"/>
            <p:cNvGrpSpPr/>
            <p:nvPr/>
          </p:nvGrpSpPr>
          <p:grpSpPr>
            <a:xfrm rot="10800000">
              <a:off x="8364060" y="166383"/>
              <a:ext cx="455769" cy="963129"/>
              <a:chOff x="750826" y="3144150"/>
              <a:chExt cx="690874" cy="1459949"/>
            </a:xfrm>
          </p:grpSpPr>
          <p:sp>
            <p:nvSpPr>
              <p:cNvPr id="3504" name="Google Shape;3504;p61"/>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1" name="Google Shape;3511;p61"/>
            <p:cNvGrpSpPr/>
            <p:nvPr/>
          </p:nvGrpSpPr>
          <p:grpSpPr>
            <a:xfrm rot="10800000">
              <a:off x="8259616" y="3249989"/>
              <a:ext cx="428835" cy="428835"/>
              <a:chOff x="8380157" y="546043"/>
              <a:chExt cx="273300" cy="273300"/>
            </a:xfrm>
          </p:grpSpPr>
          <p:sp>
            <p:nvSpPr>
              <p:cNvPr id="3512" name="Google Shape;3512;p61"/>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4" name="Google Shape;3514;p61"/>
            <p:cNvGrpSpPr/>
            <p:nvPr/>
          </p:nvGrpSpPr>
          <p:grpSpPr>
            <a:xfrm rot="10800000">
              <a:off x="7500727" y="312669"/>
              <a:ext cx="155097" cy="1298120"/>
              <a:chOff x="-1573661" y="2687323"/>
              <a:chExt cx="155097" cy="1297990"/>
            </a:xfrm>
          </p:grpSpPr>
          <p:sp>
            <p:nvSpPr>
              <p:cNvPr id="3515" name="Google Shape;3515;p61"/>
              <p:cNvSpPr/>
              <p:nvPr/>
            </p:nvSpPr>
            <p:spPr>
              <a:xfrm>
                <a:off x="-1501768" y="3419715"/>
                <a:ext cx="23174" cy="565599"/>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1573661" y="2687323"/>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1573661" y="2895995"/>
                <a:ext cx="155097" cy="154656"/>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1573661" y="3104225"/>
                <a:ext cx="155097" cy="154600"/>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1573661" y="3312455"/>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0" name="Google Shape;3520;p61"/>
            <p:cNvSpPr/>
            <p:nvPr/>
          </p:nvSpPr>
          <p:spPr>
            <a:xfrm rot="10800000">
              <a:off x="6044555" y="321798"/>
              <a:ext cx="2430050" cy="2996850"/>
            </a:xfrm>
            <a:custGeom>
              <a:avLst/>
              <a:gdLst/>
              <a:ahLst/>
              <a:cxnLst/>
              <a:rect l="l" t="t" r="r" b="b"/>
              <a:pathLst>
                <a:path w="97202" h="119874" extrusionOk="0">
                  <a:moveTo>
                    <a:pt x="0" y="0"/>
                  </a:moveTo>
                  <a:lnTo>
                    <a:pt x="0" y="77424"/>
                  </a:lnTo>
                  <a:lnTo>
                    <a:pt x="18572" y="95996"/>
                  </a:lnTo>
                  <a:lnTo>
                    <a:pt x="18572" y="119874"/>
                  </a:lnTo>
                  <a:lnTo>
                    <a:pt x="97202" y="119874"/>
                  </a:lnTo>
                </a:path>
              </a:pathLst>
            </a:custGeom>
            <a:noFill/>
            <a:ln w="19050" cap="flat" cmpd="sng">
              <a:solidFill>
                <a:schemeClr val="accent3"/>
              </a:solidFill>
              <a:prstDash val="solid"/>
              <a:round/>
              <a:headEnd type="none" w="med" len="med"/>
              <a:tailEnd type="none" w="med" len="med"/>
            </a:ln>
          </p:spPr>
        </p:sp>
        <p:sp>
          <p:nvSpPr>
            <p:cNvPr id="3521" name="Google Shape;3521;p61"/>
            <p:cNvSpPr/>
            <p:nvPr/>
          </p:nvSpPr>
          <p:spPr>
            <a:xfrm rot="10800000">
              <a:off x="5889454" y="242024"/>
              <a:ext cx="155100" cy="155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2" name="Google Shape;3522;p61"/>
          <p:cNvGrpSpPr/>
          <p:nvPr/>
        </p:nvGrpSpPr>
        <p:grpSpPr>
          <a:xfrm>
            <a:off x="302349" y="3775301"/>
            <a:ext cx="455769" cy="963129"/>
            <a:chOff x="750826" y="3144150"/>
            <a:chExt cx="690874" cy="1459949"/>
          </a:xfrm>
        </p:grpSpPr>
        <p:sp>
          <p:nvSpPr>
            <p:cNvPr id="3523" name="Google Shape;3523;p61"/>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61"/>
          <p:cNvGrpSpPr/>
          <p:nvPr/>
        </p:nvGrpSpPr>
        <p:grpSpPr>
          <a:xfrm>
            <a:off x="6283094" y="4160673"/>
            <a:ext cx="2896520" cy="330254"/>
            <a:chOff x="4962949" y="1012736"/>
            <a:chExt cx="1928185" cy="219862"/>
          </a:xfrm>
        </p:grpSpPr>
        <p:sp>
          <p:nvSpPr>
            <p:cNvPr id="3531" name="Google Shape;3531;p61"/>
            <p:cNvSpPr/>
            <p:nvPr/>
          </p:nvSpPr>
          <p:spPr>
            <a:xfrm>
              <a:off x="6671272"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6564459" y="1012736"/>
              <a:ext cx="219862" cy="219862"/>
            </a:xfrm>
            <a:custGeom>
              <a:avLst/>
              <a:gdLst/>
              <a:ahLst/>
              <a:cxnLst/>
              <a:rect l="l" t="t" r="r" b="b"/>
              <a:pathLst>
                <a:path w="6665" h="6665" extrusionOk="0">
                  <a:moveTo>
                    <a:pt x="178"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6457909"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6351096"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624424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6137436"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6030622"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5924073" y="1012736"/>
              <a:ext cx="219565" cy="219862"/>
            </a:xfrm>
            <a:custGeom>
              <a:avLst/>
              <a:gdLst/>
              <a:ahLst/>
              <a:cxnLst/>
              <a:rect l="l" t="t" r="r" b="b"/>
              <a:pathLst>
                <a:path w="6656" h="6665" extrusionOk="0">
                  <a:moveTo>
                    <a:pt x="170" y="6665"/>
                  </a:moveTo>
                  <a:lnTo>
                    <a:pt x="1" y="6487"/>
                  </a:lnTo>
                  <a:lnTo>
                    <a:pt x="6486" y="1"/>
                  </a:lnTo>
                  <a:lnTo>
                    <a:pt x="6656"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5817259"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5710446"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560359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5496786"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5390269" y="1012736"/>
              <a:ext cx="219565" cy="219862"/>
            </a:xfrm>
            <a:custGeom>
              <a:avLst/>
              <a:gdLst/>
              <a:ahLst/>
              <a:cxnLst/>
              <a:rect l="l" t="t" r="r" b="b"/>
              <a:pathLst>
                <a:path w="6656" h="6665" extrusionOk="0">
                  <a:moveTo>
                    <a:pt x="170" y="6665"/>
                  </a:moveTo>
                  <a:lnTo>
                    <a:pt x="0" y="6487"/>
                  </a:lnTo>
                  <a:lnTo>
                    <a:pt x="6486" y="1"/>
                  </a:lnTo>
                  <a:lnTo>
                    <a:pt x="665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5283422"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5176609"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5069795"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4962949" y="1012736"/>
              <a:ext cx="219862" cy="219862"/>
            </a:xfrm>
            <a:custGeom>
              <a:avLst/>
              <a:gdLst/>
              <a:ahLst/>
              <a:cxnLst/>
              <a:rect l="l" t="t" r="r" b="b"/>
              <a:pathLst>
                <a:path w="6665" h="6665" extrusionOk="0">
                  <a:moveTo>
                    <a:pt x="179"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8" name="Google Shape;3548;p61"/>
          <p:cNvGrpSpPr/>
          <p:nvPr/>
        </p:nvGrpSpPr>
        <p:grpSpPr>
          <a:xfrm>
            <a:off x="1286165" y="856948"/>
            <a:ext cx="2040275" cy="225700"/>
            <a:chOff x="3421575" y="367423"/>
            <a:chExt cx="1100650" cy="121750"/>
          </a:xfrm>
        </p:grpSpPr>
        <p:sp>
          <p:nvSpPr>
            <p:cNvPr id="3549" name="Google Shape;3549;p61"/>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61"/>
          <p:cNvGrpSpPr/>
          <p:nvPr/>
        </p:nvGrpSpPr>
        <p:grpSpPr>
          <a:xfrm flipH="1">
            <a:off x="3253023" y="4241771"/>
            <a:ext cx="1775744" cy="30175"/>
            <a:chOff x="1859354" y="894626"/>
            <a:chExt cx="344143" cy="5837"/>
          </a:xfrm>
        </p:grpSpPr>
        <p:sp>
          <p:nvSpPr>
            <p:cNvPr id="3565" name="Google Shape;3565;p61"/>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87"/>
        <p:cNvGrpSpPr/>
        <p:nvPr/>
      </p:nvGrpSpPr>
      <p:grpSpPr>
        <a:xfrm>
          <a:off x="0" y="0"/>
          <a:ext cx="0" cy="0"/>
          <a:chOff x="0" y="0"/>
          <a:chExt cx="0" cy="0"/>
        </a:xfrm>
      </p:grpSpPr>
      <p:grpSp>
        <p:nvGrpSpPr>
          <p:cNvPr id="3588" name="Google Shape;3588;p62"/>
          <p:cNvGrpSpPr/>
          <p:nvPr/>
        </p:nvGrpSpPr>
        <p:grpSpPr>
          <a:xfrm>
            <a:off x="1370146" y="2696687"/>
            <a:ext cx="1310400" cy="1310400"/>
            <a:chOff x="3917421" y="3083582"/>
            <a:chExt cx="1310400" cy="1310400"/>
          </a:xfrm>
        </p:grpSpPr>
        <p:sp>
          <p:nvSpPr>
            <p:cNvPr id="3589" name="Google Shape;3589;p62"/>
            <p:cNvSpPr/>
            <p:nvPr/>
          </p:nvSpPr>
          <p:spPr>
            <a:xfrm rot="-8593975">
              <a:off x="4104501" y="3270662"/>
              <a:ext cx="936242" cy="936242"/>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4152351" y="3318584"/>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62"/>
          <p:cNvGrpSpPr/>
          <p:nvPr/>
        </p:nvGrpSpPr>
        <p:grpSpPr>
          <a:xfrm>
            <a:off x="3912971" y="2696687"/>
            <a:ext cx="1310400" cy="1310400"/>
            <a:chOff x="3917421" y="3083582"/>
            <a:chExt cx="1310400" cy="1310400"/>
          </a:xfrm>
        </p:grpSpPr>
        <p:sp>
          <p:nvSpPr>
            <p:cNvPr id="3592" name="Google Shape;3592;p62"/>
            <p:cNvSpPr/>
            <p:nvPr/>
          </p:nvSpPr>
          <p:spPr>
            <a:xfrm rot="-8593975">
              <a:off x="4104501" y="3270662"/>
              <a:ext cx="936242" cy="936242"/>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4152351" y="3318584"/>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62"/>
          <p:cNvGrpSpPr/>
          <p:nvPr/>
        </p:nvGrpSpPr>
        <p:grpSpPr>
          <a:xfrm>
            <a:off x="6463596" y="2696687"/>
            <a:ext cx="1310400" cy="1310400"/>
            <a:chOff x="3917421" y="3083582"/>
            <a:chExt cx="1310400" cy="1310400"/>
          </a:xfrm>
        </p:grpSpPr>
        <p:sp>
          <p:nvSpPr>
            <p:cNvPr id="3595" name="Google Shape;3595;p62"/>
            <p:cNvSpPr/>
            <p:nvPr/>
          </p:nvSpPr>
          <p:spPr>
            <a:xfrm rot="-8593975">
              <a:off x="4104501" y="3270662"/>
              <a:ext cx="936242" cy="936242"/>
            </a:xfrm>
            <a:prstGeom prst="blockArc">
              <a:avLst>
                <a:gd name="adj1" fmla="val 10811974"/>
                <a:gd name="adj2" fmla="val 17002330"/>
                <a:gd name="adj3" fmla="val 103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4152351" y="3318584"/>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7" name="Google Shape;3597;p62"/>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txBox="1">
            <a:spLocks noGrp="1"/>
          </p:cNvSpPr>
          <p:nvPr>
            <p:ph type="title"/>
          </p:nvPr>
        </p:nvSpPr>
        <p:spPr>
          <a:xfrm>
            <a:off x="720075" y="3971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THINGS TO COME</a:t>
            </a:r>
            <a:endParaRPr/>
          </a:p>
        </p:txBody>
      </p:sp>
      <p:sp>
        <p:nvSpPr>
          <p:cNvPr id="3599" name="Google Shape;3599;p62"/>
          <p:cNvSpPr txBox="1">
            <a:spLocks noGrp="1"/>
          </p:cNvSpPr>
          <p:nvPr>
            <p:ph type="title" idx="2"/>
          </p:nvPr>
        </p:nvSpPr>
        <p:spPr>
          <a:xfrm>
            <a:off x="937700" y="1657638"/>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600" name="Google Shape;3600;p62"/>
          <p:cNvSpPr txBox="1">
            <a:spLocks noGrp="1"/>
          </p:cNvSpPr>
          <p:nvPr>
            <p:ph type="subTitle" idx="1"/>
          </p:nvPr>
        </p:nvSpPr>
        <p:spPr>
          <a:xfrm>
            <a:off x="937700" y="2004025"/>
            <a:ext cx="21753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3601" name="Google Shape;3601;p62"/>
          <p:cNvSpPr txBox="1">
            <a:spLocks noGrp="1"/>
          </p:cNvSpPr>
          <p:nvPr>
            <p:ph type="title" idx="3"/>
          </p:nvPr>
        </p:nvSpPr>
        <p:spPr>
          <a:xfrm>
            <a:off x="3484419" y="1657638"/>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602" name="Google Shape;3602;p62"/>
          <p:cNvSpPr txBox="1">
            <a:spLocks noGrp="1"/>
          </p:cNvSpPr>
          <p:nvPr>
            <p:ph type="subTitle" idx="4"/>
          </p:nvPr>
        </p:nvSpPr>
        <p:spPr>
          <a:xfrm>
            <a:off x="3484422" y="2004025"/>
            <a:ext cx="21753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3603" name="Google Shape;3603;p62"/>
          <p:cNvSpPr txBox="1">
            <a:spLocks noGrp="1"/>
          </p:cNvSpPr>
          <p:nvPr>
            <p:ph type="title" idx="5"/>
          </p:nvPr>
        </p:nvSpPr>
        <p:spPr>
          <a:xfrm>
            <a:off x="6031147" y="1657638"/>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3604" name="Google Shape;3604;p62"/>
          <p:cNvSpPr txBox="1">
            <a:spLocks noGrp="1"/>
          </p:cNvSpPr>
          <p:nvPr>
            <p:ph type="subTitle" idx="6"/>
          </p:nvPr>
        </p:nvSpPr>
        <p:spPr>
          <a:xfrm>
            <a:off x="6031149" y="2004025"/>
            <a:ext cx="21753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
        <p:nvSpPr>
          <p:cNvPr id="3605" name="Google Shape;3605;p62"/>
          <p:cNvSpPr txBox="1">
            <a:spLocks noGrp="1"/>
          </p:cNvSpPr>
          <p:nvPr>
            <p:ph type="title" idx="7"/>
          </p:nvPr>
        </p:nvSpPr>
        <p:spPr>
          <a:xfrm>
            <a:off x="1462100" y="4149225"/>
            <a:ext cx="11265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2033</a:t>
            </a:r>
            <a:endParaRPr/>
          </a:p>
        </p:txBody>
      </p:sp>
      <p:sp>
        <p:nvSpPr>
          <p:cNvPr id="3606" name="Google Shape;3606;p62"/>
          <p:cNvSpPr txBox="1">
            <a:spLocks noGrp="1"/>
          </p:cNvSpPr>
          <p:nvPr>
            <p:ph type="title" idx="8"/>
          </p:nvPr>
        </p:nvSpPr>
        <p:spPr>
          <a:xfrm>
            <a:off x="4008650" y="4149150"/>
            <a:ext cx="11265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2050</a:t>
            </a:r>
            <a:endParaRPr/>
          </a:p>
        </p:txBody>
      </p:sp>
      <p:sp>
        <p:nvSpPr>
          <p:cNvPr id="3607" name="Google Shape;3607;p62"/>
          <p:cNvSpPr txBox="1">
            <a:spLocks noGrp="1"/>
          </p:cNvSpPr>
          <p:nvPr>
            <p:ph type="title" idx="9"/>
          </p:nvPr>
        </p:nvSpPr>
        <p:spPr>
          <a:xfrm>
            <a:off x="6555550" y="4149150"/>
            <a:ext cx="11265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2072</a:t>
            </a:r>
            <a:endParaRPr/>
          </a:p>
        </p:txBody>
      </p:sp>
      <p:grpSp>
        <p:nvGrpSpPr>
          <p:cNvPr id="3608" name="Google Shape;3608;p62"/>
          <p:cNvGrpSpPr/>
          <p:nvPr/>
        </p:nvGrpSpPr>
        <p:grpSpPr>
          <a:xfrm>
            <a:off x="6919318" y="3152546"/>
            <a:ext cx="398967" cy="398590"/>
            <a:chOff x="5423868" y="3006967"/>
            <a:chExt cx="398967" cy="398590"/>
          </a:xfrm>
        </p:grpSpPr>
        <p:sp>
          <p:nvSpPr>
            <p:cNvPr id="3609" name="Google Shape;3609;p62"/>
            <p:cNvSpPr/>
            <p:nvPr/>
          </p:nvSpPr>
          <p:spPr>
            <a:xfrm>
              <a:off x="5462812" y="3101737"/>
              <a:ext cx="321078" cy="202572"/>
            </a:xfrm>
            <a:custGeom>
              <a:avLst/>
              <a:gdLst/>
              <a:ahLst/>
              <a:cxnLst/>
              <a:rect l="l" t="t" r="r" b="b"/>
              <a:pathLst>
                <a:path w="11905" h="7511" extrusionOk="0">
                  <a:moveTo>
                    <a:pt x="1" y="0"/>
                  </a:moveTo>
                  <a:lnTo>
                    <a:pt x="1" y="7511"/>
                  </a:lnTo>
                  <a:lnTo>
                    <a:pt x="11904" y="7511"/>
                  </a:lnTo>
                  <a:lnTo>
                    <a:pt x="11904" y="0"/>
                  </a:lnTo>
                  <a:lnTo>
                    <a:pt x="9595" y="0"/>
                  </a:lnTo>
                  <a:cubicBezTo>
                    <a:pt x="9595" y="635"/>
                    <a:pt x="9075" y="1155"/>
                    <a:pt x="8441" y="1155"/>
                  </a:cubicBezTo>
                  <a:lnTo>
                    <a:pt x="3142" y="1155"/>
                  </a:lnTo>
                  <a:cubicBezTo>
                    <a:pt x="2563" y="1168"/>
                    <a:pt x="2139" y="529"/>
                    <a:pt x="2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2"/>
            <p:cNvSpPr/>
            <p:nvPr/>
          </p:nvSpPr>
          <p:spPr>
            <a:xfrm>
              <a:off x="5423868" y="3006967"/>
              <a:ext cx="398967" cy="398590"/>
            </a:xfrm>
            <a:custGeom>
              <a:avLst/>
              <a:gdLst/>
              <a:ahLst/>
              <a:cxnLst/>
              <a:rect l="l" t="t" r="r" b="b"/>
              <a:pathLst>
                <a:path w="14793" h="14779" extrusionOk="0">
                  <a:moveTo>
                    <a:pt x="7879" y="576"/>
                  </a:moveTo>
                  <a:cubicBezTo>
                    <a:pt x="8776" y="576"/>
                    <a:pt x="9671" y="1219"/>
                    <a:pt x="9687" y="2355"/>
                  </a:cubicBezTo>
                  <a:cubicBezTo>
                    <a:pt x="9682" y="2507"/>
                    <a:pt x="9802" y="2636"/>
                    <a:pt x="9954" y="2645"/>
                  </a:cubicBezTo>
                  <a:cubicBezTo>
                    <a:pt x="10464" y="2686"/>
                    <a:pt x="10846" y="3174"/>
                    <a:pt x="10731" y="3703"/>
                  </a:cubicBezTo>
                  <a:cubicBezTo>
                    <a:pt x="10639" y="4103"/>
                    <a:pt x="10276" y="4379"/>
                    <a:pt x="9866" y="4379"/>
                  </a:cubicBezTo>
                  <a:lnTo>
                    <a:pt x="4586" y="4379"/>
                  </a:lnTo>
                  <a:cubicBezTo>
                    <a:pt x="3864" y="4351"/>
                    <a:pt x="3864" y="3316"/>
                    <a:pt x="4586" y="3289"/>
                  </a:cubicBezTo>
                  <a:cubicBezTo>
                    <a:pt x="4747" y="3289"/>
                    <a:pt x="4876" y="3160"/>
                    <a:pt x="4876" y="2999"/>
                  </a:cubicBezTo>
                  <a:cubicBezTo>
                    <a:pt x="4876" y="2419"/>
                    <a:pt x="5345" y="1950"/>
                    <a:pt x="5925" y="1950"/>
                  </a:cubicBezTo>
                  <a:cubicBezTo>
                    <a:pt x="5928" y="1950"/>
                    <a:pt x="5932" y="1950"/>
                    <a:pt x="5935" y="1950"/>
                  </a:cubicBezTo>
                  <a:cubicBezTo>
                    <a:pt x="6060" y="1950"/>
                    <a:pt x="6174" y="1873"/>
                    <a:pt x="6214" y="1757"/>
                  </a:cubicBezTo>
                  <a:cubicBezTo>
                    <a:pt x="6512" y="948"/>
                    <a:pt x="7196" y="576"/>
                    <a:pt x="7879" y="576"/>
                  </a:cubicBezTo>
                  <a:close/>
                  <a:moveTo>
                    <a:pt x="10501" y="6816"/>
                  </a:moveTo>
                  <a:cubicBezTo>
                    <a:pt x="10740" y="6816"/>
                    <a:pt x="10933" y="7010"/>
                    <a:pt x="10933" y="7249"/>
                  </a:cubicBezTo>
                  <a:cubicBezTo>
                    <a:pt x="10922" y="7536"/>
                    <a:pt x="10710" y="7680"/>
                    <a:pt x="10499" y="7680"/>
                  </a:cubicBezTo>
                  <a:cubicBezTo>
                    <a:pt x="10288" y="7680"/>
                    <a:pt x="10078" y="7536"/>
                    <a:pt x="10069" y="7249"/>
                  </a:cubicBezTo>
                  <a:cubicBezTo>
                    <a:pt x="10069" y="7010"/>
                    <a:pt x="10262" y="6816"/>
                    <a:pt x="10501" y="6816"/>
                  </a:cubicBezTo>
                  <a:close/>
                  <a:moveTo>
                    <a:pt x="4292" y="6816"/>
                  </a:moveTo>
                  <a:cubicBezTo>
                    <a:pt x="4531" y="6816"/>
                    <a:pt x="4724" y="7010"/>
                    <a:pt x="4724" y="7249"/>
                  </a:cubicBezTo>
                  <a:cubicBezTo>
                    <a:pt x="4724" y="7488"/>
                    <a:pt x="4531" y="7681"/>
                    <a:pt x="4292" y="7681"/>
                  </a:cubicBezTo>
                  <a:cubicBezTo>
                    <a:pt x="3717" y="7663"/>
                    <a:pt x="3717" y="6839"/>
                    <a:pt x="4292" y="6816"/>
                  </a:cubicBezTo>
                  <a:close/>
                  <a:moveTo>
                    <a:pt x="7396" y="8412"/>
                  </a:moveTo>
                  <a:cubicBezTo>
                    <a:pt x="7636" y="8412"/>
                    <a:pt x="7829" y="8606"/>
                    <a:pt x="7829" y="8845"/>
                  </a:cubicBezTo>
                  <a:cubicBezTo>
                    <a:pt x="7817" y="9132"/>
                    <a:pt x="7606" y="9276"/>
                    <a:pt x="7395" y="9276"/>
                  </a:cubicBezTo>
                  <a:cubicBezTo>
                    <a:pt x="7184" y="9276"/>
                    <a:pt x="6973" y="9132"/>
                    <a:pt x="6964" y="8845"/>
                  </a:cubicBezTo>
                  <a:cubicBezTo>
                    <a:pt x="6964" y="8606"/>
                    <a:pt x="7157" y="8412"/>
                    <a:pt x="7396" y="8412"/>
                  </a:cubicBezTo>
                  <a:close/>
                  <a:moveTo>
                    <a:pt x="13923" y="2645"/>
                  </a:moveTo>
                  <a:cubicBezTo>
                    <a:pt x="14084" y="2645"/>
                    <a:pt x="14213" y="2774"/>
                    <a:pt x="14213" y="2935"/>
                  </a:cubicBezTo>
                  <a:lnTo>
                    <a:pt x="14213" y="10735"/>
                  </a:lnTo>
                  <a:lnTo>
                    <a:pt x="580" y="10735"/>
                  </a:lnTo>
                  <a:lnTo>
                    <a:pt x="580" y="2935"/>
                  </a:lnTo>
                  <a:cubicBezTo>
                    <a:pt x="580" y="2774"/>
                    <a:pt x="709" y="2645"/>
                    <a:pt x="870" y="2645"/>
                  </a:cubicBezTo>
                  <a:lnTo>
                    <a:pt x="4338" y="2645"/>
                  </a:lnTo>
                  <a:cubicBezTo>
                    <a:pt x="4329" y="2677"/>
                    <a:pt x="4324" y="2709"/>
                    <a:pt x="4319" y="2746"/>
                  </a:cubicBezTo>
                  <a:cubicBezTo>
                    <a:pt x="3050" y="3082"/>
                    <a:pt x="3257" y="4926"/>
                    <a:pt x="4586" y="4958"/>
                  </a:cubicBezTo>
                  <a:lnTo>
                    <a:pt x="5662" y="4958"/>
                  </a:lnTo>
                  <a:lnTo>
                    <a:pt x="5662" y="6030"/>
                  </a:lnTo>
                  <a:lnTo>
                    <a:pt x="4977" y="6518"/>
                  </a:lnTo>
                  <a:cubicBezTo>
                    <a:pt x="4780" y="6333"/>
                    <a:pt x="4541" y="6250"/>
                    <a:pt x="4306" y="6250"/>
                  </a:cubicBezTo>
                  <a:cubicBezTo>
                    <a:pt x="3784" y="6250"/>
                    <a:pt x="3280" y="6656"/>
                    <a:pt x="3280" y="7258"/>
                  </a:cubicBezTo>
                  <a:cubicBezTo>
                    <a:pt x="3280" y="7819"/>
                    <a:pt x="3735" y="8270"/>
                    <a:pt x="4292" y="8270"/>
                  </a:cubicBezTo>
                  <a:cubicBezTo>
                    <a:pt x="4296" y="8270"/>
                    <a:pt x="4301" y="8270"/>
                    <a:pt x="4306" y="8270"/>
                  </a:cubicBezTo>
                  <a:cubicBezTo>
                    <a:pt x="4947" y="8270"/>
                    <a:pt x="5436" y="7635"/>
                    <a:pt x="5271" y="7014"/>
                  </a:cubicBezTo>
                  <a:lnTo>
                    <a:pt x="6118" y="6416"/>
                  </a:lnTo>
                  <a:cubicBezTo>
                    <a:pt x="6196" y="6361"/>
                    <a:pt x="6242" y="6274"/>
                    <a:pt x="6242" y="6182"/>
                  </a:cubicBezTo>
                  <a:lnTo>
                    <a:pt x="6242" y="4958"/>
                  </a:lnTo>
                  <a:lnTo>
                    <a:pt x="7107" y="4958"/>
                  </a:lnTo>
                  <a:lnTo>
                    <a:pt x="7107" y="7888"/>
                  </a:lnTo>
                  <a:cubicBezTo>
                    <a:pt x="6007" y="8238"/>
                    <a:pt x="6228" y="9843"/>
                    <a:pt x="7396" y="9866"/>
                  </a:cubicBezTo>
                  <a:cubicBezTo>
                    <a:pt x="8565" y="9843"/>
                    <a:pt x="8785" y="8238"/>
                    <a:pt x="7686" y="7888"/>
                  </a:cubicBezTo>
                  <a:lnTo>
                    <a:pt x="7686" y="4958"/>
                  </a:lnTo>
                  <a:lnTo>
                    <a:pt x="8551" y="4958"/>
                  </a:lnTo>
                  <a:lnTo>
                    <a:pt x="8551" y="6182"/>
                  </a:lnTo>
                  <a:cubicBezTo>
                    <a:pt x="8551" y="6274"/>
                    <a:pt x="8597" y="6361"/>
                    <a:pt x="8675" y="6416"/>
                  </a:cubicBezTo>
                  <a:lnTo>
                    <a:pt x="9521" y="7014"/>
                  </a:lnTo>
                  <a:cubicBezTo>
                    <a:pt x="9357" y="7635"/>
                    <a:pt x="9845" y="8270"/>
                    <a:pt x="10487" y="8270"/>
                  </a:cubicBezTo>
                  <a:cubicBezTo>
                    <a:pt x="10492" y="8270"/>
                    <a:pt x="10496" y="8270"/>
                    <a:pt x="10501" y="8270"/>
                  </a:cubicBezTo>
                  <a:cubicBezTo>
                    <a:pt x="11058" y="8270"/>
                    <a:pt x="11513" y="7819"/>
                    <a:pt x="11513" y="7258"/>
                  </a:cubicBezTo>
                  <a:cubicBezTo>
                    <a:pt x="11513" y="6656"/>
                    <a:pt x="11009" y="6250"/>
                    <a:pt x="10487" y="6250"/>
                  </a:cubicBezTo>
                  <a:cubicBezTo>
                    <a:pt x="10252" y="6250"/>
                    <a:pt x="10013" y="6333"/>
                    <a:pt x="9816" y="6518"/>
                  </a:cubicBezTo>
                  <a:lnTo>
                    <a:pt x="9130" y="6030"/>
                  </a:lnTo>
                  <a:lnTo>
                    <a:pt x="9130" y="4958"/>
                  </a:lnTo>
                  <a:lnTo>
                    <a:pt x="9885" y="4958"/>
                  </a:lnTo>
                  <a:cubicBezTo>
                    <a:pt x="9889" y="4958"/>
                    <a:pt x="9892" y="4958"/>
                    <a:pt x="9896" y="4958"/>
                  </a:cubicBezTo>
                  <a:cubicBezTo>
                    <a:pt x="11067" y="4958"/>
                    <a:pt x="11750" y="3571"/>
                    <a:pt x="11039" y="2645"/>
                  </a:cubicBezTo>
                  <a:close/>
                  <a:moveTo>
                    <a:pt x="14213" y="11310"/>
                  </a:moveTo>
                  <a:lnTo>
                    <a:pt x="14213" y="11600"/>
                  </a:lnTo>
                  <a:cubicBezTo>
                    <a:pt x="14213" y="11761"/>
                    <a:pt x="14084" y="11890"/>
                    <a:pt x="13923" y="11890"/>
                  </a:cubicBezTo>
                  <a:lnTo>
                    <a:pt x="870" y="11890"/>
                  </a:lnTo>
                  <a:cubicBezTo>
                    <a:pt x="709" y="11890"/>
                    <a:pt x="580" y="11761"/>
                    <a:pt x="580" y="11600"/>
                  </a:cubicBezTo>
                  <a:lnTo>
                    <a:pt x="580" y="11310"/>
                  </a:lnTo>
                  <a:close/>
                  <a:moveTo>
                    <a:pt x="8289" y="12469"/>
                  </a:moveTo>
                  <a:lnTo>
                    <a:pt x="8753" y="14199"/>
                  </a:lnTo>
                  <a:lnTo>
                    <a:pt x="6040" y="14199"/>
                  </a:lnTo>
                  <a:lnTo>
                    <a:pt x="6504" y="12469"/>
                  </a:lnTo>
                  <a:close/>
                  <a:moveTo>
                    <a:pt x="7876" y="0"/>
                  </a:moveTo>
                  <a:cubicBezTo>
                    <a:pt x="7026" y="0"/>
                    <a:pt x="6173" y="438"/>
                    <a:pt x="5741" y="1380"/>
                  </a:cubicBezTo>
                  <a:cubicBezTo>
                    <a:pt x="5267" y="1435"/>
                    <a:pt x="4853" y="1697"/>
                    <a:pt x="4591" y="2070"/>
                  </a:cubicBezTo>
                  <a:lnTo>
                    <a:pt x="870" y="2070"/>
                  </a:lnTo>
                  <a:cubicBezTo>
                    <a:pt x="391" y="2070"/>
                    <a:pt x="0" y="2456"/>
                    <a:pt x="0" y="2935"/>
                  </a:cubicBezTo>
                  <a:lnTo>
                    <a:pt x="0" y="11600"/>
                  </a:lnTo>
                  <a:cubicBezTo>
                    <a:pt x="0" y="12078"/>
                    <a:pt x="391" y="12469"/>
                    <a:pt x="870" y="12469"/>
                  </a:cubicBezTo>
                  <a:lnTo>
                    <a:pt x="5906" y="12469"/>
                  </a:lnTo>
                  <a:lnTo>
                    <a:pt x="5442" y="14199"/>
                  </a:lnTo>
                  <a:lnTo>
                    <a:pt x="5083" y="14199"/>
                  </a:lnTo>
                  <a:cubicBezTo>
                    <a:pt x="4706" y="14212"/>
                    <a:pt x="4701" y="14764"/>
                    <a:pt x="5083" y="14778"/>
                  </a:cubicBezTo>
                  <a:lnTo>
                    <a:pt x="9705" y="14778"/>
                  </a:lnTo>
                  <a:cubicBezTo>
                    <a:pt x="10087" y="14764"/>
                    <a:pt x="10092" y="14217"/>
                    <a:pt x="9705" y="14199"/>
                  </a:cubicBezTo>
                  <a:lnTo>
                    <a:pt x="9351" y="14199"/>
                  </a:lnTo>
                  <a:lnTo>
                    <a:pt x="8887" y="12469"/>
                  </a:lnTo>
                  <a:lnTo>
                    <a:pt x="13923" y="12469"/>
                  </a:lnTo>
                  <a:cubicBezTo>
                    <a:pt x="14401" y="12469"/>
                    <a:pt x="14792" y="12078"/>
                    <a:pt x="14792" y="11600"/>
                  </a:cubicBezTo>
                  <a:lnTo>
                    <a:pt x="14792" y="2935"/>
                  </a:lnTo>
                  <a:cubicBezTo>
                    <a:pt x="14792" y="2456"/>
                    <a:pt x="14401" y="2070"/>
                    <a:pt x="13923" y="2070"/>
                  </a:cubicBezTo>
                  <a:lnTo>
                    <a:pt x="10248" y="2070"/>
                  </a:lnTo>
                  <a:cubicBezTo>
                    <a:pt x="10082" y="739"/>
                    <a:pt x="8981"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62"/>
          <p:cNvGrpSpPr/>
          <p:nvPr/>
        </p:nvGrpSpPr>
        <p:grpSpPr>
          <a:xfrm>
            <a:off x="1843112" y="3152435"/>
            <a:ext cx="364473" cy="398886"/>
            <a:chOff x="2635099" y="3586268"/>
            <a:chExt cx="364473" cy="398886"/>
          </a:xfrm>
        </p:grpSpPr>
        <p:sp>
          <p:nvSpPr>
            <p:cNvPr id="3612" name="Google Shape;3612;p62"/>
            <p:cNvSpPr/>
            <p:nvPr/>
          </p:nvSpPr>
          <p:spPr>
            <a:xfrm>
              <a:off x="2635099" y="3586268"/>
              <a:ext cx="364473" cy="398886"/>
            </a:xfrm>
            <a:custGeom>
              <a:avLst/>
              <a:gdLst/>
              <a:ahLst/>
              <a:cxnLst/>
              <a:rect l="l" t="t" r="r" b="b"/>
              <a:pathLst>
                <a:path w="13514" h="14790" extrusionOk="0">
                  <a:moveTo>
                    <a:pt x="5699" y="577"/>
                  </a:moveTo>
                  <a:cubicBezTo>
                    <a:pt x="5949" y="577"/>
                    <a:pt x="6222" y="683"/>
                    <a:pt x="6477" y="938"/>
                  </a:cubicBezTo>
                  <a:cubicBezTo>
                    <a:pt x="6536" y="993"/>
                    <a:pt x="6569" y="1071"/>
                    <a:pt x="6569" y="1154"/>
                  </a:cubicBezTo>
                  <a:lnTo>
                    <a:pt x="6569" y="5344"/>
                  </a:lnTo>
                  <a:cubicBezTo>
                    <a:pt x="6573" y="5535"/>
                    <a:pt x="6714" y="5630"/>
                    <a:pt x="6854" y="5630"/>
                  </a:cubicBezTo>
                  <a:cubicBezTo>
                    <a:pt x="6995" y="5630"/>
                    <a:pt x="7137" y="5535"/>
                    <a:pt x="7144" y="5344"/>
                  </a:cubicBezTo>
                  <a:lnTo>
                    <a:pt x="7144" y="1154"/>
                  </a:lnTo>
                  <a:cubicBezTo>
                    <a:pt x="7144" y="1071"/>
                    <a:pt x="7176" y="993"/>
                    <a:pt x="7231" y="938"/>
                  </a:cubicBezTo>
                  <a:cubicBezTo>
                    <a:pt x="7487" y="685"/>
                    <a:pt x="7761" y="579"/>
                    <a:pt x="8010" y="579"/>
                  </a:cubicBezTo>
                  <a:cubicBezTo>
                    <a:pt x="8550" y="579"/>
                    <a:pt x="8976" y="1072"/>
                    <a:pt x="8859" y="1632"/>
                  </a:cubicBezTo>
                  <a:cubicBezTo>
                    <a:pt x="8846" y="1692"/>
                    <a:pt x="8893" y="1748"/>
                    <a:pt x="8952" y="1748"/>
                  </a:cubicBezTo>
                  <a:cubicBezTo>
                    <a:pt x="8956" y="1748"/>
                    <a:pt x="8961" y="1748"/>
                    <a:pt x="8965" y="1747"/>
                  </a:cubicBezTo>
                  <a:cubicBezTo>
                    <a:pt x="9033" y="1738"/>
                    <a:pt x="9099" y="1734"/>
                    <a:pt x="9165" y="1734"/>
                  </a:cubicBezTo>
                  <a:cubicBezTo>
                    <a:pt x="9964" y="1734"/>
                    <a:pt x="10612" y="2383"/>
                    <a:pt x="10612" y="3178"/>
                  </a:cubicBezTo>
                  <a:cubicBezTo>
                    <a:pt x="10612" y="3228"/>
                    <a:pt x="10607" y="3274"/>
                    <a:pt x="10602" y="3325"/>
                  </a:cubicBezTo>
                  <a:cubicBezTo>
                    <a:pt x="10584" y="3486"/>
                    <a:pt x="10723" y="3643"/>
                    <a:pt x="10887" y="3643"/>
                  </a:cubicBezTo>
                  <a:cubicBezTo>
                    <a:pt x="10892" y="3643"/>
                    <a:pt x="10897" y="3643"/>
                    <a:pt x="10901" y="3642"/>
                  </a:cubicBezTo>
                  <a:cubicBezTo>
                    <a:pt x="10911" y="3642"/>
                    <a:pt x="10922" y="3642"/>
                    <a:pt x="10932" y="3642"/>
                  </a:cubicBezTo>
                  <a:cubicBezTo>
                    <a:pt x="11692" y="3642"/>
                    <a:pt x="12359" y="4319"/>
                    <a:pt x="12346" y="5086"/>
                  </a:cubicBezTo>
                  <a:cubicBezTo>
                    <a:pt x="12346" y="5312"/>
                    <a:pt x="12290" y="5533"/>
                    <a:pt x="12189" y="5740"/>
                  </a:cubicBezTo>
                  <a:cubicBezTo>
                    <a:pt x="12166" y="5776"/>
                    <a:pt x="12175" y="5827"/>
                    <a:pt x="12212" y="5855"/>
                  </a:cubicBezTo>
                  <a:cubicBezTo>
                    <a:pt x="12668" y="6246"/>
                    <a:pt x="12920" y="6802"/>
                    <a:pt x="12920" y="7395"/>
                  </a:cubicBezTo>
                  <a:cubicBezTo>
                    <a:pt x="12920" y="7947"/>
                    <a:pt x="12704" y="8462"/>
                    <a:pt x="12304" y="8849"/>
                  </a:cubicBezTo>
                  <a:cubicBezTo>
                    <a:pt x="12221" y="8932"/>
                    <a:pt x="12194" y="9056"/>
                    <a:pt x="12240" y="9166"/>
                  </a:cubicBezTo>
                  <a:cubicBezTo>
                    <a:pt x="12456" y="9691"/>
                    <a:pt x="12327" y="10330"/>
                    <a:pt x="11918" y="10730"/>
                  </a:cubicBezTo>
                  <a:cubicBezTo>
                    <a:pt x="11646" y="11001"/>
                    <a:pt x="11283" y="11149"/>
                    <a:pt x="10901" y="11149"/>
                  </a:cubicBezTo>
                  <a:cubicBezTo>
                    <a:pt x="10897" y="11148"/>
                    <a:pt x="10892" y="11148"/>
                    <a:pt x="10887" y="11148"/>
                  </a:cubicBezTo>
                  <a:cubicBezTo>
                    <a:pt x="10723" y="11148"/>
                    <a:pt x="10584" y="11305"/>
                    <a:pt x="10602" y="11466"/>
                  </a:cubicBezTo>
                  <a:cubicBezTo>
                    <a:pt x="10689" y="12310"/>
                    <a:pt x="10018" y="13057"/>
                    <a:pt x="9175" y="13057"/>
                  </a:cubicBezTo>
                  <a:cubicBezTo>
                    <a:pt x="9172" y="13057"/>
                    <a:pt x="9170" y="13057"/>
                    <a:pt x="9167" y="13057"/>
                  </a:cubicBezTo>
                  <a:cubicBezTo>
                    <a:pt x="9006" y="13057"/>
                    <a:pt x="8878" y="13186"/>
                    <a:pt x="8878" y="13347"/>
                  </a:cubicBezTo>
                  <a:cubicBezTo>
                    <a:pt x="8878" y="13825"/>
                    <a:pt x="8488" y="14213"/>
                    <a:pt x="8010" y="14213"/>
                  </a:cubicBezTo>
                  <a:cubicBezTo>
                    <a:pt x="7760" y="14213"/>
                    <a:pt x="7486" y="14107"/>
                    <a:pt x="7231" y="13853"/>
                  </a:cubicBezTo>
                  <a:cubicBezTo>
                    <a:pt x="7176" y="13798"/>
                    <a:pt x="7144" y="13720"/>
                    <a:pt x="7144" y="13637"/>
                  </a:cubicBezTo>
                  <a:lnTo>
                    <a:pt x="7144" y="9479"/>
                  </a:lnTo>
                  <a:cubicBezTo>
                    <a:pt x="7144" y="9451"/>
                    <a:pt x="7134" y="9424"/>
                    <a:pt x="7111" y="9405"/>
                  </a:cubicBezTo>
                  <a:cubicBezTo>
                    <a:pt x="7027" y="9322"/>
                    <a:pt x="6937" y="9288"/>
                    <a:pt x="6855" y="9288"/>
                  </a:cubicBezTo>
                  <a:cubicBezTo>
                    <a:pt x="6697" y="9288"/>
                    <a:pt x="6569" y="9418"/>
                    <a:pt x="6569" y="9576"/>
                  </a:cubicBezTo>
                  <a:lnTo>
                    <a:pt x="6569" y="13637"/>
                  </a:lnTo>
                  <a:cubicBezTo>
                    <a:pt x="6569" y="13720"/>
                    <a:pt x="6536" y="13798"/>
                    <a:pt x="6477" y="13853"/>
                  </a:cubicBezTo>
                  <a:cubicBezTo>
                    <a:pt x="6221" y="14107"/>
                    <a:pt x="5948" y="14213"/>
                    <a:pt x="5699" y="14213"/>
                  </a:cubicBezTo>
                  <a:cubicBezTo>
                    <a:pt x="5222" y="14213"/>
                    <a:pt x="4835" y="13825"/>
                    <a:pt x="4835" y="13347"/>
                  </a:cubicBezTo>
                  <a:cubicBezTo>
                    <a:pt x="4835" y="13186"/>
                    <a:pt x="4706" y="13057"/>
                    <a:pt x="4545" y="13057"/>
                  </a:cubicBezTo>
                  <a:cubicBezTo>
                    <a:pt x="4542" y="13057"/>
                    <a:pt x="4540" y="13057"/>
                    <a:pt x="4537" y="13057"/>
                  </a:cubicBezTo>
                  <a:cubicBezTo>
                    <a:pt x="3694" y="13057"/>
                    <a:pt x="3018" y="12310"/>
                    <a:pt x="3105" y="11466"/>
                  </a:cubicBezTo>
                  <a:cubicBezTo>
                    <a:pt x="3128" y="11305"/>
                    <a:pt x="2986" y="11149"/>
                    <a:pt x="2820" y="11149"/>
                  </a:cubicBezTo>
                  <a:cubicBezTo>
                    <a:pt x="2807" y="11149"/>
                    <a:pt x="2795" y="11149"/>
                    <a:pt x="2782" y="11149"/>
                  </a:cubicBezTo>
                  <a:cubicBezTo>
                    <a:pt x="2020" y="11149"/>
                    <a:pt x="1353" y="10473"/>
                    <a:pt x="1367" y="9704"/>
                  </a:cubicBezTo>
                  <a:cubicBezTo>
                    <a:pt x="1367" y="9520"/>
                    <a:pt x="1403" y="9336"/>
                    <a:pt x="1472" y="9166"/>
                  </a:cubicBezTo>
                  <a:cubicBezTo>
                    <a:pt x="1518" y="9056"/>
                    <a:pt x="1491" y="8932"/>
                    <a:pt x="1403" y="8849"/>
                  </a:cubicBezTo>
                  <a:cubicBezTo>
                    <a:pt x="589" y="8095"/>
                    <a:pt x="589" y="6701"/>
                    <a:pt x="1403" y="5942"/>
                  </a:cubicBezTo>
                  <a:cubicBezTo>
                    <a:pt x="1491" y="5859"/>
                    <a:pt x="1518" y="5735"/>
                    <a:pt x="1472" y="5625"/>
                  </a:cubicBezTo>
                  <a:cubicBezTo>
                    <a:pt x="1256" y="5100"/>
                    <a:pt x="1385" y="4461"/>
                    <a:pt x="1794" y="4061"/>
                  </a:cubicBezTo>
                  <a:cubicBezTo>
                    <a:pt x="2066" y="3789"/>
                    <a:pt x="2423" y="3642"/>
                    <a:pt x="2803" y="3642"/>
                  </a:cubicBezTo>
                  <a:cubicBezTo>
                    <a:pt x="2808" y="3642"/>
                    <a:pt x="2814" y="3642"/>
                    <a:pt x="2820" y="3642"/>
                  </a:cubicBezTo>
                  <a:cubicBezTo>
                    <a:pt x="2822" y="3642"/>
                    <a:pt x="2825" y="3642"/>
                    <a:pt x="2827" y="3642"/>
                  </a:cubicBezTo>
                  <a:cubicBezTo>
                    <a:pt x="2990" y="3642"/>
                    <a:pt x="3128" y="3484"/>
                    <a:pt x="3105" y="3325"/>
                  </a:cubicBezTo>
                  <a:cubicBezTo>
                    <a:pt x="3101" y="3274"/>
                    <a:pt x="3101" y="3228"/>
                    <a:pt x="3101" y="3178"/>
                  </a:cubicBezTo>
                  <a:cubicBezTo>
                    <a:pt x="3101" y="2383"/>
                    <a:pt x="3748" y="1734"/>
                    <a:pt x="4543" y="1734"/>
                  </a:cubicBezTo>
                  <a:cubicBezTo>
                    <a:pt x="4609" y="1734"/>
                    <a:pt x="4675" y="1738"/>
                    <a:pt x="4743" y="1747"/>
                  </a:cubicBezTo>
                  <a:cubicBezTo>
                    <a:pt x="4747" y="1748"/>
                    <a:pt x="4752" y="1748"/>
                    <a:pt x="4757" y="1748"/>
                  </a:cubicBezTo>
                  <a:cubicBezTo>
                    <a:pt x="4819" y="1748"/>
                    <a:pt x="4866" y="1692"/>
                    <a:pt x="4853" y="1632"/>
                  </a:cubicBezTo>
                  <a:cubicBezTo>
                    <a:pt x="4734" y="1073"/>
                    <a:pt x="5160" y="577"/>
                    <a:pt x="5699" y="577"/>
                  </a:cubicBezTo>
                  <a:close/>
                  <a:moveTo>
                    <a:pt x="5726" y="1"/>
                  </a:moveTo>
                  <a:cubicBezTo>
                    <a:pt x="5074" y="1"/>
                    <a:pt x="4429" y="429"/>
                    <a:pt x="4292" y="1168"/>
                  </a:cubicBezTo>
                  <a:cubicBezTo>
                    <a:pt x="3331" y="1297"/>
                    <a:pt x="2576" y="2097"/>
                    <a:pt x="2530" y="3081"/>
                  </a:cubicBezTo>
                  <a:cubicBezTo>
                    <a:pt x="1325" y="3238"/>
                    <a:pt x="516" y="4498"/>
                    <a:pt x="879" y="5661"/>
                  </a:cubicBezTo>
                  <a:cubicBezTo>
                    <a:pt x="1" y="6600"/>
                    <a:pt x="1" y="8191"/>
                    <a:pt x="879" y="9129"/>
                  </a:cubicBezTo>
                  <a:cubicBezTo>
                    <a:pt x="516" y="10293"/>
                    <a:pt x="1330" y="11553"/>
                    <a:pt x="2530" y="11710"/>
                  </a:cubicBezTo>
                  <a:cubicBezTo>
                    <a:pt x="2576" y="12694"/>
                    <a:pt x="3331" y="13494"/>
                    <a:pt x="4292" y="13623"/>
                  </a:cubicBezTo>
                  <a:cubicBezTo>
                    <a:pt x="4429" y="14362"/>
                    <a:pt x="5074" y="14790"/>
                    <a:pt x="5726" y="14790"/>
                  </a:cubicBezTo>
                  <a:cubicBezTo>
                    <a:pt x="6150" y="14790"/>
                    <a:pt x="6576" y="14609"/>
                    <a:pt x="6868" y="14216"/>
                  </a:cubicBezTo>
                  <a:cubicBezTo>
                    <a:pt x="7157" y="14609"/>
                    <a:pt x="7583" y="14790"/>
                    <a:pt x="8006" y="14790"/>
                  </a:cubicBezTo>
                  <a:cubicBezTo>
                    <a:pt x="8657" y="14790"/>
                    <a:pt x="9304" y="14362"/>
                    <a:pt x="9443" y="13623"/>
                  </a:cubicBezTo>
                  <a:cubicBezTo>
                    <a:pt x="10400" y="13494"/>
                    <a:pt x="11154" y="12694"/>
                    <a:pt x="11200" y="11710"/>
                  </a:cubicBezTo>
                  <a:cubicBezTo>
                    <a:pt x="12405" y="11553"/>
                    <a:pt x="13215" y="10293"/>
                    <a:pt x="12851" y="9129"/>
                  </a:cubicBezTo>
                  <a:cubicBezTo>
                    <a:pt x="13279" y="8651"/>
                    <a:pt x="13514" y="8044"/>
                    <a:pt x="13514" y="7395"/>
                  </a:cubicBezTo>
                  <a:cubicBezTo>
                    <a:pt x="13514" y="6747"/>
                    <a:pt x="13279" y="6140"/>
                    <a:pt x="12851" y="5661"/>
                  </a:cubicBezTo>
                  <a:cubicBezTo>
                    <a:pt x="13215" y="4498"/>
                    <a:pt x="12405" y="3238"/>
                    <a:pt x="11200" y="3081"/>
                  </a:cubicBezTo>
                  <a:cubicBezTo>
                    <a:pt x="11154" y="2097"/>
                    <a:pt x="10400" y="1297"/>
                    <a:pt x="9443" y="1168"/>
                  </a:cubicBezTo>
                  <a:cubicBezTo>
                    <a:pt x="9304" y="429"/>
                    <a:pt x="8657" y="1"/>
                    <a:pt x="8006" y="1"/>
                  </a:cubicBezTo>
                  <a:cubicBezTo>
                    <a:pt x="7583" y="1"/>
                    <a:pt x="7157" y="181"/>
                    <a:pt x="6868" y="574"/>
                  </a:cubicBezTo>
                  <a:cubicBezTo>
                    <a:pt x="6576" y="181"/>
                    <a:pt x="6150" y="1"/>
                    <a:pt x="5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2"/>
            <p:cNvSpPr/>
            <p:nvPr/>
          </p:nvSpPr>
          <p:spPr>
            <a:xfrm>
              <a:off x="2870650" y="3712538"/>
              <a:ext cx="81611" cy="60844"/>
            </a:xfrm>
            <a:custGeom>
              <a:avLst/>
              <a:gdLst/>
              <a:ahLst/>
              <a:cxnLst/>
              <a:rect l="l" t="t" r="r" b="b"/>
              <a:pathLst>
                <a:path w="3026" h="2256" extrusionOk="0">
                  <a:moveTo>
                    <a:pt x="2263" y="1"/>
                  </a:moveTo>
                  <a:cubicBezTo>
                    <a:pt x="2189" y="1"/>
                    <a:pt x="2114" y="30"/>
                    <a:pt x="2057" y="87"/>
                  </a:cubicBezTo>
                  <a:cubicBezTo>
                    <a:pt x="1809" y="335"/>
                    <a:pt x="1675" y="662"/>
                    <a:pt x="1675" y="1016"/>
                  </a:cubicBezTo>
                  <a:cubicBezTo>
                    <a:pt x="1675" y="1104"/>
                    <a:pt x="1680" y="1186"/>
                    <a:pt x="1698" y="1269"/>
                  </a:cubicBezTo>
                  <a:lnTo>
                    <a:pt x="323" y="1269"/>
                  </a:lnTo>
                  <a:cubicBezTo>
                    <a:pt x="180" y="1269"/>
                    <a:pt x="52" y="1370"/>
                    <a:pt x="29" y="1513"/>
                  </a:cubicBezTo>
                  <a:cubicBezTo>
                    <a:pt x="1" y="1692"/>
                    <a:pt x="139" y="1849"/>
                    <a:pt x="314" y="1849"/>
                  </a:cubicBezTo>
                  <a:lnTo>
                    <a:pt x="1970" y="1849"/>
                  </a:lnTo>
                  <a:cubicBezTo>
                    <a:pt x="2108" y="2014"/>
                    <a:pt x="2287" y="2148"/>
                    <a:pt x="2498" y="2235"/>
                  </a:cubicBezTo>
                  <a:cubicBezTo>
                    <a:pt x="2538" y="2249"/>
                    <a:pt x="2576" y="2256"/>
                    <a:pt x="2611" y="2256"/>
                  </a:cubicBezTo>
                  <a:cubicBezTo>
                    <a:pt x="2896" y="2256"/>
                    <a:pt x="3026" y="1836"/>
                    <a:pt x="2715" y="1697"/>
                  </a:cubicBezTo>
                  <a:cubicBezTo>
                    <a:pt x="2227" y="1513"/>
                    <a:pt x="2094" y="855"/>
                    <a:pt x="2466" y="492"/>
                  </a:cubicBezTo>
                  <a:cubicBezTo>
                    <a:pt x="2581" y="381"/>
                    <a:pt x="2581" y="198"/>
                    <a:pt x="2466" y="87"/>
                  </a:cubicBezTo>
                  <a:cubicBezTo>
                    <a:pt x="2411" y="30"/>
                    <a:pt x="2337" y="1"/>
                    <a:pt x="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2"/>
            <p:cNvSpPr/>
            <p:nvPr/>
          </p:nvSpPr>
          <p:spPr>
            <a:xfrm>
              <a:off x="2845487" y="3884818"/>
              <a:ext cx="49760" cy="47171"/>
            </a:xfrm>
            <a:custGeom>
              <a:avLst/>
              <a:gdLst/>
              <a:ahLst/>
              <a:cxnLst/>
              <a:rect l="l" t="t" r="r" b="b"/>
              <a:pathLst>
                <a:path w="1845" h="1749" extrusionOk="0">
                  <a:moveTo>
                    <a:pt x="1463" y="0"/>
                  </a:moveTo>
                  <a:cubicBezTo>
                    <a:pt x="658" y="0"/>
                    <a:pt x="0" y="653"/>
                    <a:pt x="0" y="1458"/>
                  </a:cubicBezTo>
                  <a:cubicBezTo>
                    <a:pt x="0" y="1619"/>
                    <a:pt x="129" y="1748"/>
                    <a:pt x="290" y="1748"/>
                  </a:cubicBezTo>
                  <a:cubicBezTo>
                    <a:pt x="451" y="1748"/>
                    <a:pt x="580" y="1619"/>
                    <a:pt x="580" y="1458"/>
                  </a:cubicBezTo>
                  <a:cubicBezTo>
                    <a:pt x="580" y="971"/>
                    <a:pt x="975" y="575"/>
                    <a:pt x="1463" y="575"/>
                  </a:cubicBezTo>
                  <a:cubicBezTo>
                    <a:pt x="1845" y="561"/>
                    <a:pt x="1845" y="14"/>
                    <a:pt x="1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2"/>
            <p:cNvSpPr/>
            <p:nvPr/>
          </p:nvSpPr>
          <p:spPr>
            <a:xfrm>
              <a:off x="2747858" y="3639559"/>
              <a:ext cx="47171" cy="47063"/>
            </a:xfrm>
            <a:custGeom>
              <a:avLst/>
              <a:gdLst/>
              <a:ahLst/>
              <a:cxnLst/>
              <a:rect l="l" t="t" r="r" b="b"/>
              <a:pathLst>
                <a:path w="1749" h="1745" extrusionOk="0">
                  <a:moveTo>
                    <a:pt x="1459" y="0"/>
                  </a:moveTo>
                  <a:cubicBezTo>
                    <a:pt x="1317" y="0"/>
                    <a:pt x="1176" y="96"/>
                    <a:pt x="1169" y="286"/>
                  </a:cubicBezTo>
                  <a:cubicBezTo>
                    <a:pt x="1169" y="774"/>
                    <a:pt x="773" y="1170"/>
                    <a:pt x="286" y="1170"/>
                  </a:cubicBezTo>
                  <a:cubicBezTo>
                    <a:pt x="129" y="1170"/>
                    <a:pt x="1" y="1298"/>
                    <a:pt x="1" y="1459"/>
                  </a:cubicBezTo>
                  <a:cubicBezTo>
                    <a:pt x="1" y="1616"/>
                    <a:pt x="129" y="1744"/>
                    <a:pt x="286" y="1744"/>
                  </a:cubicBezTo>
                  <a:cubicBezTo>
                    <a:pt x="1091" y="1744"/>
                    <a:pt x="1748" y="1091"/>
                    <a:pt x="1748" y="286"/>
                  </a:cubicBezTo>
                  <a:cubicBezTo>
                    <a:pt x="1741" y="96"/>
                    <a:pt x="1600" y="0"/>
                    <a:pt x="1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2"/>
            <p:cNvSpPr/>
            <p:nvPr/>
          </p:nvSpPr>
          <p:spPr>
            <a:xfrm>
              <a:off x="2780977" y="3696087"/>
              <a:ext cx="15670" cy="42073"/>
            </a:xfrm>
            <a:custGeom>
              <a:avLst/>
              <a:gdLst/>
              <a:ahLst/>
              <a:cxnLst/>
              <a:rect l="l" t="t" r="r" b="b"/>
              <a:pathLst>
                <a:path w="581" h="1560" extrusionOk="0">
                  <a:moveTo>
                    <a:pt x="288" y="0"/>
                  </a:moveTo>
                  <a:cubicBezTo>
                    <a:pt x="275" y="0"/>
                    <a:pt x="262" y="1"/>
                    <a:pt x="249" y="3"/>
                  </a:cubicBezTo>
                  <a:cubicBezTo>
                    <a:pt x="106" y="26"/>
                    <a:pt x="1" y="154"/>
                    <a:pt x="1" y="297"/>
                  </a:cubicBezTo>
                  <a:lnTo>
                    <a:pt x="1" y="1263"/>
                  </a:lnTo>
                  <a:cubicBezTo>
                    <a:pt x="1" y="1405"/>
                    <a:pt x="106" y="1534"/>
                    <a:pt x="249" y="1557"/>
                  </a:cubicBezTo>
                  <a:cubicBezTo>
                    <a:pt x="262" y="1559"/>
                    <a:pt x="275" y="1560"/>
                    <a:pt x="288" y="1560"/>
                  </a:cubicBezTo>
                  <a:cubicBezTo>
                    <a:pt x="450" y="1560"/>
                    <a:pt x="580" y="1430"/>
                    <a:pt x="580" y="1272"/>
                  </a:cubicBezTo>
                  <a:lnTo>
                    <a:pt x="580" y="288"/>
                  </a:lnTo>
                  <a:cubicBezTo>
                    <a:pt x="580" y="130"/>
                    <a:pt x="450" y="0"/>
                    <a:pt x="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2"/>
            <p:cNvSpPr/>
            <p:nvPr/>
          </p:nvSpPr>
          <p:spPr>
            <a:xfrm>
              <a:off x="2843384" y="3696087"/>
              <a:ext cx="15535" cy="42073"/>
            </a:xfrm>
            <a:custGeom>
              <a:avLst/>
              <a:gdLst/>
              <a:ahLst/>
              <a:cxnLst/>
              <a:rect l="l" t="t" r="r" b="b"/>
              <a:pathLst>
                <a:path w="576" h="1560" extrusionOk="0">
                  <a:moveTo>
                    <a:pt x="292" y="0"/>
                  </a:moveTo>
                  <a:cubicBezTo>
                    <a:pt x="130" y="0"/>
                    <a:pt x="0" y="130"/>
                    <a:pt x="0" y="288"/>
                  </a:cubicBezTo>
                  <a:lnTo>
                    <a:pt x="0" y="1272"/>
                  </a:lnTo>
                  <a:cubicBezTo>
                    <a:pt x="0" y="1434"/>
                    <a:pt x="130" y="1560"/>
                    <a:pt x="291" y="1560"/>
                  </a:cubicBezTo>
                  <a:cubicBezTo>
                    <a:pt x="304" y="1560"/>
                    <a:pt x="318" y="1559"/>
                    <a:pt x="331" y="1557"/>
                  </a:cubicBezTo>
                  <a:cubicBezTo>
                    <a:pt x="474" y="1534"/>
                    <a:pt x="575" y="1405"/>
                    <a:pt x="575" y="1263"/>
                  </a:cubicBezTo>
                  <a:lnTo>
                    <a:pt x="575" y="297"/>
                  </a:lnTo>
                  <a:cubicBezTo>
                    <a:pt x="575" y="154"/>
                    <a:pt x="474" y="26"/>
                    <a:pt x="331" y="3"/>
                  </a:cubicBezTo>
                  <a:cubicBezTo>
                    <a:pt x="318" y="1"/>
                    <a:pt x="305" y="0"/>
                    <a:pt x="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2"/>
            <p:cNvSpPr/>
            <p:nvPr/>
          </p:nvSpPr>
          <p:spPr>
            <a:xfrm>
              <a:off x="2690414" y="3798166"/>
              <a:ext cx="79427" cy="60763"/>
            </a:xfrm>
            <a:custGeom>
              <a:avLst/>
              <a:gdLst/>
              <a:ahLst/>
              <a:cxnLst/>
              <a:rect l="l" t="t" r="r" b="b"/>
              <a:pathLst>
                <a:path w="2945" h="2253" extrusionOk="0">
                  <a:moveTo>
                    <a:pt x="337" y="0"/>
                  </a:moveTo>
                  <a:cubicBezTo>
                    <a:pt x="235" y="0"/>
                    <a:pt x="137" y="51"/>
                    <a:pt x="88" y="146"/>
                  </a:cubicBezTo>
                  <a:cubicBezTo>
                    <a:pt x="1" y="302"/>
                    <a:pt x="75" y="490"/>
                    <a:pt x="231" y="555"/>
                  </a:cubicBezTo>
                  <a:cubicBezTo>
                    <a:pt x="512" y="665"/>
                    <a:pt x="695" y="937"/>
                    <a:pt x="695" y="1236"/>
                  </a:cubicBezTo>
                  <a:cubicBezTo>
                    <a:pt x="695" y="1433"/>
                    <a:pt x="617" y="1617"/>
                    <a:pt x="479" y="1760"/>
                  </a:cubicBezTo>
                  <a:cubicBezTo>
                    <a:pt x="297" y="1933"/>
                    <a:pt x="431" y="2252"/>
                    <a:pt x="676" y="2252"/>
                  </a:cubicBezTo>
                  <a:cubicBezTo>
                    <a:pt x="678" y="2252"/>
                    <a:pt x="680" y="2252"/>
                    <a:pt x="682" y="2252"/>
                  </a:cubicBezTo>
                  <a:cubicBezTo>
                    <a:pt x="755" y="2252"/>
                    <a:pt x="833" y="2224"/>
                    <a:pt x="889" y="2165"/>
                  </a:cubicBezTo>
                  <a:cubicBezTo>
                    <a:pt x="1197" y="1861"/>
                    <a:pt x="1335" y="1410"/>
                    <a:pt x="1247" y="983"/>
                  </a:cubicBezTo>
                  <a:lnTo>
                    <a:pt x="2623" y="983"/>
                  </a:lnTo>
                  <a:cubicBezTo>
                    <a:pt x="2765" y="983"/>
                    <a:pt x="2899" y="881"/>
                    <a:pt x="2917" y="734"/>
                  </a:cubicBezTo>
                  <a:cubicBezTo>
                    <a:pt x="2945" y="559"/>
                    <a:pt x="2807" y="403"/>
                    <a:pt x="2632" y="403"/>
                  </a:cubicBezTo>
                  <a:lnTo>
                    <a:pt x="976" y="403"/>
                  </a:lnTo>
                  <a:cubicBezTo>
                    <a:pt x="843" y="242"/>
                    <a:pt x="668" y="109"/>
                    <a:pt x="461" y="26"/>
                  </a:cubicBezTo>
                  <a:cubicBezTo>
                    <a:pt x="421" y="9"/>
                    <a:pt x="379"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2"/>
            <p:cNvSpPr/>
            <p:nvPr/>
          </p:nvSpPr>
          <p:spPr>
            <a:xfrm>
              <a:off x="2728144" y="3777885"/>
              <a:ext cx="43179" cy="15670"/>
            </a:xfrm>
            <a:custGeom>
              <a:avLst/>
              <a:gdLst/>
              <a:ahLst/>
              <a:cxnLst/>
              <a:rect l="l" t="t" r="r" b="b"/>
              <a:pathLst>
                <a:path w="1601" h="581" extrusionOk="0">
                  <a:moveTo>
                    <a:pt x="382" y="1"/>
                  </a:moveTo>
                  <a:cubicBezTo>
                    <a:pt x="0" y="14"/>
                    <a:pt x="0" y="566"/>
                    <a:pt x="382" y="580"/>
                  </a:cubicBezTo>
                  <a:lnTo>
                    <a:pt x="1219" y="580"/>
                  </a:lnTo>
                  <a:cubicBezTo>
                    <a:pt x="1601" y="566"/>
                    <a:pt x="1601" y="14"/>
                    <a:pt x="12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2"/>
            <p:cNvSpPr/>
            <p:nvPr/>
          </p:nvSpPr>
          <p:spPr>
            <a:xfrm>
              <a:off x="2728144" y="3746762"/>
              <a:ext cx="43179" cy="15643"/>
            </a:xfrm>
            <a:custGeom>
              <a:avLst/>
              <a:gdLst/>
              <a:ahLst/>
              <a:cxnLst/>
              <a:rect l="l" t="t" r="r" b="b"/>
              <a:pathLst>
                <a:path w="1601" h="580" extrusionOk="0">
                  <a:moveTo>
                    <a:pt x="382" y="0"/>
                  </a:moveTo>
                  <a:cubicBezTo>
                    <a:pt x="0" y="14"/>
                    <a:pt x="0" y="566"/>
                    <a:pt x="382" y="580"/>
                  </a:cubicBezTo>
                  <a:lnTo>
                    <a:pt x="1219" y="580"/>
                  </a:lnTo>
                  <a:cubicBezTo>
                    <a:pt x="1601" y="566"/>
                    <a:pt x="1601" y="14"/>
                    <a:pt x="1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2"/>
            <p:cNvSpPr/>
            <p:nvPr/>
          </p:nvSpPr>
          <p:spPr>
            <a:xfrm>
              <a:off x="2843384" y="3836732"/>
              <a:ext cx="15535" cy="38621"/>
            </a:xfrm>
            <a:custGeom>
              <a:avLst/>
              <a:gdLst/>
              <a:ahLst/>
              <a:cxnLst/>
              <a:rect l="l" t="t" r="r" b="b"/>
              <a:pathLst>
                <a:path w="576" h="1432" extrusionOk="0">
                  <a:moveTo>
                    <a:pt x="292" y="1"/>
                  </a:moveTo>
                  <a:cubicBezTo>
                    <a:pt x="130" y="1"/>
                    <a:pt x="0" y="131"/>
                    <a:pt x="0" y="293"/>
                  </a:cubicBezTo>
                  <a:lnTo>
                    <a:pt x="0" y="1144"/>
                  </a:lnTo>
                  <a:cubicBezTo>
                    <a:pt x="0" y="1306"/>
                    <a:pt x="130" y="1432"/>
                    <a:pt x="291" y="1432"/>
                  </a:cubicBezTo>
                  <a:cubicBezTo>
                    <a:pt x="304" y="1432"/>
                    <a:pt x="318" y="1431"/>
                    <a:pt x="331" y="1429"/>
                  </a:cubicBezTo>
                  <a:cubicBezTo>
                    <a:pt x="474" y="1406"/>
                    <a:pt x="575" y="1277"/>
                    <a:pt x="575" y="1135"/>
                  </a:cubicBezTo>
                  <a:lnTo>
                    <a:pt x="575" y="302"/>
                  </a:lnTo>
                  <a:cubicBezTo>
                    <a:pt x="575" y="155"/>
                    <a:pt x="474" y="26"/>
                    <a:pt x="331" y="3"/>
                  </a:cubicBezTo>
                  <a:cubicBezTo>
                    <a:pt x="318" y="2"/>
                    <a:pt x="305" y="1"/>
                    <a:pt x="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2"/>
            <p:cNvSpPr/>
            <p:nvPr/>
          </p:nvSpPr>
          <p:spPr>
            <a:xfrm>
              <a:off x="2780977" y="3836732"/>
              <a:ext cx="15670" cy="38621"/>
            </a:xfrm>
            <a:custGeom>
              <a:avLst/>
              <a:gdLst/>
              <a:ahLst/>
              <a:cxnLst/>
              <a:rect l="l" t="t" r="r" b="b"/>
              <a:pathLst>
                <a:path w="581" h="1432" extrusionOk="0">
                  <a:moveTo>
                    <a:pt x="288" y="1"/>
                  </a:moveTo>
                  <a:cubicBezTo>
                    <a:pt x="275" y="1"/>
                    <a:pt x="262" y="2"/>
                    <a:pt x="249" y="3"/>
                  </a:cubicBezTo>
                  <a:cubicBezTo>
                    <a:pt x="106" y="26"/>
                    <a:pt x="1" y="155"/>
                    <a:pt x="1" y="298"/>
                  </a:cubicBezTo>
                  <a:lnTo>
                    <a:pt x="1" y="1135"/>
                  </a:lnTo>
                  <a:cubicBezTo>
                    <a:pt x="1" y="1277"/>
                    <a:pt x="106" y="1406"/>
                    <a:pt x="249" y="1429"/>
                  </a:cubicBezTo>
                  <a:cubicBezTo>
                    <a:pt x="263" y="1431"/>
                    <a:pt x="276" y="1432"/>
                    <a:pt x="289" y="1432"/>
                  </a:cubicBezTo>
                  <a:cubicBezTo>
                    <a:pt x="450" y="1432"/>
                    <a:pt x="580" y="1306"/>
                    <a:pt x="580" y="1144"/>
                  </a:cubicBezTo>
                  <a:lnTo>
                    <a:pt x="580" y="293"/>
                  </a:lnTo>
                  <a:cubicBezTo>
                    <a:pt x="580" y="131"/>
                    <a:pt x="450"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2"/>
            <p:cNvSpPr/>
            <p:nvPr/>
          </p:nvSpPr>
          <p:spPr>
            <a:xfrm>
              <a:off x="2870650" y="3777885"/>
              <a:ext cx="41830" cy="15670"/>
            </a:xfrm>
            <a:custGeom>
              <a:avLst/>
              <a:gdLst/>
              <a:ahLst/>
              <a:cxnLst/>
              <a:rect l="l" t="t" r="r" b="b"/>
              <a:pathLst>
                <a:path w="1551" h="581" extrusionOk="0">
                  <a:moveTo>
                    <a:pt x="323" y="1"/>
                  </a:moveTo>
                  <a:cubicBezTo>
                    <a:pt x="180" y="1"/>
                    <a:pt x="47" y="106"/>
                    <a:pt x="29" y="249"/>
                  </a:cubicBezTo>
                  <a:cubicBezTo>
                    <a:pt x="1" y="428"/>
                    <a:pt x="139" y="580"/>
                    <a:pt x="314" y="580"/>
                  </a:cubicBezTo>
                  <a:lnTo>
                    <a:pt x="1165" y="580"/>
                  </a:lnTo>
                  <a:cubicBezTo>
                    <a:pt x="1546" y="566"/>
                    <a:pt x="1551" y="14"/>
                    <a:pt x="1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2"/>
            <p:cNvSpPr/>
            <p:nvPr/>
          </p:nvSpPr>
          <p:spPr>
            <a:xfrm>
              <a:off x="2870650" y="3809035"/>
              <a:ext cx="41830" cy="15643"/>
            </a:xfrm>
            <a:custGeom>
              <a:avLst/>
              <a:gdLst/>
              <a:ahLst/>
              <a:cxnLst/>
              <a:rect l="l" t="t" r="r" b="b"/>
              <a:pathLst>
                <a:path w="1551" h="580" extrusionOk="0">
                  <a:moveTo>
                    <a:pt x="323" y="0"/>
                  </a:moveTo>
                  <a:cubicBezTo>
                    <a:pt x="180" y="0"/>
                    <a:pt x="47" y="106"/>
                    <a:pt x="29" y="248"/>
                  </a:cubicBezTo>
                  <a:cubicBezTo>
                    <a:pt x="1" y="428"/>
                    <a:pt x="139" y="580"/>
                    <a:pt x="314" y="580"/>
                  </a:cubicBezTo>
                  <a:lnTo>
                    <a:pt x="1165" y="580"/>
                  </a:lnTo>
                  <a:cubicBezTo>
                    <a:pt x="1546" y="566"/>
                    <a:pt x="1551" y="14"/>
                    <a:pt x="1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2"/>
            <p:cNvSpPr/>
            <p:nvPr/>
          </p:nvSpPr>
          <p:spPr>
            <a:xfrm>
              <a:off x="2757648" y="3723434"/>
              <a:ext cx="124709" cy="124574"/>
            </a:xfrm>
            <a:custGeom>
              <a:avLst/>
              <a:gdLst/>
              <a:ahLst/>
              <a:cxnLst/>
              <a:rect l="l" t="t" r="r" b="b"/>
              <a:pathLst>
                <a:path w="4624" h="4619" extrusionOk="0">
                  <a:moveTo>
                    <a:pt x="580" y="0"/>
                  </a:moveTo>
                  <a:lnTo>
                    <a:pt x="4044" y="0"/>
                  </a:lnTo>
                  <a:cubicBezTo>
                    <a:pt x="4361" y="0"/>
                    <a:pt x="4623" y="258"/>
                    <a:pt x="4623" y="575"/>
                  </a:cubicBezTo>
                  <a:lnTo>
                    <a:pt x="4623" y="4043"/>
                  </a:lnTo>
                  <a:cubicBezTo>
                    <a:pt x="4623" y="4361"/>
                    <a:pt x="4361" y="4618"/>
                    <a:pt x="4044" y="4618"/>
                  </a:cubicBezTo>
                  <a:lnTo>
                    <a:pt x="580" y="4618"/>
                  </a:lnTo>
                  <a:cubicBezTo>
                    <a:pt x="258" y="4618"/>
                    <a:pt x="1" y="4361"/>
                    <a:pt x="1" y="4043"/>
                  </a:cubicBezTo>
                  <a:lnTo>
                    <a:pt x="1" y="575"/>
                  </a:lnTo>
                  <a:cubicBezTo>
                    <a:pt x="1" y="258"/>
                    <a:pt x="258" y="0"/>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2"/>
            <p:cNvSpPr/>
            <p:nvPr/>
          </p:nvSpPr>
          <p:spPr>
            <a:xfrm>
              <a:off x="2780977" y="3746762"/>
              <a:ext cx="77943" cy="77916"/>
            </a:xfrm>
            <a:custGeom>
              <a:avLst/>
              <a:gdLst/>
              <a:ahLst/>
              <a:cxnLst/>
              <a:rect l="l" t="t" r="r" b="b"/>
              <a:pathLst>
                <a:path w="2890" h="2889" extrusionOk="0">
                  <a:moveTo>
                    <a:pt x="2314" y="580"/>
                  </a:moveTo>
                  <a:lnTo>
                    <a:pt x="2314" y="1325"/>
                  </a:lnTo>
                  <a:lnTo>
                    <a:pt x="1325" y="2309"/>
                  </a:lnTo>
                  <a:lnTo>
                    <a:pt x="580" y="2309"/>
                  </a:lnTo>
                  <a:lnTo>
                    <a:pt x="580" y="580"/>
                  </a:lnTo>
                  <a:close/>
                  <a:moveTo>
                    <a:pt x="290" y="0"/>
                  </a:moveTo>
                  <a:cubicBezTo>
                    <a:pt x="129" y="0"/>
                    <a:pt x="1" y="129"/>
                    <a:pt x="1" y="290"/>
                  </a:cubicBezTo>
                  <a:lnTo>
                    <a:pt x="1" y="2599"/>
                  </a:lnTo>
                  <a:cubicBezTo>
                    <a:pt x="1" y="2760"/>
                    <a:pt x="129" y="2889"/>
                    <a:pt x="290" y="2889"/>
                  </a:cubicBezTo>
                  <a:lnTo>
                    <a:pt x="1445" y="2889"/>
                  </a:lnTo>
                  <a:cubicBezTo>
                    <a:pt x="1523" y="2889"/>
                    <a:pt x="1597" y="2856"/>
                    <a:pt x="1652" y="2806"/>
                  </a:cubicBezTo>
                  <a:lnTo>
                    <a:pt x="2806" y="1647"/>
                  </a:lnTo>
                  <a:cubicBezTo>
                    <a:pt x="2861" y="1596"/>
                    <a:pt x="2889" y="1523"/>
                    <a:pt x="2889" y="1444"/>
                  </a:cubicBezTo>
                  <a:lnTo>
                    <a:pt x="2889" y="290"/>
                  </a:lnTo>
                  <a:cubicBezTo>
                    <a:pt x="2889" y="129"/>
                    <a:pt x="2760" y="0"/>
                    <a:pt x="2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62"/>
          <p:cNvGrpSpPr/>
          <p:nvPr/>
        </p:nvGrpSpPr>
        <p:grpSpPr>
          <a:xfrm>
            <a:off x="4436816" y="3152423"/>
            <a:ext cx="270509" cy="398832"/>
            <a:chOff x="3385954" y="1847906"/>
            <a:chExt cx="270509" cy="398832"/>
          </a:xfrm>
        </p:grpSpPr>
        <p:sp>
          <p:nvSpPr>
            <p:cNvPr id="3628" name="Google Shape;3628;p62"/>
            <p:cNvSpPr/>
            <p:nvPr/>
          </p:nvSpPr>
          <p:spPr>
            <a:xfrm>
              <a:off x="3505024" y="2066708"/>
              <a:ext cx="111548" cy="172203"/>
            </a:xfrm>
            <a:custGeom>
              <a:avLst/>
              <a:gdLst/>
              <a:ahLst/>
              <a:cxnLst/>
              <a:rect l="l" t="t" r="r" b="b"/>
              <a:pathLst>
                <a:path w="4136" h="6385" extrusionOk="0">
                  <a:moveTo>
                    <a:pt x="1" y="580"/>
                  </a:moveTo>
                  <a:lnTo>
                    <a:pt x="1" y="6384"/>
                  </a:lnTo>
                  <a:lnTo>
                    <a:pt x="4135" y="6384"/>
                  </a:lnTo>
                  <a:lnTo>
                    <a:pt x="4135" y="580"/>
                  </a:lnTo>
                  <a:cubicBezTo>
                    <a:pt x="4135" y="263"/>
                    <a:pt x="3873" y="0"/>
                    <a:pt x="3556" y="0"/>
                  </a:cubicBezTo>
                  <a:lnTo>
                    <a:pt x="580" y="0"/>
                  </a:lnTo>
                  <a:cubicBezTo>
                    <a:pt x="263" y="0"/>
                    <a:pt x="1" y="263"/>
                    <a:pt x="1" y="5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2"/>
            <p:cNvSpPr/>
            <p:nvPr/>
          </p:nvSpPr>
          <p:spPr>
            <a:xfrm>
              <a:off x="3385954" y="1847906"/>
              <a:ext cx="270509" cy="398832"/>
            </a:xfrm>
            <a:custGeom>
              <a:avLst/>
              <a:gdLst/>
              <a:ahLst/>
              <a:cxnLst/>
              <a:rect l="l" t="t" r="r" b="b"/>
              <a:pathLst>
                <a:path w="10030" h="14788" extrusionOk="0">
                  <a:moveTo>
                    <a:pt x="5660" y="585"/>
                  </a:moveTo>
                  <a:cubicBezTo>
                    <a:pt x="5914" y="585"/>
                    <a:pt x="6168" y="757"/>
                    <a:pt x="6182" y="1099"/>
                  </a:cubicBezTo>
                  <a:lnTo>
                    <a:pt x="6182" y="2194"/>
                  </a:lnTo>
                  <a:lnTo>
                    <a:pt x="5138" y="2194"/>
                  </a:lnTo>
                  <a:lnTo>
                    <a:pt x="5138" y="1099"/>
                  </a:lnTo>
                  <a:cubicBezTo>
                    <a:pt x="5151" y="757"/>
                    <a:pt x="5406" y="585"/>
                    <a:pt x="5660" y="585"/>
                  </a:cubicBezTo>
                  <a:close/>
                  <a:moveTo>
                    <a:pt x="4071" y="1388"/>
                  </a:moveTo>
                  <a:cubicBezTo>
                    <a:pt x="4096" y="1388"/>
                    <a:pt x="4122" y="1390"/>
                    <a:pt x="4149" y="1394"/>
                  </a:cubicBezTo>
                  <a:cubicBezTo>
                    <a:pt x="4406" y="1430"/>
                    <a:pt x="4590" y="1656"/>
                    <a:pt x="4590" y="1913"/>
                  </a:cubicBezTo>
                  <a:lnTo>
                    <a:pt x="4590" y="2773"/>
                  </a:lnTo>
                  <a:lnTo>
                    <a:pt x="3551" y="2773"/>
                  </a:lnTo>
                  <a:lnTo>
                    <a:pt x="3551" y="1904"/>
                  </a:lnTo>
                  <a:cubicBezTo>
                    <a:pt x="3551" y="1617"/>
                    <a:pt x="3783" y="1388"/>
                    <a:pt x="4071" y="1388"/>
                  </a:cubicBezTo>
                  <a:close/>
                  <a:moveTo>
                    <a:pt x="7262" y="1389"/>
                  </a:moveTo>
                  <a:cubicBezTo>
                    <a:pt x="7266" y="1389"/>
                    <a:pt x="7271" y="1389"/>
                    <a:pt x="7276" y="1389"/>
                  </a:cubicBezTo>
                  <a:cubicBezTo>
                    <a:pt x="7566" y="1389"/>
                    <a:pt x="7796" y="1619"/>
                    <a:pt x="7796" y="1904"/>
                  </a:cubicBezTo>
                  <a:lnTo>
                    <a:pt x="7796" y="2773"/>
                  </a:lnTo>
                  <a:lnTo>
                    <a:pt x="6757" y="2773"/>
                  </a:lnTo>
                  <a:lnTo>
                    <a:pt x="6757" y="1904"/>
                  </a:lnTo>
                  <a:cubicBezTo>
                    <a:pt x="6752" y="1633"/>
                    <a:pt x="6992" y="1389"/>
                    <a:pt x="7262" y="1389"/>
                  </a:cubicBezTo>
                  <a:close/>
                  <a:moveTo>
                    <a:pt x="8898" y="2997"/>
                  </a:moveTo>
                  <a:cubicBezTo>
                    <a:pt x="8914" y="2997"/>
                    <a:pt x="8930" y="2997"/>
                    <a:pt x="8946" y="2999"/>
                  </a:cubicBezTo>
                  <a:cubicBezTo>
                    <a:pt x="9213" y="3026"/>
                    <a:pt x="9415" y="3261"/>
                    <a:pt x="9415" y="3528"/>
                  </a:cubicBezTo>
                  <a:lnTo>
                    <a:pt x="9415" y="3928"/>
                  </a:lnTo>
                  <a:lnTo>
                    <a:pt x="8380" y="3928"/>
                  </a:lnTo>
                  <a:cubicBezTo>
                    <a:pt x="8380" y="3923"/>
                    <a:pt x="8380" y="3519"/>
                    <a:pt x="8380" y="3514"/>
                  </a:cubicBezTo>
                  <a:cubicBezTo>
                    <a:pt x="8380" y="3230"/>
                    <a:pt x="8612" y="2997"/>
                    <a:pt x="8898" y="2997"/>
                  </a:cubicBezTo>
                  <a:close/>
                  <a:moveTo>
                    <a:pt x="6182" y="2741"/>
                  </a:moveTo>
                  <a:lnTo>
                    <a:pt x="6182" y="4415"/>
                  </a:lnTo>
                  <a:lnTo>
                    <a:pt x="5138" y="4415"/>
                  </a:lnTo>
                  <a:lnTo>
                    <a:pt x="5138" y="2741"/>
                  </a:lnTo>
                  <a:close/>
                  <a:moveTo>
                    <a:pt x="4590" y="3321"/>
                  </a:moveTo>
                  <a:lnTo>
                    <a:pt x="4590" y="4705"/>
                  </a:lnTo>
                  <a:lnTo>
                    <a:pt x="3551" y="4705"/>
                  </a:lnTo>
                  <a:lnTo>
                    <a:pt x="3551" y="3321"/>
                  </a:lnTo>
                  <a:close/>
                  <a:moveTo>
                    <a:pt x="7796" y="3321"/>
                  </a:moveTo>
                  <a:lnTo>
                    <a:pt x="7796" y="3486"/>
                  </a:lnTo>
                  <a:cubicBezTo>
                    <a:pt x="7796" y="3486"/>
                    <a:pt x="7796" y="4705"/>
                    <a:pt x="7796" y="4705"/>
                  </a:cubicBezTo>
                  <a:lnTo>
                    <a:pt x="6757" y="4705"/>
                  </a:lnTo>
                  <a:lnTo>
                    <a:pt x="6757" y="3321"/>
                  </a:lnTo>
                  <a:close/>
                  <a:moveTo>
                    <a:pt x="9415" y="4475"/>
                  </a:moveTo>
                  <a:lnTo>
                    <a:pt x="9415" y="5285"/>
                  </a:lnTo>
                  <a:lnTo>
                    <a:pt x="8376" y="5285"/>
                  </a:lnTo>
                  <a:lnTo>
                    <a:pt x="8376" y="4475"/>
                  </a:lnTo>
                  <a:close/>
                  <a:moveTo>
                    <a:pt x="4590" y="5285"/>
                  </a:moveTo>
                  <a:lnTo>
                    <a:pt x="4590" y="6669"/>
                  </a:lnTo>
                  <a:lnTo>
                    <a:pt x="3551" y="6669"/>
                  </a:lnTo>
                  <a:lnTo>
                    <a:pt x="3551" y="5285"/>
                  </a:lnTo>
                  <a:close/>
                  <a:moveTo>
                    <a:pt x="6182" y="4995"/>
                  </a:moveTo>
                  <a:lnTo>
                    <a:pt x="6182" y="6669"/>
                  </a:lnTo>
                  <a:lnTo>
                    <a:pt x="5138" y="6669"/>
                  </a:lnTo>
                  <a:lnTo>
                    <a:pt x="5138" y="4995"/>
                  </a:lnTo>
                  <a:close/>
                  <a:moveTo>
                    <a:pt x="7796" y="5285"/>
                  </a:moveTo>
                  <a:lnTo>
                    <a:pt x="7796" y="6669"/>
                  </a:lnTo>
                  <a:lnTo>
                    <a:pt x="6757" y="6669"/>
                  </a:lnTo>
                  <a:lnTo>
                    <a:pt x="6757" y="5285"/>
                  </a:lnTo>
                  <a:close/>
                  <a:moveTo>
                    <a:pt x="9415" y="5864"/>
                  </a:moveTo>
                  <a:lnTo>
                    <a:pt x="9415" y="6669"/>
                  </a:lnTo>
                  <a:lnTo>
                    <a:pt x="8376" y="6669"/>
                  </a:lnTo>
                  <a:lnTo>
                    <a:pt x="8376" y="5864"/>
                  </a:lnTo>
                  <a:close/>
                  <a:moveTo>
                    <a:pt x="1063" y="6490"/>
                  </a:moveTo>
                  <a:cubicBezTo>
                    <a:pt x="1339" y="6490"/>
                    <a:pt x="1564" y="6720"/>
                    <a:pt x="1582" y="7028"/>
                  </a:cubicBezTo>
                  <a:cubicBezTo>
                    <a:pt x="1582" y="7032"/>
                    <a:pt x="1582" y="7037"/>
                    <a:pt x="1582" y="7046"/>
                  </a:cubicBezTo>
                  <a:lnTo>
                    <a:pt x="1628" y="7391"/>
                  </a:lnTo>
                  <a:lnTo>
                    <a:pt x="547" y="7649"/>
                  </a:lnTo>
                  <a:lnTo>
                    <a:pt x="547" y="7009"/>
                  </a:lnTo>
                  <a:cubicBezTo>
                    <a:pt x="547" y="6724"/>
                    <a:pt x="777" y="6490"/>
                    <a:pt x="1063" y="6490"/>
                  </a:cubicBezTo>
                  <a:close/>
                  <a:moveTo>
                    <a:pt x="1706" y="7966"/>
                  </a:moveTo>
                  <a:lnTo>
                    <a:pt x="1734" y="8196"/>
                  </a:lnTo>
                  <a:lnTo>
                    <a:pt x="1228" y="10082"/>
                  </a:lnTo>
                  <a:lnTo>
                    <a:pt x="961" y="9815"/>
                  </a:lnTo>
                  <a:cubicBezTo>
                    <a:pt x="952" y="9811"/>
                    <a:pt x="948" y="9806"/>
                    <a:pt x="943" y="9797"/>
                  </a:cubicBezTo>
                  <a:cubicBezTo>
                    <a:pt x="658" y="9567"/>
                    <a:pt x="547" y="9346"/>
                    <a:pt x="547" y="9019"/>
                  </a:cubicBezTo>
                  <a:lnTo>
                    <a:pt x="547" y="8242"/>
                  </a:lnTo>
                  <a:lnTo>
                    <a:pt x="1706" y="7966"/>
                  </a:lnTo>
                  <a:close/>
                  <a:moveTo>
                    <a:pt x="6479" y="9853"/>
                  </a:moveTo>
                  <a:cubicBezTo>
                    <a:pt x="6690" y="9853"/>
                    <a:pt x="6902" y="9997"/>
                    <a:pt x="6913" y="10284"/>
                  </a:cubicBezTo>
                  <a:cubicBezTo>
                    <a:pt x="6913" y="10523"/>
                    <a:pt x="6720" y="10717"/>
                    <a:pt x="6481" y="10717"/>
                  </a:cubicBezTo>
                  <a:cubicBezTo>
                    <a:pt x="6242" y="10717"/>
                    <a:pt x="6048" y="10523"/>
                    <a:pt x="6048" y="10284"/>
                  </a:cubicBezTo>
                  <a:cubicBezTo>
                    <a:pt x="6058" y="9997"/>
                    <a:pt x="6268" y="9853"/>
                    <a:pt x="6479" y="9853"/>
                  </a:cubicBezTo>
                  <a:close/>
                  <a:moveTo>
                    <a:pt x="2231" y="8638"/>
                  </a:moveTo>
                  <a:lnTo>
                    <a:pt x="2971" y="9024"/>
                  </a:lnTo>
                  <a:lnTo>
                    <a:pt x="2971" y="11788"/>
                  </a:lnTo>
                  <a:lnTo>
                    <a:pt x="1720" y="10551"/>
                  </a:lnTo>
                  <a:lnTo>
                    <a:pt x="2231" y="8638"/>
                  </a:lnTo>
                  <a:close/>
                  <a:moveTo>
                    <a:pt x="9415" y="7249"/>
                  </a:moveTo>
                  <a:lnTo>
                    <a:pt x="9415" y="14208"/>
                  </a:lnTo>
                  <a:lnTo>
                    <a:pt x="6757" y="14208"/>
                  </a:lnTo>
                  <a:lnTo>
                    <a:pt x="6757" y="11250"/>
                  </a:lnTo>
                  <a:cubicBezTo>
                    <a:pt x="7856" y="10905"/>
                    <a:pt x="7635" y="9295"/>
                    <a:pt x="6467" y="9272"/>
                  </a:cubicBezTo>
                  <a:cubicBezTo>
                    <a:pt x="5299" y="9295"/>
                    <a:pt x="5078" y="10905"/>
                    <a:pt x="6182" y="11250"/>
                  </a:cubicBezTo>
                  <a:lnTo>
                    <a:pt x="6182" y="14208"/>
                  </a:lnTo>
                  <a:lnTo>
                    <a:pt x="3551" y="14208"/>
                  </a:lnTo>
                  <a:lnTo>
                    <a:pt x="3551" y="7249"/>
                  </a:lnTo>
                  <a:close/>
                  <a:moveTo>
                    <a:pt x="5675" y="1"/>
                  </a:moveTo>
                  <a:cubicBezTo>
                    <a:pt x="5183" y="1"/>
                    <a:pt x="4692" y="312"/>
                    <a:pt x="4590" y="934"/>
                  </a:cubicBezTo>
                  <a:cubicBezTo>
                    <a:pt x="4427" y="839"/>
                    <a:pt x="4251" y="797"/>
                    <a:pt x="4078" y="797"/>
                  </a:cubicBezTo>
                  <a:cubicBezTo>
                    <a:pt x="3507" y="797"/>
                    <a:pt x="2964" y="1262"/>
                    <a:pt x="2971" y="1890"/>
                  </a:cubicBezTo>
                  <a:lnTo>
                    <a:pt x="2971" y="8366"/>
                  </a:lnTo>
                  <a:lnTo>
                    <a:pt x="2318" y="8021"/>
                  </a:lnTo>
                  <a:lnTo>
                    <a:pt x="2180" y="6977"/>
                  </a:lnTo>
                  <a:cubicBezTo>
                    <a:pt x="2117" y="6270"/>
                    <a:pt x="1600" y="5924"/>
                    <a:pt x="1085" y="5924"/>
                  </a:cubicBezTo>
                  <a:cubicBezTo>
                    <a:pt x="556" y="5924"/>
                    <a:pt x="28" y="6291"/>
                    <a:pt x="0" y="7009"/>
                  </a:cubicBezTo>
                  <a:lnTo>
                    <a:pt x="0" y="9019"/>
                  </a:lnTo>
                  <a:cubicBezTo>
                    <a:pt x="0" y="9521"/>
                    <a:pt x="179" y="9893"/>
                    <a:pt x="589" y="10238"/>
                  </a:cubicBezTo>
                  <a:lnTo>
                    <a:pt x="2971" y="12598"/>
                  </a:lnTo>
                  <a:lnTo>
                    <a:pt x="2971" y="14497"/>
                  </a:lnTo>
                  <a:cubicBezTo>
                    <a:pt x="2971" y="14658"/>
                    <a:pt x="3105" y="14787"/>
                    <a:pt x="3261" y="14787"/>
                  </a:cubicBezTo>
                  <a:lnTo>
                    <a:pt x="9705" y="14787"/>
                  </a:lnTo>
                  <a:cubicBezTo>
                    <a:pt x="9705" y="14787"/>
                    <a:pt x="9995" y="14654"/>
                    <a:pt x="9995" y="14497"/>
                  </a:cubicBezTo>
                  <a:lnTo>
                    <a:pt x="10022" y="3505"/>
                  </a:lnTo>
                  <a:lnTo>
                    <a:pt x="10022" y="3519"/>
                  </a:lnTo>
                  <a:cubicBezTo>
                    <a:pt x="10029" y="2877"/>
                    <a:pt x="9476" y="2399"/>
                    <a:pt x="8892" y="2399"/>
                  </a:cubicBezTo>
                  <a:cubicBezTo>
                    <a:pt x="8718" y="2399"/>
                    <a:pt x="8541" y="2441"/>
                    <a:pt x="8376" y="2534"/>
                  </a:cubicBezTo>
                  <a:lnTo>
                    <a:pt x="8376" y="1913"/>
                  </a:lnTo>
                  <a:cubicBezTo>
                    <a:pt x="8376" y="1313"/>
                    <a:pt x="7888" y="800"/>
                    <a:pt x="7289" y="800"/>
                  </a:cubicBezTo>
                  <a:cubicBezTo>
                    <a:pt x="7286" y="800"/>
                    <a:pt x="7284" y="800"/>
                    <a:pt x="7281" y="800"/>
                  </a:cubicBezTo>
                  <a:cubicBezTo>
                    <a:pt x="7092" y="800"/>
                    <a:pt x="6913" y="846"/>
                    <a:pt x="6757" y="934"/>
                  </a:cubicBezTo>
                  <a:cubicBezTo>
                    <a:pt x="6656" y="311"/>
                    <a:pt x="6165" y="1"/>
                    <a:pt x="5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62"/>
          <p:cNvGrpSpPr/>
          <p:nvPr/>
        </p:nvGrpSpPr>
        <p:grpSpPr>
          <a:xfrm>
            <a:off x="2416781" y="4782070"/>
            <a:ext cx="1402118" cy="155097"/>
            <a:chOff x="3421575" y="367423"/>
            <a:chExt cx="1100650" cy="121750"/>
          </a:xfrm>
        </p:grpSpPr>
        <p:sp>
          <p:nvSpPr>
            <p:cNvPr id="3631" name="Google Shape;3631;p62"/>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2"/>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2"/>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2"/>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2"/>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2"/>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2"/>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2"/>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2"/>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2"/>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2"/>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2"/>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2"/>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2"/>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2"/>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62"/>
          <p:cNvGrpSpPr/>
          <p:nvPr/>
        </p:nvGrpSpPr>
        <p:grpSpPr>
          <a:xfrm>
            <a:off x="8543918" y="3873159"/>
            <a:ext cx="155097" cy="1298120"/>
            <a:chOff x="-1573661" y="2687323"/>
            <a:chExt cx="155097" cy="1297990"/>
          </a:xfrm>
        </p:grpSpPr>
        <p:sp>
          <p:nvSpPr>
            <p:cNvPr id="3647" name="Google Shape;3647;p62"/>
            <p:cNvSpPr/>
            <p:nvPr/>
          </p:nvSpPr>
          <p:spPr>
            <a:xfrm>
              <a:off x="-1501768" y="3419715"/>
              <a:ext cx="23174" cy="565599"/>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2"/>
            <p:cNvSpPr/>
            <p:nvPr/>
          </p:nvSpPr>
          <p:spPr>
            <a:xfrm>
              <a:off x="-1573661" y="2687323"/>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2"/>
            <p:cNvSpPr/>
            <p:nvPr/>
          </p:nvSpPr>
          <p:spPr>
            <a:xfrm>
              <a:off x="-1573661" y="2895995"/>
              <a:ext cx="155097" cy="154656"/>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2"/>
            <p:cNvSpPr/>
            <p:nvPr/>
          </p:nvSpPr>
          <p:spPr>
            <a:xfrm>
              <a:off x="-1573661" y="3104225"/>
              <a:ext cx="155097" cy="154600"/>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2"/>
            <p:cNvSpPr/>
            <p:nvPr/>
          </p:nvSpPr>
          <p:spPr>
            <a:xfrm>
              <a:off x="-1573661" y="3312455"/>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62"/>
          <p:cNvGrpSpPr/>
          <p:nvPr/>
        </p:nvGrpSpPr>
        <p:grpSpPr>
          <a:xfrm>
            <a:off x="170190" y="1284509"/>
            <a:ext cx="575791" cy="3887616"/>
            <a:chOff x="170190" y="1284509"/>
            <a:chExt cx="575791" cy="3887616"/>
          </a:xfrm>
        </p:grpSpPr>
        <p:grpSp>
          <p:nvGrpSpPr>
            <p:cNvPr id="3653" name="Google Shape;3653;p62"/>
            <p:cNvGrpSpPr/>
            <p:nvPr/>
          </p:nvGrpSpPr>
          <p:grpSpPr>
            <a:xfrm>
              <a:off x="352660" y="1284509"/>
              <a:ext cx="393321" cy="393271"/>
              <a:chOff x="7087635" y="4171734"/>
              <a:chExt cx="393321" cy="393271"/>
            </a:xfrm>
          </p:grpSpPr>
          <p:sp>
            <p:nvSpPr>
              <p:cNvPr id="3654" name="Google Shape;3654;p62"/>
              <p:cNvSpPr/>
              <p:nvPr/>
            </p:nvSpPr>
            <p:spPr>
              <a:xfrm>
                <a:off x="7087635" y="4171734"/>
                <a:ext cx="393321" cy="393271"/>
              </a:xfrm>
              <a:custGeom>
                <a:avLst/>
                <a:gdLst/>
                <a:ahLst/>
                <a:cxnLst/>
                <a:rect l="l" t="t" r="r" b="b"/>
                <a:pathLst>
                  <a:path w="7772" h="7771" extrusionOk="0">
                    <a:moveTo>
                      <a:pt x="1" y="3890"/>
                    </a:moveTo>
                    <a:cubicBezTo>
                      <a:pt x="1" y="6031"/>
                      <a:pt x="1740" y="7770"/>
                      <a:pt x="3881" y="7770"/>
                    </a:cubicBezTo>
                    <a:lnTo>
                      <a:pt x="3881" y="7770"/>
                    </a:lnTo>
                    <a:cubicBezTo>
                      <a:pt x="6031" y="7770"/>
                      <a:pt x="7771" y="6031"/>
                      <a:pt x="7771" y="3890"/>
                    </a:cubicBezTo>
                    <a:lnTo>
                      <a:pt x="7771" y="3890"/>
                    </a:lnTo>
                    <a:cubicBezTo>
                      <a:pt x="7771" y="1740"/>
                      <a:pt x="6031" y="0"/>
                      <a:pt x="3881" y="0"/>
                    </a:cubicBezTo>
                    <a:lnTo>
                      <a:pt x="3881" y="0"/>
                    </a:lnTo>
                    <a:cubicBezTo>
                      <a:pt x="1740" y="0"/>
                      <a:pt x="1" y="1740"/>
                      <a:pt x="1"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2"/>
              <p:cNvSpPr/>
              <p:nvPr/>
            </p:nvSpPr>
            <p:spPr>
              <a:xfrm>
                <a:off x="7149070" y="4234029"/>
                <a:ext cx="269131" cy="268675"/>
              </a:xfrm>
              <a:custGeom>
                <a:avLst/>
                <a:gdLst/>
                <a:ahLst/>
                <a:cxnLst/>
                <a:rect l="l" t="t" r="r" b="b"/>
                <a:pathLst>
                  <a:path w="5318" h="5309" extrusionOk="0">
                    <a:moveTo>
                      <a:pt x="2659" y="419"/>
                    </a:moveTo>
                    <a:cubicBezTo>
                      <a:pt x="3890" y="419"/>
                      <a:pt x="4898" y="1419"/>
                      <a:pt x="4898" y="2659"/>
                    </a:cubicBezTo>
                    <a:cubicBezTo>
                      <a:pt x="4898" y="3890"/>
                      <a:pt x="3890" y="4889"/>
                      <a:pt x="2659" y="4889"/>
                    </a:cubicBezTo>
                    <a:cubicBezTo>
                      <a:pt x="1427" y="4889"/>
                      <a:pt x="428" y="3890"/>
                      <a:pt x="428" y="2659"/>
                    </a:cubicBezTo>
                    <a:cubicBezTo>
                      <a:pt x="428" y="1419"/>
                      <a:pt x="1427" y="419"/>
                      <a:pt x="2659" y="419"/>
                    </a:cubicBezTo>
                    <a:close/>
                    <a:moveTo>
                      <a:pt x="2659" y="0"/>
                    </a:moveTo>
                    <a:cubicBezTo>
                      <a:pt x="1196" y="0"/>
                      <a:pt x="0" y="1187"/>
                      <a:pt x="0" y="2659"/>
                    </a:cubicBezTo>
                    <a:cubicBezTo>
                      <a:pt x="0" y="4122"/>
                      <a:pt x="1196" y="5308"/>
                      <a:pt x="2659" y="5308"/>
                    </a:cubicBezTo>
                    <a:cubicBezTo>
                      <a:pt x="4122" y="5308"/>
                      <a:pt x="5317" y="4122"/>
                      <a:pt x="5317" y="2659"/>
                    </a:cubicBezTo>
                    <a:cubicBezTo>
                      <a:pt x="5317" y="1187"/>
                      <a:pt x="4122" y="0"/>
                      <a:pt x="2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6" name="Google Shape;3656;p62"/>
            <p:cNvSpPr/>
            <p:nvPr/>
          </p:nvSpPr>
          <p:spPr>
            <a:xfrm>
              <a:off x="218125" y="1598375"/>
              <a:ext cx="335275" cy="3573750"/>
            </a:xfrm>
            <a:custGeom>
              <a:avLst/>
              <a:gdLst/>
              <a:ahLst/>
              <a:cxnLst/>
              <a:rect l="l" t="t" r="r" b="b"/>
              <a:pathLst>
                <a:path w="13411" h="142950" extrusionOk="0">
                  <a:moveTo>
                    <a:pt x="0" y="142950"/>
                  </a:moveTo>
                  <a:lnTo>
                    <a:pt x="0" y="77220"/>
                  </a:lnTo>
                  <a:lnTo>
                    <a:pt x="13411" y="53992"/>
                  </a:lnTo>
                  <a:lnTo>
                    <a:pt x="13411" y="0"/>
                  </a:lnTo>
                </a:path>
              </a:pathLst>
            </a:custGeom>
            <a:noFill/>
            <a:ln w="19050" cap="flat" cmpd="sng">
              <a:solidFill>
                <a:schemeClr val="accent3"/>
              </a:solidFill>
              <a:prstDash val="solid"/>
              <a:round/>
              <a:headEnd type="none" w="med" len="med"/>
              <a:tailEnd type="none" w="med" len="med"/>
            </a:ln>
          </p:spPr>
        </p:sp>
        <p:sp>
          <p:nvSpPr>
            <p:cNvPr id="3657" name="Google Shape;3657;p62"/>
            <p:cNvSpPr/>
            <p:nvPr/>
          </p:nvSpPr>
          <p:spPr>
            <a:xfrm flipH="1">
              <a:off x="170190" y="34762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62"/>
          <p:cNvGrpSpPr/>
          <p:nvPr/>
        </p:nvGrpSpPr>
        <p:grpSpPr>
          <a:xfrm rot="5400000" flipH="1">
            <a:off x="8222080" y="1570154"/>
            <a:ext cx="1332849" cy="621241"/>
            <a:chOff x="7677098" y="1752136"/>
            <a:chExt cx="1332849" cy="621241"/>
          </a:xfrm>
        </p:grpSpPr>
        <p:grpSp>
          <p:nvGrpSpPr>
            <p:cNvPr id="3659" name="Google Shape;3659;p62"/>
            <p:cNvGrpSpPr/>
            <p:nvPr/>
          </p:nvGrpSpPr>
          <p:grpSpPr>
            <a:xfrm>
              <a:off x="7677098" y="2035577"/>
              <a:ext cx="337800" cy="337800"/>
              <a:chOff x="2414073" y="4164177"/>
              <a:chExt cx="337800" cy="337800"/>
            </a:xfrm>
          </p:grpSpPr>
          <p:sp>
            <p:nvSpPr>
              <p:cNvPr id="3660" name="Google Shape;3660;p62"/>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2"/>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2" name="Google Shape;3662;p62"/>
            <p:cNvSpPr/>
            <p:nvPr/>
          </p:nvSpPr>
          <p:spPr>
            <a:xfrm>
              <a:off x="7975147" y="1752136"/>
              <a:ext cx="1034800" cy="458900"/>
            </a:xfrm>
            <a:custGeom>
              <a:avLst/>
              <a:gdLst/>
              <a:ahLst/>
              <a:cxnLst/>
              <a:rect l="l" t="t" r="r" b="b"/>
              <a:pathLst>
                <a:path w="41392" h="18356" extrusionOk="0">
                  <a:moveTo>
                    <a:pt x="0" y="18356"/>
                  </a:moveTo>
                  <a:lnTo>
                    <a:pt x="21108" y="18356"/>
                  </a:lnTo>
                  <a:lnTo>
                    <a:pt x="40611" y="1042"/>
                  </a:lnTo>
                  <a:lnTo>
                    <a:pt x="41392" y="0"/>
                  </a:lnTo>
                </a:path>
              </a:pathLst>
            </a:custGeom>
            <a:noFill/>
            <a:ln w="19050" cap="flat" cmpd="sng">
              <a:solidFill>
                <a:schemeClr val="accent3"/>
              </a:solidFill>
              <a:prstDash val="solid"/>
              <a:round/>
              <a:headEnd type="none" w="med" len="med"/>
              <a:tailEnd type="none" w="med" len="med"/>
            </a:ln>
          </p:spPr>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66"/>
        <p:cNvGrpSpPr/>
        <p:nvPr/>
      </p:nvGrpSpPr>
      <p:grpSpPr>
        <a:xfrm>
          <a:off x="0" y="0"/>
          <a:ext cx="0" cy="0"/>
          <a:chOff x="0" y="0"/>
          <a:chExt cx="0" cy="0"/>
        </a:xfrm>
      </p:grpSpPr>
      <p:grpSp>
        <p:nvGrpSpPr>
          <p:cNvPr id="3667" name="Google Shape;3667;p63"/>
          <p:cNvGrpSpPr/>
          <p:nvPr/>
        </p:nvGrpSpPr>
        <p:grpSpPr>
          <a:xfrm>
            <a:off x="825349" y="350699"/>
            <a:ext cx="4441646" cy="4442101"/>
            <a:chOff x="520549" y="350699"/>
            <a:chExt cx="4441646" cy="4442101"/>
          </a:xfrm>
        </p:grpSpPr>
        <p:sp>
          <p:nvSpPr>
            <p:cNvPr id="3668" name="Google Shape;3668;p63"/>
            <p:cNvSpPr/>
            <p:nvPr/>
          </p:nvSpPr>
          <p:spPr>
            <a:xfrm>
              <a:off x="520549" y="350699"/>
              <a:ext cx="4441646" cy="4442101"/>
            </a:xfrm>
            <a:custGeom>
              <a:avLst/>
              <a:gdLst/>
              <a:ahLst/>
              <a:cxnLst/>
              <a:rect l="l" t="t" r="r" b="b"/>
              <a:pathLst>
                <a:path w="78016" h="78024" extrusionOk="0">
                  <a:moveTo>
                    <a:pt x="39012" y="233"/>
                  </a:moveTo>
                  <a:cubicBezTo>
                    <a:pt x="17629" y="233"/>
                    <a:pt x="233" y="17629"/>
                    <a:pt x="233" y="39012"/>
                  </a:cubicBezTo>
                  <a:cubicBezTo>
                    <a:pt x="233" y="60387"/>
                    <a:pt x="17629" y="77783"/>
                    <a:pt x="39012" y="77783"/>
                  </a:cubicBezTo>
                  <a:cubicBezTo>
                    <a:pt x="60387" y="77783"/>
                    <a:pt x="77783" y="60387"/>
                    <a:pt x="77783" y="39012"/>
                  </a:cubicBezTo>
                  <a:cubicBezTo>
                    <a:pt x="77783" y="17629"/>
                    <a:pt x="60387" y="233"/>
                    <a:pt x="39012" y="233"/>
                  </a:cubicBezTo>
                  <a:close/>
                  <a:moveTo>
                    <a:pt x="39012" y="78024"/>
                  </a:moveTo>
                  <a:cubicBezTo>
                    <a:pt x="17495" y="78024"/>
                    <a:pt x="1" y="60521"/>
                    <a:pt x="1" y="39012"/>
                  </a:cubicBezTo>
                  <a:cubicBezTo>
                    <a:pt x="1" y="17504"/>
                    <a:pt x="17495" y="1"/>
                    <a:pt x="39012" y="1"/>
                  </a:cubicBezTo>
                  <a:cubicBezTo>
                    <a:pt x="60521" y="1"/>
                    <a:pt x="78015" y="17504"/>
                    <a:pt x="78015" y="39012"/>
                  </a:cubicBezTo>
                  <a:cubicBezTo>
                    <a:pt x="78015" y="60521"/>
                    <a:pt x="60521" y="78024"/>
                    <a:pt x="39012" y="78024"/>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9" name="Google Shape;3669;p63"/>
            <p:cNvGrpSpPr/>
            <p:nvPr/>
          </p:nvGrpSpPr>
          <p:grpSpPr>
            <a:xfrm>
              <a:off x="709546" y="539385"/>
              <a:ext cx="4065936" cy="4064270"/>
              <a:chOff x="1603418" y="-395416"/>
              <a:chExt cx="5940009" cy="5937576"/>
            </a:xfrm>
          </p:grpSpPr>
          <p:sp>
            <p:nvSpPr>
              <p:cNvPr id="3670" name="Google Shape;3670;p63"/>
              <p:cNvSpPr/>
              <p:nvPr/>
            </p:nvSpPr>
            <p:spPr>
              <a:xfrm>
                <a:off x="1607001" y="2383673"/>
                <a:ext cx="49554" cy="48878"/>
              </a:xfrm>
              <a:custGeom>
                <a:avLst/>
                <a:gdLst/>
                <a:ahLst/>
                <a:cxnLst/>
                <a:rect l="l" t="t" r="r" b="b"/>
                <a:pathLst>
                  <a:path w="733" h="723" extrusionOk="0">
                    <a:moveTo>
                      <a:pt x="349" y="714"/>
                    </a:moveTo>
                    <a:cubicBezTo>
                      <a:pt x="153" y="705"/>
                      <a:pt x="1" y="536"/>
                      <a:pt x="19" y="348"/>
                    </a:cubicBezTo>
                    <a:cubicBezTo>
                      <a:pt x="37" y="152"/>
                      <a:pt x="197" y="0"/>
                      <a:pt x="393" y="18"/>
                    </a:cubicBezTo>
                    <a:cubicBezTo>
                      <a:pt x="581" y="27"/>
                      <a:pt x="732" y="197"/>
                      <a:pt x="715" y="384"/>
                    </a:cubicBezTo>
                    <a:cubicBezTo>
                      <a:pt x="697" y="571"/>
                      <a:pt x="536" y="723"/>
                      <a:pt x="349" y="7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3"/>
              <p:cNvSpPr/>
              <p:nvPr/>
            </p:nvSpPr>
            <p:spPr>
              <a:xfrm>
                <a:off x="1623902" y="2194854"/>
                <a:ext cx="49554" cy="50163"/>
              </a:xfrm>
              <a:custGeom>
                <a:avLst/>
                <a:gdLst/>
                <a:ahLst/>
                <a:cxnLst/>
                <a:rect l="l" t="t" r="r" b="b"/>
                <a:pathLst>
                  <a:path w="733" h="742" extrusionOk="0">
                    <a:moveTo>
                      <a:pt x="322" y="724"/>
                    </a:moveTo>
                    <a:cubicBezTo>
                      <a:pt x="134" y="697"/>
                      <a:pt x="1" y="527"/>
                      <a:pt x="18" y="331"/>
                    </a:cubicBezTo>
                    <a:cubicBezTo>
                      <a:pt x="45" y="144"/>
                      <a:pt x="224" y="1"/>
                      <a:pt x="411" y="28"/>
                    </a:cubicBezTo>
                    <a:cubicBezTo>
                      <a:pt x="598" y="55"/>
                      <a:pt x="732" y="224"/>
                      <a:pt x="714" y="420"/>
                    </a:cubicBezTo>
                    <a:cubicBezTo>
                      <a:pt x="688" y="608"/>
                      <a:pt x="518" y="741"/>
                      <a:pt x="322" y="72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3"/>
              <p:cNvSpPr/>
              <p:nvPr/>
            </p:nvSpPr>
            <p:spPr>
              <a:xfrm>
                <a:off x="1651687" y="2007927"/>
                <a:ext cx="50704" cy="51312"/>
              </a:xfrm>
              <a:custGeom>
                <a:avLst/>
                <a:gdLst/>
                <a:ahLst/>
                <a:cxnLst/>
                <a:rect l="l" t="t" r="r" b="b"/>
                <a:pathLst>
                  <a:path w="750" h="759" extrusionOk="0">
                    <a:moveTo>
                      <a:pt x="312" y="723"/>
                    </a:moveTo>
                    <a:cubicBezTo>
                      <a:pt x="125" y="687"/>
                      <a:pt x="0" y="509"/>
                      <a:pt x="36" y="313"/>
                    </a:cubicBezTo>
                    <a:cubicBezTo>
                      <a:pt x="71" y="125"/>
                      <a:pt x="250" y="0"/>
                      <a:pt x="437" y="36"/>
                    </a:cubicBezTo>
                    <a:cubicBezTo>
                      <a:pt x="624" y="72"/>
                      <a:pt x="749" y="250"/>
                      <a:pt x="723" y="438"/>
                    </a:cubicBezTo>
                    <a:cubicBezTo>
                      <a:pt x="687" y="634"/>
                      <a:pt x="509" y="759"/>
                      <a:pt x="312" y="7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3"/>
              <p:cNvSpPr/>
              <p:nvPr/>
            </p:nvSpPr>
            <p:spPr>
              <a:xfrm>
                <a:off x="1690830" y="1822758"/>
                <a:ext cx="51380" cy="51921"/>
              </a:xfrm>
              <a:custGeom>
                <a:avLst/>
                <a:gdLst/>
                <a:ahLst/>
                <a:cxnLst/>
                <a:rect l="l" t="t" r="r" b="b"/>
                <a:pathLst>
                  <a:path w="760" h="768" extrusionOk="0">
                    <a:moveTo>
                      <a:pt x="304" y="723"/>
                    </a:moveTo>
                    <a:cubicBezTo>
                      <a:pt x="117" y="679"/>
                      <a:pt x="1" y="491"/>
                      <a:pt x="45" y="304"/>
                    </a:cubicBezTo>
                    <a:cubicBezTo>
                      <a:pt x="90" y="108"/>
                      <a:pt x="286" y="1"/>
                      <a:pt x="474" y="45"/>
                    </a:cubicBezTo>
                    <a:cubicBezTo>
                      <a:pt x="661" y="99"/>
                      <a:pt x="759" y="286"/>
                      <a:pt x="723" y="474"/>
                    </a:cubicBezTo>
                    <a:cubicBezTo>
                      <a:pt x="679" y="661"/>
                      <a:pt x="492" y="768"/>
                      <a:pt x="304" y="7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3"/>
              <p:cNvSpPr/>
              <p:nvPr/>
            </p:nvSpPr>
            <p:spPr>
              <a:xfrm>
                <a:off x="1742751" y="1640631"/>
                <a:ext cx="53138" cy="53138"/>
              </a:xfrm>
              <a:custGeom>
                <a:avLst/>
                <a:gdLst/>
                <a:ahLst/>
                <a:cxnLst/>
                <a:rect l="l" t="t" r="r" b="b"/>
                <a:pathLst>
                  <a:path w="786" h="786" extrusionOk="0">
                    <a:moveTo>
                      <a:pt x="286" y="723"/>
                    </a:moveTo>
                    <a:cubicBezTo>
                      <a:pt x="98" y="670"/>
                      <a:pt x="0" y="473"/>
                      <a:pt x="63" y="286"/>
                    </a:cubicBezTo>
                    <a:cubicBezTo>
                      <a:pt x="125" y="108"/>
                      <a:pt x="321" y="1"/>
                      <a:pt x="509" y="63"/>
                    </a:cubicBezTo>
                    <a:cubicBezTo>
                      <a:pt x="687" y="125"/>
                      <a:pt x="785" y="322"/>
                      <a:pt x="723" y="500"/>
                    </a:cubicBezTo>
                    <a:cubicBezTo>
                      <a:pt x="669" y="688"/>
                      <a:pt x="464" y="786"/>
                      <a:pt x="286" y="7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3"/>
              <p:cNvSpPr/>
              <p:nvPr/>
            </p:nvSpPr>
            <p:spPr>
              <a:xfrm>
                <a:off x="1806637" y="1462696"/>
                <a:ext cx="53746" cy="53746"/>
              </a:xfrm>
              <a:custGeom>
                <a:avLst/>
                <a:gdLst/>
                <a:ahLst/>
                <a:cxnLst/>
                <a:rect l="l" t="t" r="r" b="b"/>
                <a:pathLst>
                  <a:path w="795" h="795" extrusionOk="0">
                    <a:moveTo>
                      <a:pt x="268" y="723"/>
                    </a:moveTo>
                    <a:cubicBezTo>
                      <a:pt x="90" y="652"/>
                      <a:pt x="1" y="456"/>
                      <a:pt x="72" y="269"/>
                    </a:cubicBezTo>
                    <a:cubicBezTo>
                      <a:pt x="143" y="90"/>
                      <a:pt x="349" y="1"/>
                      <a:pt x="527" y="72"/>
                    </a:cubicBezTo>
                    <a:cubicBezTo>
                      <a:pt x="705" y="144"/>
                      <a:pt x="795" y="349"/>
                      <a:pt x="723" y="527"/>
                    </a:cubicBezTo>
                    <a:cubicBezTo>
                      <a:pt x="652" y="706"/>
                      <a:pt x="447" y="795"/>
                      <a:pt x="268" y="7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3"/>
              <p:cNvSpPr/>
              <p:nvPr/>
            </p:nvSpPr>
            <p:spPr>
              <a:xfrm>
                <a:off x="1881408" y="1289020"/>
                <a:ext cx="53746" cy="54354"/>
              </a:xfrm>
              <a:custGeom>
                <a:avLst/>
                <a:gdLst/>
                <a:ahLst/>
                <a:cxnLst/>
                <a:rect l="l" t="t" r="r" b="b"/>
                <a:pathLst>
                  <a:path w="795" h="804" extrusionOk="0">
                    <a:moveTo>
                      <a:pt x="251" y="723"/>
                    </a:moveTo>
                    <a:cubicBezTo>
                      <a:pt x="81" y="643"/>
                      <a:pt x="1" y="429"/>
                      <a:pt x="81" y="259"/>
                    </a:cubicBezTo>
                    <a:cubicBezTo>
                      <a:pt x="162" y="81"/>
                      <a:pt x="367" y="1"/>
                      <a:pt x="545" y="90"/>
                    </a:cubicBezTo>
                    <a:cubicBezTo>
                      <a:pt x="715" y="170"/>
                      <a:pt x="795" y="375"/>
                      <a:pt x="715" y="554"/>
                    </a:cubicBezTo>
                    <a:cubicBezTo>
                      <a:pt x="634" y="723"/>
                      <a:pt x="429" y="804"/>
                      <a:pt x="251" y="7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3"/>
              <p:cNvSpPr/>
              <p:nvPr/>
            </p:nvSpPr>
            <p:spPr>
              <a:xfrm>
                <a:off x="1967063" y="1121361"/>
                <a:ext cx="54354" cy="53746"/>
              </a:xfrm>
              <a:custGeom>
                <a:avLst/>
                <a:gdLst/>
                <a:ahLst/>
                <a:cxnLst/>
                <a:rect l="l" t="t" r="r" b="b"/>
                <a:pathLst>
                  <a:path w="804" h="795" extrusionOk="0">
                    <a:moveTo>
                      <a:pt x="233" y="696"/>
                    </a:moveTo>
                    <a:cubicBezTo>
                      <a:pt x="63" y="607"/>
                      <a:pt x="1" y="402"/>
                      <a:pt x="99" y="233"/>
                    </a:cubicBezTo>
                    <a:cubicBezTo>
                      <a:pt x="197" y="63"/>
                      <a:pt x="411" y="1"/>
                      <a:pt x="581" y="99"/>
                    </a:cubicBezTo>
                    <a:cubicBezTo>
                      <a:pt x="750" y="188"/>
                      <a:pt x="804" y="402"/>
                      <a:pt x="705" y="563"/>
                    </a:cubicBezTo>
                    <a:cubicBezTo>
                      <a:pt x="616" y="732"/>
                      <a:pt x="402" y="795"/>
                      <a:pt x="233" y="6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3"/>
              <p:cNvSpPr/>
              <p:nvPr/>
            </p:nvSpPr>
            <p:spPr>
              <a:xfrm>
                <a:off x="2064751" y="959110"/>
                <a:ext cx="53746" cy="53746"/>
              </a:xfrm>
              <a:custGeom>
                <a:avLst/>
                <a:gdLst/>
                <a:ahLst/>
                <a:cxnLst/>
                <a:rect l="l" t="t" r="r" b="b"/>
                <a:pathLst>
                  <a:path w="795" h="795" extrusionOk="0">
                    <a:moveTo>
                      <a:pt x="206" y="697"/>
                    </a:moveTo>
                    <a:cubicBezTo>
                      <a:pt x="46" y="590"/>
                      <a:pt x="1" y="376"/>
                      <a:pt x="99" y="215"/>
                    </a:cubicBezTo>
                    <a:cubicBezTo>
                      <a:pt x="206" y="45"/>
                      <a:pt x="420" y="1"/>
                      <a:pt x="581" y="108"/>
                    </a:cubicBezTo>
                    <a:cubicBezTo>
                      <a:pt x="741" y="215"/>
                      <a:pt x="795" y="429"/>
                      <a:pt x="688" y="590"/>
                    </a:cubicBezTo>
                    <a:cubicBezTo>
                      <a:pt x="590" y="750"/>
                      <a:pt x="367" y="795"/>
                      <a:pt x="206" y="6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3"/>
              <p:cNvSpPr/>
              <p:nvPr/>
            </p:nvSpPr>
            <p:spPr>
              <a:xfrm>
                <a:off x="2171499" y="803552"/>
                <a:ext cx="53138" cy="53746"/>
              </a:xfrm>
              <a:custGeom>
                <a:avLst/>
                <a:gdLst/>
                <a:ahLst/>
                <a:cxnLst/>
                <a:rect l="l" t="t" r="r" b="b"/>
                <a:pathLst>
                  <a:path w="786" h="795" extrusionOk="0">
                    <a:moveTo>
                      <a:pt x="188" y="678"/>
                    </a:moveTo>
                    <a:cubicBezTo>
                      <a:pt x="37" y="571"/>
                      <a:pt x="1" y="348"/>
                      <a:pt x="117" y="188"/>
                    </a:cubicBezTo>
                    <a:cubicBezTo>
                      <a:pt x="224" y="27"/>
                      <a:pt x="447" y="0"/>
                      <a:pt x="599" y="107"/>
                    </a:cubicBezTo>
                    <a:cubicBezTo>
                      <a:pt x="750" y="223"/>
                      <a:pt x="786" y="446"/>
                      <a:pt x="679" y="607"/>
                    </a:cubicBezTo>
                    <a:cubicBezTo>
                      <a:pt x="563" y="759"/>
                      <a:pt x="349" y="794"/>
                      <a:pt x="188" y="6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3"/>
              <p:cNvSpPr/>
              <p:nvPr/>
            </p:nvSpPr>
            <p:spPr>
              <a:xfrm>
                <a:off x="2287914" y="655159"/>
                <a:ext cx="53138" cy="52529"/>
              </a:xfrm>
              <a:custGeom>
                <a:avLst/>
                <a:gdLst/>
                <a:ahLst/>
                <a:cxnLst/>
                <a:rect l="l" t="t" r="r" b="b"/>
                <a:pathLst>
                  <a:path w="786" h="777" extrusionOk="0">
                    <a:moveTo>
                      <a:pt x="170" y="661"/>
                    </a:moveTo>
                    <a:cubicBezTo>
                      <a:pt x="19" y="536"/>
                      <a:pt x="1" y="322"/>
                      <a:pt x="135" y="170"/>
                    </a:cubicBezTo>
                    <a:cubicBezTo>
                      <a:pt x="259" y="27"/>
                      <a:pt x="482" y="1"/>
                      <a:pt x="625" y="134"/>
                    </a:cubicBezTo>
                    <a:cubicBezTo>
                      <a:pt x="777" y="259"/>
                      <a:pt x="786" y="473"/>
                      <a:pt x="661" y="616"/>
                    </a:cubicBezTo>
                    <a:cubicBezTo>
                      <a:pt x="536" y="759"/>
                      <a:pt x="322" y="777"/>
                      <a:pt x="170" y="6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3"/>
              <p:cNvSpPr/>
              <p:nvPr/>
            </p:nvSpPr>
            <p:spPr>
              <a:xfrm>
                <a:off x="2414605" y="515286"/>
                <a:ext cx="52529" cy="51921"/>
              </a:xfrm>
              <a:custGeom>
                <a:avLst/>
                <a:gdLst/>
                <a:ahLst/>
                <a:cxnLst/>
                <a:rect l="l" t="t" r="r" b="b"/>
                <a:pathLst>
                  <a:path w="777" h="768" extrusionOk="0">
                    <a:moveTo>
                      <a:pt x="152" y="633"/>
                    </a:moveTo>
                    <a:cubicBezTo>
                      <a:pt x="9" y="509"/>
                      <a:pt x="0" y="285"/>
                      <a:pt x="143" y="143"/>
                    </a:cubicBezTo>
                    <a:cubicBezTo>
                      <a:pt x="277" y="0"/>
                      <a:pt x="491" y="0"/>
                      <a:pt x="634" y="134"/>
                    </a:cubicBezTo>
                    <a:cubicBezTo>
                      <a:pt x="767" y="268"/>
                      <a:pt x="776" y="482"/>
                      <a:pt x="642" y="624"/>
                    </a:cubicBezTo>
                    <a:cubicBezTo>
                      <a:pt x="509" y="758"/>
                      <a:pt x="295" y="767"/>
                      <a:pt x="152" y="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3"/>
              <p:cNvSpPr/>
              <p:nvPr/>
            </p:nvSpPr>
            <p:spPr>
              <a:xfrm>
                <a:off x="2549070" y="381969"/>
                <a:ext cx="51921" cy="52529"/>
              </a:xfrm>
              <a:custGeom>
                <a:avLst/>
                <a:gdLst/>
                <a:ahLst/>
                <a:cxnLst/>
                <a:rect l="l" t="t" r="r" b="b"/>
                <a:pathLst>
                  <a:path w="768" h="777" extrusionOk="0">
                    <a:moveTo>
                      <a:pt x="134" y="634"/>
                    </a:moveTo>
                    <a:cubicBezTo>
                      <a:pt x="1" y="491"/>
                      <a:pt x="9" y="268"/>
                      <a:pt x="152" y="134"/>
                    </a:cubicBezTo>
                    <a:cubicBezTo>
                      <a:pt x="295" y="0"/>
                      <a:pt x="509" y="9"/>
                      <a:pt x="643" y="152"/>
                    </a:cubicBezTo>
                    <a:cubicBezTo>
                      <a:pt x="768" y="295"/>
                      <a:pt x="768" y="518"/>
                      <a:pt x="625" y="652"/>
                    </a:cubicBezTo>
                    <a:cubicBezTo>
                      <a:pt x="491" y="777"/>
                      <a:pt x="268" y="777"/>
                      <a:pt x="134" y="6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3"/>
              <p:cNvSpPr/>
              <p:nvPr/>
            </p:nvSpPr>
            <p:spPr>
              <a:xfrm>
                <a:off x="2691378" y="258321"/>
                <a:ext cx="53746" cy="52529"/>
              </a:xfrm>
              <a:custGeom>
                <a:avLst/>
                <a:gdLst/>
                <a:ahLst/>
                <a:cxnLst/>
                <a:rect l="l" t="t" r="r" b="b"/>
                <a:pathLst>
                  <a:path w="795" h="777" extrusionOk="0">
                    <a:moveTo>
                      <a:pt x="126" y="607"/>
                    </a:moveTo>
                    <a:cubicBezTo>
                      <a:pt x="1" y="465"/>
                      <a:pt x="28" y="242"/>
                      <a:pt x="179" y="126"/>
                    </a:cubicBezTo>
                    <a:cubicBezTo>
                      <a:pt x="331" y="1"/>
                      <a:pt x="554" y="27"/>
                      <a:pt x="670" y="179"/>
                    </a:cubicBezTo>
                    <a:cubicBezTo>
                      <a:pt x="795" y="331"/>
                      <a:pt x="768" y="545"/>
                      <a:pt x="616" y="661"/>
                    </a:cubicBezTo>
                    <a:cubicBezTo>
                      <a:pt x="465" y="777"/>
                      <a:pt x="242" y="759"/>
                      <a:pt x="126" y="6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3"/>
              <p:cNvSpPr/>
              <p:nvPr/>
            </p:nvSpPr>
            <p:spPr>
              <a:xfrm>
                <a:off x="2841595" y="143731"/>
                <a:ext cx="53746" cy="53746"/>
              </a:xfrm>
              <a:custGeom>
                <a:avLst/>
                <a:gdLst/>
                <a:ahLst/>
                <a:cxnLst/>
                <a:rect l="l" t="t" r="r" b="b"/>
                <a:pathLst>
                  <a:path w="795" h="795" extrusionOk="0">
                    <a:moveTo>
                      <a:pt x="116" y="607"/>
                    </a:moveTo>
                    <a:cubicBezTo>
                      <a:pt x="0" y="447"/>
                      <a:pt x="45" y="233"/>
                      <a:pt x="196" y="117"/>
                    </a:cubicBezTo>
                    <a:cubicBezTo>
                      <a:pt x="357" y="1"/>
                      <a:pt x="580" y="45"/>
                      <a:pt x="687" y="197"/>
                    </a:cubicBezTo>
                    <a:cubicBezTo>
                      <a:pt x="794" y="358"/>
                      <a:pt x="759" y="572"/>
                      <a:pt x="607" y="688"/>
                    </a:cubicBezTo>
                    <a:cubicBezTo>
                      <a:pt x="446" y="795"/>
                      <a:pt x="232" y="759"/>
                      <a:pt x="116" y="6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3"/>
              <p:cNvSpPr/>
              <p:nvPr/>
            </p:nvSpPr>
            <p:spPr>
              <a:xfrm>
                <a:off x="2998979" y="38809"/>
                <a:ext cx="53746" cy="54354"/>
              </a:xfrm>
              <a:custGeom>
                <a:avLst/>
                <a:gdLst/>
                <a:ahLst/>
                <a:cxnLst/>
                <a:rect l="l" t="t" r="r" b="b"/>
                <a:pathLst>
                  <a:path w="795" h="804" extrusionOk="0">
                    <a:moveTo>
                      <a:pt x="108" y="589"/>
                    </a:moveTo>
                    <a:cubicBezTo>
                      <a:pt x="1" y="429"/>
                      <a:pt x="54" y="215"/>
                      <a:pt x="215" y="107"/>
                    </a:cubicBezTo>
                    <a:cubicBezTo>
                      <a:pt x="375" y="0"/>
                      <a:pt x="589" y="54"/>
                      <a:pt x="696" y="215"/>
                    </a:cubicBezTo>
                    <a:cubicBezTo>
                      <a:pt x="795" y="384"/>
                      <a:pt x="741" y="598"/>
                      <a:pt x="580" y="696"/>
                    </a:cubicBezTo>
                    <a:cubicBezTo>
                      <a:pt x="420" y="803"/>
                      <a:pt x="206" y="759"/>
                      <a:pt x="108" y="58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3"/>
              <p:cNvSpPr/>
              <p:nvPr/>
            </p:nvSpPr>
            <p:spPr>
              <a:xfrm>
                <a:off x="3162447" y="-54689"/>
                <a:ext cx="54354" cy="53138"/>
              </a:xfrm>
              <a:custGeom>
                <a:avLst/>
                <a:gdLst/>
                <a:ahLst/>
                <a:cxnLst/>
                <a:rect l="l" t="t" r="r" b="b"/>
                <a:pathLst>
                  <a:path w="804" h="786" extrusionOk="0">
                    <a:moveTo>
                      <a:pt x="89" y="554"/>
                    </a:moveTo>
                    <a:cubicBezTo>
                      <a:pt x="0" y="384"/>
                      <a:pt x="63" y="179"/>
                      <a:pt x="241" y="90"/>
                    </a:cubicBezTo>
                    <a:cubicBezTo>
                      <a:pt x="411" y="1"/>
                      <a:pt x="625" y="63"/>
                      <a:pt x="714" y="233"/>
                    </a:cubicBezTo>
                    <a:cubicBezTo>
                      <a:pt x="803" y="402"/>
                      <a:pt x="741" y="616"/>
                      <a:pt x="562" y="705"/>
                    </a:cubicBezTo>
                    <a:cubicBezTo>
                      <a:pt x="393" y="786"/>
                      <a:pt x="188" y="723"/>
                      <a:pt x="89" y="55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3"/>
              <p:cNvSpPr/>
              <p:nvPr/>
            </p:nvSpPr>
            <p:spPr>
              <a:xfrm>
                <a:off x="3332472" y="-137910"/>
                <a:ext cx="53746" cy="53746"/>
              </a:xfrm>
              <a:custGeom>
                <a:avLst/>
                <a:gdLst/>
                <a:ahLst/>
                <a:cxnLst/>
                <a:rect l="l" t="t" r="r" b="b"/>
                <a:pathLst>
                  <a:path w="795" h="795" extrusionOk="0">
                    <a:moveTo>
                      <a:pt x="81" y="545"/>
                    </a:moveTo>
                    <a:cubicBezTo>
                      <a:pt x="1" y="366"/>
                      <a:pt x="72" y="161"/>
                      <a:pt x="251" y="81"/>
                    </a:cubicBezTo>
                    <a:cubicBezTo>
                      <a:pt x="429" y="1"/>
                      <a:pt x="634" y="81"/>
                      <a:pt x="715" y="250"/>
                    </a:cubicBezTo>
                    <a:cubicBezTo>
                      <a:pt x="795" y="429"/>
                      <a:pt x="715" y="634"/>
                      <a:pt x="536" y="714"/>
                    </a:cubicBezTo>
                    <a:cubicBezTo>
                      <a:pt x="367" y="795"/>
                      <a:pt x="162" y="714"/>
                      <a:pt x="81" y="5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3"/>
              <p:cNvSpPr/>
              <p:nvPr/>
            </p:nvSpPr>
            <p:spPr>
              <a:xfrm>
                <a:off x="3506825" y="-210855"/>
                <a:ext cx="53138" cy="53746"/>
              </a:xfrm>
              <a:custGeom>
                <a:avLst/>
                <a:gdLst/>
                <a:ahLst/>
                <a:cxnLst/>
                <a:rect l="l" t="t" r="r" b="b"/>
                <a:pathLst>
                  <a:path w="786" h="795" extrusionOk="0">
                    <a:moveTo>
                      <a:pt x="72" y="526"/>
                    </a:moveTo>
                    <a:cubicBezTo>
                      <a:pt x="0" y="348"/>
                      <a:pt x="89" y="143"/>
                      <a:pt x="277" y="71"/>
                    </a:cubicBezTo>
                    <a:cubicBezTo>
                      <a:pt x="455" y="0"/>
                      <a:pt x="651" y="89"/>
                      <a:pt x="723" y="277"/>
                    </a:cubicBezTo>
                    <a:cubicBezTo>
                      <a:pt x="785" y="455"/>
                      <a:pt x="696" y="660"/>
                      <a:pt x="518" y="723"/>
                    </a:cubicBezTo>
                    <a:cubicBezTo>
                      <a:pt x="339" y="794"/>
                      <a:pt x="143" y="705"/>
                      <a:pt x="72" y="5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3"/>
              <p:cNvSpPr/>
              <p:nvPr/>
            </p:nvSpPr>
            <p:spPr>
              <a:xfrm>
                <a:off x="3685909" y="-271158"/>
                <a:ext cx="53138" cy="51921"/>
              </a:xfrm>
              <a:custGeom>
                <a:avLst/>
                <a:gdLst/>
                <a:ahLst/>
                <a:cxnLst/>
                <a:rect l="l" t="t" r="r" b="b"/>
                <a:pathLst>
                  <a:path w="786" h="768" extrusionOk="0">
                    <a:moveTo>
                      <a:pt x="54" y="491"/>
                    </a:moveTo>
                    <a:cubicBezTo>
                      <a:pt x="1" y="303"/>
                      <a:pt x="99" y="107"/>
                      <a:pt x="286" y="54"/>
                    </a:cubicBezTo>
                    <a:cubicBezTo>
                      <a:pt x="474" y="0"/>
                      <a:pt x="670" y="107"/>
                      <a:pt x="723" y="294"/>
                    </a:cubicBezTo>
                    <a:cubicBezTo>
                      <a:pt x="786" y="482"/>
                      <a:pt x="679" y="669"/>
                      <a:pt x="491" y="723"/>
                    </a:cubicBezTo>
                    <a:cubicBezTo>
                      <a:pt x="304" y="767"/>
                      <a:pt x="117" y="669"/>
                      <a:pt x="54" y="4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3"/>
              <p:cNvSpPr/>
              <p:nvPr/>
            </p:nvSpPr>
            <p:spPr>
              <a:xfrm>
                <a:off x="3868644" y="-319428"/>
                <a:ext cx="51921" cy="51921"/>
              </a:xfrm>
              <a:custGeom>
                <a:avLst/>
                <a:gdLst/>
                <a:ahLst/>
                <a:cxnLst/>
                <a:rect l="l" t="t" r="r" b="b"/>
                <a:pathLst>
                  <a:path w="768" h="768" extrusionOk="0">
                    <a:moveTo>
                      <a:pt x="45" y="464"/>
                    </a:moveTo>
                    <a:cubicBezTo>
                      <a:pt x="1" y="277"/>
                      <a:pt x="117" y="90"/>
                      <a:pt x="304" y="45"/>
                    </a:cubicBezTo>
                    <a:cubicBezTo>
                      <a:pt x="500" y="0"/>
                      <a:pt x="688" y="116"/>
                      <a:pt x="723" y="304"/>
                    </a:cubicBezTo>
                    <a:cubicBezTo>
                      <a:pt x="768" y="491"/>
                      <a:pt x="652" y="678"/>
                      <a:pt x="465" y="723"/>
                    </a:cubicBezTo>
                    <a:cubicBezTo>
                      <a:pt x="277" y="768"/>
                      <a:pt x="90" y="652"/>
                      <a:pt x="45" y="4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3"/>
              <p:cNvSpPr/>
              <p:nvPr/>
            </p:nvSpPr>
            <p:spPr>
              <a:xfrm>
                <a:off x="4054422" y="-356814"/>
                <a:ext cx="50704" cy="51312"/>
              </a:xfrm>
              <a:custGeom>
                <a:avLst/>
                <a:gdLst/>
                <a:ahLst/>
                <a:cxnLst/>
                <a:rect l="l" t="t" r="r" b="b"/>
                <a:pathLst>
                  <a:path w="750" h="759" extrusionOk="0">
                    <a:moveTo>
                      <a:pt x="36" y="437"/>
                    </a:moveTo>
                    <a:cubicBezTo>
                      <a:pt x="0" y="250"/>
                      <a:pt x="125" y="72"/>
                      <a:pt x="322" y="36"/>
                    </a:cubicBezTo>
                    <a:cubicBezTo>
                      <a:pt x="509" y="0"/>
                      <a:pt x="687" y="125"/>
                      <a:pt x="723" y="321"/>
                    </a:cubicBezTo>
                    <a:cubicBezTo>
                      <a:pt x="750" y="509"/>
                      <a:pt x="625" y="687"/>
                      <a:pt x="438" y="723"/>
                    </a:cubicBezTo>
                    <a:cubicBezTo>
                      <a:pt x="250" y="759"/>
                      <a:pt x="63" y="634"/>
                      <a:pt x="36" y="4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3"/>
              <p:cNvSpPr/>
              <p:nvPr/>
            </p:nvSpPr>
            <p:spPr>
              <a:xfrm>
                <a:off x="4241957" y="-382165"/>
                <a:ext cx="49554" cy="50163"/>
              </a:xfrm>
              <a:custGeom>
                <a:avLst/>
                <a:gdLst/>
                <a:ahLst/>
                <a:cxnLst/>
                <a:rect l="l" t="t" r="r" b="b"/>
                <a:pathLst>
                  <a:path w="733" h="742" extrusionOk="0">
                    <a:moveTo>
                      <a:pt x="28" y="411"/>
                    </a:moveTo>
                    <a:cubicBezTo>
                      <a:pt x="1" y="224"/>
                      <a:pt x="144" y="45"/>
                      <a:pt x="331" y="27"/>
                    </a:cubicBezTo>
                    <a:cubicBezTo>
                      <a:pt x="527" y="1"/>
                      <a:pt x="697" y="152"/>
                      <a:pt x="715" y="340"/>
                    </a:cubicBezTo>
                    <a:cubicBezTo>
                      <a:pt x="732" y="536"/>
                      <a:pt x="599" y="696"/>
                      <a:pt x="402" y="714"/>
                    </a:cubicBezTo>
                    <a:cubicBezTo>
                      <a:pt x="215" y="741"/>
                      <a:pt x="45" y="607"/>
                      <a:pt x="28" y="41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3"/>
              <p:cNvSpPr/>
              <p:nvPr/>
            </p:nvSpPr>
            <p:spPr>
              <a:xfrm>
                <a:off x="4431385" y="-394199"/>
                <a:ext cx="48270" cy="48270"/>
              </a:xfrm>
              <a:custGeom>
                <a:avLst/>
                <a:gdLst/>
                <a:ahLst/>
                <a:cxnLst/>
                <a:rect l="l" t="t" r="r" b="b"/>
                <a:pathLst>
                  <a:path w="714" h="714" extrusionOk="0">
                    <a:moveTo>
                      <a:pt x="9" y="366"/>
                    </a:moveTo>
                    <a:cubicBezTo>
                      <a:pt x="0" y="170"/>
                      <a:pt x="152" y="18"/>
                      <a:pt x="339" y="9"/>
                    </a:cubicBezTo>
                    <a:cubicBezTo>
                      <a:pt x="535" y="0"/>
                      <a:pt x="696" y="152"/>
                      <a:pt x="705" y="348"/>
                    </a:cubicBezTo>
                    <a:cubicBezTo>
                      <a:pt x="714" y="544"/>
                      <a:pt x="562" y="696"/>
                      <a:pt x="366" y="705"/>
                    </a:cubicBezTo>
                    <a:cubicBezTo>
                      <a:pt x="179" y="714"/>
                      <a:pt x="18" y="562"/>
                      <a:pt x="9" y="3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3"/>
              <p:cNvSpPr/>
              <p:nvPr/>
            </p:nvSpPr>
            <p:spPr>
              <a:xfrm>
                <a:off x="4620745" y="-395416"/>
                <a:ext cx="47729" cy="48270"/>
              </a:xfrm>
              <a:custGeom>
                <a:avLst/>
                <a:gdLst/>
                <a:ahLst/>
                <a:cxnLst/>
                <a:rect l="l" t="t" r="r" b="b"/>
                <a:pathLst>
                  <a:path w="706" h="714" extrusionOk="0">
                    <a:moveTo>
                      <a:pt x="0" y="348"/>
                    </a:moveTo>
                    <a:cubicBezTo>
                      <a:pt x="0" y="152"/>
                      <a:pt x="161" y="0"/>
                      <a:pt x="357" y="9"/>
                    </a:cubicBezTo>
                    <a:cubicBezTo>
                      <a:pt x="553" y="18"/>
                      <a:pt x="705" y="170"/>
                      <a:pt x="696" y="366"/>
                    </a:cubicBezTo>
                    <a:cubicBezTo>
                      <a:pt x="687" y="562"/>
                      <a:pt x="536" y="714"/>
                      <a:pt x="339" y="705"/>
                    </a:cubicBezTo>
                    <a:cubicBezTo>
                      <a:pt x="152" y="696"/>
                      <a:pt x="0" y="544"/>
                      <a:pt x="0" y="3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3"/>
              <p:cNvSpPr/>
              <p:nvPr/>
            </p:nvSpPr>
            <p:spPr>
              <a:xfrm>
                <a:off x="4808280" y="-385748"/>
                <a:ext cx="49554" cy="48878"/>
              </a:xfrm>
              <a:custGeom>
                <a:avLst/>
                <a:gdLst/>
                <a:ahLst/>
                <a:cxnLst/>
                <a:rect l="l" t="t" r="r" b="b"/>
                <a:pathLst>
                  <a:path w="733" h="723" extrusionOk="0">
                    <a:moveTo>
                      <a:pt x="19" y="339"/>
                    </a:moveTo>
                    <a:cubicBezTo>
                      <a:pt x="28" y="152"/>
                      <a:pt x="197" y="0"/>
                      <a:pt x="393" y="18"/>
                    </a:cubicBezTo>
                    <a:cubicBezTo>
                      <a:pt x="590" y="36"/>
                      <a:pt x="732" y="205"/>
                      <a:pt x="714" y="393"/>
                    </a:cubicBezTo>
                    <a:cubicBezTo>
                      <a:pt x="697" y="580"/>
                      <a:pt x="527" y="723"/>
                      <a:pt x="331" y="714"/>
                    </a:cubicBezTo>
                    <a:cubicBezTo>
                      <a:pt x="143" y="696"/>
                      <a:pt x="1" y="535"/>
                      <a:pt x="19" y="3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3"/>
              <p:cNvSpPr/>
              <p:nvPr/>
            </p:nvSpPr>
            <p:spPr>
              <a:xfrm>
                <a:off x="4995275" y="-364047"/>
                <a:ext cx="50704" cy="50095"/>
              </a:xfrm>
              <a:custGeom>
                <a:avLst/>
                <a:gdLst/>
                <a:ahLst/>
                <a:cxnLst/>
                <a:rect l="l" t="t" r="r" b="b"/>
                <a:pathLst>
                  <a:path w="750" h="741" extrusionOk="0">
                    <a:moveTo>
                      <a:pt x="27" y="321"/>
                    </a:moveTo>
                    <a:cubicBezTo>
                      <a:pt x="54" y="134"/>
                      <a:pt x="232" y="0"/>
                      <a:pt x="428" y="18"/>
                    </a:cubicBezTo>
                    <a:cubicBezTo>
                      <a:pt x="616" y="54"/>
                      <a:pt x="750" y="241"/>
                      <a:pt x="714" y="428"/>
                    </a:cubicBezTo>
                    <a:cubicBezTo>
                      <a:pt x="687" y="616"/>
                      <a:pt x="509" y="741"/>
                      <a:pt x="321" y="714"/>
                    </a:cubicBezTo>
                    <a:cubicBezTo>
                      <a:pt x="134" y="687"/>
                      <a:pt x="0" y="509"/>
                      <a:pt x="27" y="3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3"/>
              <p:cNvSpPr/>
              <p:nvPr/>
            </p:nvSpPr>
            <p:spPr>
              <a:xfrm>
                <a:off x="5180444" y="-330313"/>
                <a:ext cx="51921" cy="51921"/>
              </a:xfrm>
              <a:custGeom>
                <a:avLst/>
                <a:gdLst/>
                <a:ahLst/>
                <a:cxnLst/>
                <a:rect l="l" t="t" r="r" b="b"/>
                <a:pathLst>
                  <a:path w="768" h="768" extrusionOk="0">
                    <a:moveTo>
                      <a:pt x="36" y="304"/>
                    </a:moveTo>
                    <a:cubicBezTo>
                      <a:pt x="80" y="117"/>
                      <a:pt x="268" y="1"/>
                      <a:pt x="455" y="45"/>
                    </a:cubicBezTo>
                    <a:cubicBezTo>
                      <a:pt x="642" y="90"/>
                      <a:pt x="767" y="277"/>
                      <a:pt x="723" y="465"/>
                    </a:cubicBezTo>
                    <a:cubicBezTo>
                      <a:pt x="678" y="652"/>
                      <a:pt x="491" y="768"/>
                      <a:pt x="303" y="723"/>
                    </a:cubicBezTo>
                    <a:cubicBezTo>
                      <a:pt x="116" y="679"/>
                      <a:pt x="0" y="491"/>
                      <a:pt x="36" y="3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3"/>
              <p:cNvSpPr/>
              <p:nvPr/>
            </p:nvSpPr>
            <p:spPr>
              <a:xfrm>
                <a:off x="5363179" y="-283868"/>
                <a:ext cx="52529" cy="52529"/>
              </a:xfrm>
              <a:custGeom>
                <a:avLst/>
                <a:gdLst/>
                <a:ahLst/>
                <a:cxnLst/>
                <a:rect l="l" t="t" r="r" b="b"/>
                <a:pathLst>
                  <a:path w="777" h="777" extrusionOk="0">
                    <a:moveTo>
                      <a:pt x="45" y="295"/>
                    </a:moveTo>
                    <a:cubicBezTo>
                      <a:pt x="98" y="108"/>
                      <a:pt x="295" y="1"/>
                      <a:pt x="482" y="54"/>
                    </a:cubicBezTo>
                    <a:cubicBezTo>
                      <a:pt x="669" y="108"/>
                      <a:pt x="776" y="295"/>
                      <a:pt x="723" y="482"/>
                    </a:cubicBezTo>
                    <a:cubicBezTo>
                      <a:pt x="669" y="670"/>
                      <a:pt x="473" y="777"/>
                      <a:pt x="286" y="723"/>
                    </a:cubicBezTo>
                    <a:cubicBezTo>
                      <a:pt x="107" y="670"/>
                      <a:pt x="0" y="474"/>
                      <a:pt x="45" y="29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3"/>
              <p:cNvSpPr/>
              <p:nvPr/>
            </p:nvSpPr>
            <p:spPr>
              <a:xfrm>
                <a:off x="5542263" y="-226539"/>
                <a:ext cx="53746" cy="52529"/>
              </a:xfrm>
              <a:custGeom>
                <a:avLst/>
                <a:gdLst/>
                <a:ahLst/>
                <a:cxnLst/>
                <a:rect l="l" t="t" r="r" b="b"/>
                <a:pathLst>
                  <a:path w="795" h="777" extrusionOk="0">
                    <a:moveTo>
                      <a:pt x="63" y="277"/>
                    </a:moveTo>
                    <a:cubicBezTo>
                      <a:pt x="126" y="98"/>
                      <a:pt x="331" y="0"/>
                      <a:pt x="518" y="63"/>
                    </a:cubicBezTo>
                    <a:cubicBezTo>
                      <a:pt x="697" y="125"/>
                      <a:pt x="795" y="321"/>
                      <a:pt x="723" y="509"/>
                    </a:cubicBezTo>
                    <a:cubicBezTo>
                      <a:pt x="661" y="687"/>
                      <a:pt x="465" y="776"/>
                      <a:pt x="277" y="714"/>
                    </a:cubicBezTo>
                    <a:cubicBezTo>
                      <a:pt x="99" y="660"/>
                      <a:pt x="1" y="455"/>
                      <a:pt x="63" y="2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3"/>
              <p:cNvSpPr/>
              <p:nvPr/>
            </p:nvSpPr>
            <p:spPr>
              <a:xfrm>
                <a:off x="5717765" y="-157786"/>
                <a:ext cx="53746" cy="54354"/>
              </a:xfrm>
              <a:custGeom>
                <a:avLst/>
                <a:gdLst/>
                <a:ahLst/>
                <a:cxnLst/>
                <a:rect l="l" t="t" r="r" b="b"/>
                <a:pathLst>
                  <a:path w="795" h="804" extrusionOk="0">
                    <a:moveTo>
                      <a:pt x="81" y="259"/>
                    </a:moveTo>
                    <a:cubicBezTo>
                      <a:pt x="152" y="80"/>
                      <a:pt x="358" y="0"/>
                      <a:pt x="536" y="80"/>
                    </a:cubicBezTo>
                    <a:cubicBezTo>
                      <a:pt x="714" y="161"/>
                      <a:pt x="795" y="375"/>
                      <a:pt x="714" y="544"/>
                    </a:cubicBezTo>
                    <a:cubicBezTo>
                      <a:pt x="634" y="723"/>
                      <a:pt x="429" y="803"/>
                      <a:pt x="259" y="723"/>
                    </a:cubicBezTo>
                    <a:cubicBezTo>
                      <a:pt x="81" y="642"/>
                      <a:pt x="1" y="437"/>
                      <a:pt x="81" y="2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3"/>
              <p:cNvSpPr/>
              <p:nvPr/>
            </p:nvSpPr>
            <p:spPr>
              <a:xfrm>
                <a:off x="5888466" y="-76390"/>
                <a:ext cx="53746" cy="53746"/>
              </a:xfrm>
              <a:custGeom>
                <a:avLst/>
                <a:gdLst/>
                <a:ahLst/>
                <a:cxnLst/>
                <a:rect l="l" t="t" r="r" b="b"/>
                <a:pathLst>
                  <a:path w="795" h="795" extrusionOk="0">
                    <a:moveTo>
                      <a:pt x="90" y="241"/>
                    </a:moveTo>
                    <a:cubicBezTo>
                      <a:pt x="170" y="63"/>
                      <a:pt x="384" y="1"/>
                      <a:pt x="553" y="90"/>
                    </a:cubicBezTo>
                    <a:cubicBezTo>
                      <a:pt x="732" y="179"/>
                      <a:pt x="794" y="384"/>
                      <a:pt x="705" y="554"/>
                    </a:cubicBezTo>
                    <a:cubicBezTo>
                      <a:pt x="616" y="723"/>
                      <a:pt x="411" y="794"/>
                      <a:pt x="241" y="705"/>
                    </a:cubicBezTo>
                    <a:cubicBezTo>
                      <a:pt x="72" y="616"/>
                      <a:pt x="0" y="411"/>
                      <a:pt x="90" y="2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3"/>
              <p:cNvSpPr/>
              <p:nvPr/>
            </p:nvSpPr>
            <p:spPr>
              <a:xfrm>
                <a:off x="6053692" y="14674"/>
                <a:ext cx="54354" cy="53746"/>
              </a:xfrm>
              <a:custGeom>
                <a:avLst/>
                <a:gdLst/>
                <a:ahLst/>
                <a:cxnLst/>
                <a:rect l="l" t="t" r="r" b="b"/>
                <a:pathLst>
                  <a:path w="804" h="795" extrusionOk="0">
                    <a:moveTo>
                      <a:pt x="99" y="224"/>
                    </a:moveTo>
                    <a:cubicBezTo>
                      <a:pt x="197" y="54"/>
                      <a:pt x="411" y="1"/>
                      <a:pt x="581" y="99"/>
                    </a:cubicBezTo>
                    <a:cubicBezTo>
                      <a:pt x="750" y="197"/>
                      <a:pt x="804" y="411"/>
                      <a:pt x="705" y="572"/>
                    </a:cubicBezTo>
                    <a:cubicBezTo>
                      <a:pt x="598" y="741"/>
                      <a:pt x="384" y="795"/>
                      <a:pt x="224" y="696"/>
                    </a:cubicBezTo>
                    <a:cubicBezTo>
                      <a:pt x="54" y="598"/>
                      <a:pt x="1" y="393"/>
                      <a:pt x="99" y="22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3"/>
              <p:cNvSpPr/>
              <p:nvPr/>
            </p:nvSpPr>
            <p:spPr>
              <a:xfrm>
                <a:off x="6212901" y="116621"/>
                <a:ext cx="53746" cy="53746"/>
              </a:xfrm>
              <a:custGeom>
                <a:avLst/>
                <a:gdLst/>
                <a:ahLst/>
                <a:cxnLst/>
                <a:rect l="l" t="t" r="r" b="b"/>
                <a:pathLst>
                  <a:path w="795" h="795" extrusionOk="0">
                    <a:moveTo>
                      <a:pt x="108" y="196"/>
                    </a:moveTo>
                    <a:cubicBezTo>
                      <a:pt x="224" y="36"/>
                      <a:pt x="438" y="0"/>
                      <a:pt x="590" y="107"/>
                    </a:cubicBezTo>
                    <a:cubicBezTo>
                      <a:pt x="750" y="223"/>
                      <a:pt x="795" y="446"/>
                      <a:pt x="679" y="598"/>
                    </a:cubicBezTo>
                    <a:cubicBezTo>
                      <a:pt x="572" y="759"/>
                      <a:pt x="358" y="794"/>
                      <a:pt x="197" y="687"/>
                    </a:cubicBezTo>
                    <a:cubicBezTo>
                      <a:pt x="45" y="571"/>
                      <a:pt x="1" y="357"/>
                      <a:pt x="108" y="1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3"/>
              <p:cNvSpPr/>
              <p:nvPr/>
            </p:nvSpPr>
            <p:spPr>
              <a:xfrm>
                <a:off x="6364876" y="228777"/>
                <a:ext cx="53746" cy="53138"/>
              </a:xfrm>
              <a:custGeom>
                <a:avLst/>
                <a:gdLst/>
                <a:ahLst/>
                <a:cxnLst/>
                <a:rect l="l" t="t" r="r" b="b"/>
                <a:pathLst>
                  <a:path w="795" h="786" extrusionOk="0">
                    <a:moveTo>
                      <a:pt x="126" y="179"/>
                    </a:moveTo>
                    <a:cubicBezTo>
                      <a:pt x="242" y="27"/>
                      <a:pt x="456" y="1"/>
                      <a:pt x="608" y="125"/>
                    </a:cubicBezTo>
                    <a:cubicBezTo>
                      <a:pt x="768" y="241"/>
                      <a:pt x="795" y="464"/>
                      <a:pt x="670" y="616"/>
                    </a:cubicBezTo>
                    <a:cubicBezTo>
                      <a:pt x="554" y="768"/>
                      <a:pt x="331" y="786"/>
                      <a:pt x="179" y="670"/>
                    </a:cubicBezTo>
                    <a:cubicBezTo>
                      <a:pt x="28" y="554"/>
                      <a:pt x="1" y="331"/>
                      <a:pt x="126" y="17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3"/>
              <p:cNvSpPr/>
              <p:nvPr/>
            </p:nvSpPr>
            <p:spPr>
              <a:xfrm>
                <a:off x="6510226" y="350601"/>
                <a:ext cx="53138" cy="51921"/>
              </a:xfrm>
              <a:custGeom>
                <a:avLst/>
                <a:gdLst/>
                <a:ahLst/>
                <a:cxnLst/>
                <a:rect l="l" t="t" r="r" b="b"/>
                <a:pathLst>
                  <a:path w="786" h="768" extrusionOk="0">
                    <a:moveTo>
                      <a:pt x="126" y="161"/>
                    </a:moveTo>
                    <a:cubicBezTo>
                      <a:pt x="251" y="9"/>
                      <a:pt x="474" y="1"/>
                      <a:pt x="625" y="125"/>
                    </a:cubicBezTo>
                    <a:cubicBezTo>
                      <a:pt x="768" y="259"/>
                      <a:pt x="786" y="473"/>
                      <a:pt x="652" y="616"/>
                    </a:cubicBezTo>
                    <a:cubicBezTo>
                      <a:pt x="527" y="759"/>
                      <a:pt x="304" y="768"/>
                      <a:pt x="162" y="643"/>
                    </a:cubicBezTo>
                    <a:cubicBezTo>
                      <a:pt x="10" y="518"/>
                      <a:pt x="1" y="304"/>
                      <a:pt x="126" y="1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3"/>
              <p:cNvSpPr/>
              <p:nvPr/>
            </p:nvSpPr>
            <p:spPr>
              <a:xfrm>
                <a:off x="6775033" y="619599"/>
                <a:ext cx="52529" cy="52529"/>
              </a:xfrm>
              <a:custGeom>
                <a:avLst/>
                <a:gdLst/>
                <a:ahLst/>
                <a:cxnLst/>
                <a:rect l="l" t="t" r="r" b="b"/>
                <a:pathLst>
                  <a:path w="777" h="777" extrusionOk="0">
                    <a:moveTo>
                      <a:pt x="161" y="125"/>
                    </a:moveTo>
                    <a:cubicBezTo>
                      <a:pt x="304" y="0"/>
                      <a:pt x="527" y="18"/>
                      <a:pt x="652" y="161"/>
                    </a:cubicBezTo>
                    <a:cubicBezTo>
                      <a:pt x="776" y="313"/>
                      <a:pt x="759" y="536"/>
                      <a:pt x="616" y="660"/>
                    </a:cubicBezTo>
                    <a:cubicBezTo>
                      <a:pt x="473" y="776"/>
                      <a:pt x="250" y="768"/>
                      <a:pt x="125" y="616"/>
                    </a:cubicBezTo>
                    <a:cubicBezTo>
                      <a:pt x="0" y="473"/>
                      <a:pt x="18" y="259"/>
                      <a:pt x="161" y="1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3"/>
              <p:cNvSpPr/>
              <p:nvPr/>
            </p:nvSpPr>
            <p:spPr>
              <a:xfrm>
                <a:off x="6893814" y="766166"/>
                <a:ext cx="53746" cy="52529"/>
              </a:xfrm>
              <a:custGeom>
                <a:avLst/>
                <a:gdLst/>
                <a:ahLst/>
                <a:cxnLst/>
                <a:rect l="l" t="t" r="r" b="b"/>
                <a:pathLst>
                  <a:path w="795" h="777" extrusionOk="0">
                    <a:moveTo>
                      <a:pt x="179" y="116"/>
                    </a:moveTo>
                    <a:cubicBezTo>
                      <a:pt x="331" y="0"/>
                      <a:pt x="554" y="27"/>
                      <a:pt x="670" y="179"/>
                    </a:cubicBezTo>
                    <a:cubicBezTo>
                      <a:pt x="795" y="330"/>
                      <a:pt x="768" y="553"/>
                      <a:pt x="607" y="660"/>
                    </a:cubicBezTo>
                    <a:cubicBezTo>
                      <a:pt x="456" y="776"/>
                      <a:pt x="233" y="750"/>
                      <a:pt x="117" y="598"/>
                    </a:cubicBezTo>
                    <a:cubicBezTo>
                      <a:pt x="1" y="446"/>
                      <a:pt x="27" y="232"/>
                      <a:pt x="179" y="1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3"/>
              <p:cNvSpPr/>
              <p:nvPr/>
            </p:nvSpPr>
            <p:spPr>
              <a:xfrm>
                <a:off x="7003604" y="919358"/>
                <a:ext cx="53138" cy="54287"/>
              </a:xfrm>
              <a:custGeom>
                <a:avLst/>
                <a:gdLst/>
                <a:ahLst/>
                <a:cxnLst/>
                <a:rect l="l" t="t" r="r" b="b"/>
                <a:pathLst>
                  <a:path w="786" h="803" extrusionOk="0">
                    <a:moveTo>
                      <a:pt x="197" y="107"/>
                    </a:moveTo>
                    <a:cubicBezTo>
                      <a:pt x="357" y="0"/>
                      <a:pt x="571" y="45"/>
                      <a:pt x="678" y="205"/>
                    </a:cubicBezTo>
                    <a:cubicBezTo>
                      <a:pt x="785" y="375"/>
                      <a:pt x="741" y="589"/>
                      <a:pt x="580" y="696"/>
                    </a:cubicBezTo>
                    <a:cubicBezTo>
                      <a:pt x="420" y="803"/>
                      <a:pt x="206" y="758"/>
                      <a:pt x="98" y="598"/>
                    </a:cubicBezTo>
                    <a:cubicBezTo>
                      <a:pt x="0" y="428"/>
                      <a:pt x="45" y="214"/>
                      <a:pt x="197" y="1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3"/>
              <p:cNvSpPr/>
              <p:nvPr/>
            </p:nvSpPr>
            <p:spPr>
              <a:xfrm>
                <a:off x="7101901" y="1080325"/>
                <a:ext cx="54354" cy="53746"/>
              </a:xfrm>
              <a:custGeom>
                <a:avLst/>
                <a:gdLst/>
                <a:ahLst/>
                <a:cxnLst/>
                <a:rect l="l" t="t" r="r" b="b"/>
                <a:pathLst>
                  <a:path w="804" h="795" extrusionOk="0">
                    <a:moveTo>
                      <a:pt x="224" y="99"/>
                    </a:moveTo>
                    <a:cubicBezTo>
                      <a:pt x="393" y="1"/>
                      <a:pt x="607" y="55"/>
                      <a:pt x="705" y="224"/>
                    </a:cubicBezTo>
                    <a:cubicBezTo>
                      <a:pt x="803" y="394"/>
                      <a:pt x="741" y="608"/>
                      <a:pt x="571" y="706"/>
                    </a:cubicBezTo>
                    <a:cubicBezTo>
                      <a:pt x="411" y="795"/>
                      <a:pt x="197" y="741"/>
                      <a:pt x="99" y="572"/>
                    </a:cubicBezTo>
                    <a:cubicBezTo>
                      <a:pt x="0" y="402"/>
                      <a:pt x="63" y="197"/>
                      <a:pt x="224"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3"/>
              <p:cNvSpPr/>
              <p:nvPr/>
            </p:nvSpPr>
            <p:spPr>
              <a:xfrm>
                <a:off x="7191139" y="1246835"/>
                <a:ext cx="54354" cy="53746"/>
              </a:xfrm>
              <a:custGeom>
                <a:avLst/>
                <a:gdLst/>
                <a:ahLst/>
                <a:cxnLst/>
                <a:rect l="l" t="t" r="r" b="b"/>
                <a:pathLst>
                  <a:path w="804" h="795" extrusionOk="0">
                    <a:moveTo>
                      <a:pt x="242" y="89"/>
                    </a:moveTo>
                    <a:cubicBezTo>
                      <a:pt x="411" y="0"/>
                      <a:pt x="625" y="72"/>
                      <a:pt x="714" y="241"/>
                    </a:cubicBezTo>
                    <a:cubicBezTo>
                      <a:pt x="804" y="419"/>
                      <a:pt x="732" y="625"/>
                      <a:pt x="563" y="714"/>
                    </a:cubicBezTo>
                    <a:cubicBezTo>
                      <a:pt x="384" y="794"/>
                      <a:pt x="170" y="723"/>
                      <a:pt x="90" y="553"/>
                    </a:cubicBezTo>
                    <a:cubicBezTo>
                      <a:pt x="1" y="384"/>
                      <a:pt x="72" y="179"/>
                      <a:pt x="242" y="8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3"/>
              <p:cNvSpPr/>
              <p:nvPr/>
            </p:nvSpPr>
            <p:spPr>
              <a:xfrm>
                <a:off x="7269560" y="1418686"/>
                <a:ext cx="53138" cy="53746"/>
              </a:xfrm>
              <a:custGeom>
                <a:avLst/>
                <a:gdLst/>
                <a:ahLst/>
                <a:cxnLst/>
                <a:rect l="l" t="t" r="r" b="b"/>
                <a:pathLst>
                  <a:path w="786" h="795" extrusionOk="0">
                    <a:moveTo>
                      <a:pt x="259" y="81"/>
                    </a:moveTo>
                    <a:cubicBezTo>
                      <a:pt x="438" y="1"/>
                      <a:pt x="643" y="90"/>
                      <a:pt x="714" y="268"/>
                    </a:cubicBezTo>
                    <a:cubicBezTo>
                      <a:pt x="786" y="447"/>
                      <a:pt x="696" y="652"/>
                      <a:pt x="518" y="723"/>
                    </a:cubicBezTo>
                    <a:cubicBezTo>
                      <a:pt x="340" y="795"/>
                      <a:pt x="143" y="714"/>
                      <a:pt x="72" y="536"/>
                    </a:cubicBezTo>
                    <a:cubicBezTo>
                      <a:pt x="1" y="357"/>
                      <a:pt x="90" y="152"/>
                      <a:pt x="259" y="8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3"/>
              <p:cNvSpPr/>
              <p:nvPr/>
            </p:nvSpPr>
            <p:spPr>
              <a:xfrm>
                <a:off x="7335880" y="1596012"/>
                <a:ext cx="53138" cy="53138"/>
              </a:xfrm>
              <a:custGeom>
                <a:avLst/>
                <a:gdLst/>
                <a:ahLst/>
                <a:cxnLst/>
                <a:rect l="l" t="t" r="r" b="b"/>
                <a:pathLst>
                  <a:path w="786" h="786" extrusionOk="0">
                    <a:moveTo>
                      <a:pt x="277" y="63"/>
                    </a:moveTo>
                    <a:cubicBezTo>
                      <a:pt x="465" y="0"/>
                      <a:pt x="661" y="99"/>
                      <a:pt x="723" y="286"/>
                    </a:cubicBezTo>
                    <a:cubicBezTo>
                      <a:pt x="786" y="464"/>
                      <a:pt x="688" y="670"/>
                      <a:pt x="500" y="723"/>
                    </a:cubicBezTo>
                    <a:cubicBezTo>
                      <a:pt x="322" y="785"/>
                      <a:pt x="126" y="687"/>
                      <a:pt x="63" y="509"/>
                    </a:cubicBezTo>
                    <a:cubicBezTo>
                      <a:pt x="1" y="322"/>
                      <a:pt x="99" y="125"/>
                      <a:pt x="277" y="6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3"/>
              <p:cNvSpPr/>
              <p:nvPr/>
            </p:nvSpPr>
            <p:spPr>
              <a:xfrm>
                <a:off x="7391384" y="1776922"/>
                <a:ext cx="52529" cy="52529"/>
              </a:xfrm>
              <a:custGeom>
                <a:avLst/>
                <a:gdLst/>
                <a:ahLst/>
                <a:cxnLst/>
                <a:rect l="l" t="t" r="r" b="b"/>
                <a:pathLst>
                  <a:path w="777" h="777" extrusionOk="0">
                    <a:moveTo>
                      <a:pt x="295" y="54"/>
                    </a:moveTo>
                    <a:cubicBezTo>
                      <a:pt x="482" y="1"/>
                      <a:pt x="670" y="108"/>
                      <a:pt x="723" y="295"/>
                    </a:cubicBezTo>
                    <a:cubicBezTo>
                      <a:pt x="777" y="482"/>
                      <a:pt x="670" y="679"/>
                      <a:pt x="482" y="723"/>
                    </a:cubicBezTo>
                    <a:cubicBezTo>
                      <a:pt x="295" y="777"/>
                      <a:pt x="108" y="661"/>
                      <a:pt x="54" y="482"/>
                    </a:cubicBezTo>
                    <a:cubicBezTo>
                      <a:pt x="1" y="295"/>
                      <a:pt x="108" y="108"/>
                      <a:pt x="295" y="5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3"/>
              <p:cNvSpPr/>
              <p:nvPr/>
            </p:nvSpPr>
            <p:spPr>
              <a:xfrm>
                <a:off x="7436003" y="1961483"/>
                <a:ext cx="50771" cy="51312"/>
              </a:xfrm>
              <a:custGeom>
                <a:avLst/>
                <a:gdLst/>
                <a:ahLst/>
                <a:cxnLst/>
                <a:rect l="l" t="t" r="r" b="b"/>
                <a:pathLst>
                  <a:path w="751" h="759" extrusionOk="0">
                    <a:moveTo>
                      <a:pt x="304" y="36"/>
                    </a:moveTo>
                    <a:cubicBezTo>
                      <a:pt x="491" y="1"/>
                      <a:pt x="688" y="117"/>
                      <a:pt x="714" y="313"/>
                    </a:cubicBezTo>
                    <a:cubicBezTo>
                      <a:pt x="750" y="500"/>
                      <a:pt x="625" y="687"/>
                      <a:pt x="438" y="723"/>
                    </a:cubicBezTo>
                    <a:cubicBezTo>
                      <a:pt x="251" y="759"/>
                      <a:pt x="72" y="634"/>
                      <a:pt x="36" y="447"/>
                    </a:cubicBezTo>
                    <a:cubicBezTo>
                      <a:pt x="1" y="259"/>
                      <a:pt x="117" y="72"/>
                      <a:pt x="304" y="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3"/>
              <p:cNvSpPr/>
              <p:nvPr/>
            </p:nvSpPr>
            <p:spPr>
              <a:xfrm>
                <a:off x="7467371" y="2147869"/>
                <a:ext cx="50163" cy="50704"/>
              </a:xfrm>
              <a:custGeom>
                <a:avLst/>
                <a:gdLst/>
                <a:ahLst/>
                <a:cxnLst/>
                <a:rect l="l" t="t" r="r" b="b"/>
                <a:pathLst>
                  <a:path w="742" h="750" extrusionOk="0">
                    <a:moveTo>
                      <a:pt x="322" y="27"/>
                    </a:moveTo>
                    <a:cubicBezTo>
                      <a:pt x="518" y="0"/>
                      <a:pt x="688" y="134"/>
                      <a:pt x="714" y="330"/>
                    </a:cubicBezTo>
                    <a:cubicBezTo>
                      <a:pt x="741" y="526"/>
                      <a:pt x="607" y="696"/>
                      <a:pt x="411" y="723"/>
                    </a:cubicBezTo>
                    <a:cubicBezTo>
                      <a:pt x="224" y="750"/>
                      <a:pt x="45" y="616"/>
                      <a:pt x="27" y="419"/>
                    </a:cubicBezTo>
                    <a:cubicBezTo>
                      <a:pt x="1" y="232"/>
                      <a:pt x="134" y="54"/>
                      <a:pt x="322" y="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3"/>
              <p:cNvSpPr/>
              <p:nvPr/>
            </p:nvSpPr>
            <p:spPr>
              <a:xfrm>
                <a:off x="7487315" y="2336621"/>
                <a:ext cx="48878" cy="48946"/>
              </a:xfrm>
              <a:custGeom>
                <a:avLst/>
                <a:gdLst/>
                <a:ahLst/>
                <a:cxnLst/>
                <a:rect l="l" t="t" r="r" b="b"/>
                <a:pathLst>
                  <a:path w="723" h="724" extrusionOk="0">
                    <a:moveTo>
                      <a:pt x="330" y="18"/>
                    </a:moveTo>
                    <a:cubicBezTo>
                      <a:pt x="526" y="0"/>
                      <a:pt x="696" y="143"/>
                      <a:pt x="705" y="339"/>
                    </a:cubicBezTo>
                    <a:cubicBezTo>
                      <a:pt x="723" y="536"/>
                      <a:pt x="580" y="696"/>
                      <a:pt x="384" y="714"/>
                    </a:cubicBezTo>
                    <a:cubicBezTo>
                      <a:pt x="196" y="723"/>
                      <a:pt x="27" y="580"/>
                      <a:pt x="9" y="393"/>
                    </a:cubicBezTo>
                    <a:cubicBezTo>
                      <a:pt x="0" y="197"/>
                      <a:pt x="143" y="27"/>
                      <a:pt x="330" y="1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3"/>
              <p:cNvSpPr/>
              <p:nvPr/>
            </p:nvSpPr>
            <p:spPr>
              <a:xfrm>
                <a:off x="7495698" y="2525981"/>
                <a:ext cx="47729" cy="47729"/>
              </a:xfrm>
              <a:custGeom>
                <a:avLst/>
                <a:gdLst/>
                <a:ahLst/>
                <a:cxnLst/>
                <a:rect l="l" t="t" r="r" b="b"/>
                <a:pathLst>
                  <a:path w="706" h="706" extrusionOk="0">
                    <a:moveTo>
                      <a:pt x="340" y="10"/>
                    </a:moveTo>
                    <a:cubicBezTo>
                      <a:pt x="536" y="1"/>
                      <a:pt x="697" y="161"/>
                      <a:pt x="697" y="349"/>
                    </a:cubicBezTo>
                    <a:cubicBezTo>
                      <a:pt x="706" y="545"/>
                      <a:pt x="554" y="705"/>
                      <a:pt x="358" y="705"/>
                    </a:cubicBezTo>
                    <a:cubicBezTo>
                      <a:pt x="170" y="705"/>
                      <a:pt x="10" y="545"/>
                      <a:pt x="1" y="357"/>
                    </a:cubicBezTo>
                    <a:cubicBezTo>
                      <a:pt x="1" y="170"/>
                      <a:pt x="153" y="10"/>
                      <a:pt x="340" y="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3"/>
              <p:cNvSpPr/>
              <p:nvPr/>
            </p:nvSpPr>
            <p:spPr>
              <a:xfrm>
                <a:off x="7490898" y="2714733"/>
                <a:ext cx="48946" cy="48338"/>
              </a:xfrm>
              <a:custGeom>
                <a:avLst/>
                <a:gdLst/>
                <a:ahLst/>
                <a:cxnLst/>
                <a:rect l="l" t="t" r="r" b="b"/>
                <a:pathLst>
                  <a:path w="724" h="715" extrusionOk="0">
                    <a:moveTo>
                      <a:pt x="375" y="10"/>
                    </a:moveTo>
                    <a:cubicBezTo>
                      <a:pt x="572" y="19"/>
                      <a:pt x="723" y="179"/>
                      <a:pt x="705" y="376"/>
                    </a:cubicBezTo>
                    <a:cubicBezTo>
                      <a:pt x="696" y="572"/>
                      <a:pt x="527" y="715"/>
                      <a:pt x="331" y="706"/>
                    </a:cubicBezTo>
                    <a:cubicBezTo>
                      <a:pt x="143" y="688"/>
                      <a:pt x="1" y="527"/>
                      <a:pt x="9" y="340"/>
                    </a:cubicBezTo>
                    <a:cubicBezTo>
                      <a:pt x="27" y="144"/>
                      <a:pt x="188" y="1"/>
                      <a:pt x="375" y="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3"/>
              <p:cNvSpPr/>
              <p:nvPr/>
            </p:nvSpPr>
            <p:spPr>
              <a:xfrm>
                <a:off x="7473388" y="2901727"/>
                <a:ext cx="50163" cy="50095"/>
              </a:xfrm>
              <a:custGeom>
                <a:avLst/>
                <a:gdLst/>
                <a:ahLst/>
                <a:cxnLst/>
                <a:rect l="l" t="t" r="r" b="b"/>
                <a:pathLst>
                  <a:path w="742" h="741" extrusionOk="0">
                    <a:moveTo>
                      <a:pt x="411" y="27"/>
                    </a:moveTo>
                    <a:cubicBezTo>
                      <a:pt x="607" y="45"/>
                      <a:pt x="741" y="223"/>
                      <a:pt x="715" y="411"/>
                    </a:cubicBezTo>
                    <a:cubicBezTo>
                      <a:pt x="688" y="607"/>
                      <a:pt x="518" y="741"/>
                      <a:pt x="322" y="714"/>
                    </a:cubicBezTo>
                    <a:cubicBezTo>
                      <a:pt x="135" y="696"/>
                      <a:pt x="1" y="518"/>
                      <a:pt x="19" y="330"/>
                    </a:cubicBezTo>
                    <a:cubicBezTo>
                      <a:pt x="45" y="143"/>
                      <a:pt x="224" y="0"/>
                      <a:pt x="411" y="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3"/>
              <p:cNvSpPr/>
              <p:nvPr/>
            </p:nvSpPr>
            <p:spPr>
              <a:xfrm>
                <a:off x="7444453" y="3088046"/>
                <a:ext cx="50771" cy="51380"/>
              </a:xfrm>
              <a:custGeom>
                <a:avLst/>
                <a:gdLst/>
                <a:ahLst/>
                <a:cxnLst/>
                <a:rect l="l" t="t" r="r" b="b"/>
                <a:pathLst>
                  <a:path w="751" h="760" extrusionOk="0">
                    <a:moveTo>
                      <a:pt x="438" y="37"/>
                    </a:moveTo>
                    <a:cubicBezTo>
                      <a:pt x="625" y="63"/>
                      <a:pt x="750" y="251"/>
                      <a:pt x="714" y="438"/>
                    </a:cubicBezTo>
                    <a:cubicBezTo>
                      <a:pt x="688" y="634"/>
                      <a:pt x="500" y="759"/>
                      <a:pt x="313" y="724"/>
                    </a:cubicBezTo>
                    <a:cubicBezTo>
                      <a:pt x="126" y="688"/>
                      <a:pt x="1" y="501"/>
                      <a:pt x="36" y="313"/>
                    </a:cubicBezTo>
                    <a:cubicBezTo>
                      <a:pt x="63" y="126"/>
                      <a:pt x="250" y="1"/>
                      <a:pt x="438" y="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3"/>
              <p:cNvSpPr/>
              <p:nvPr/>
            </p:nvSpPr>
            <p:spPr>
              <a:xfrm>
                <a:off x="7404634" y="3271998"/>
                <a:ext cx="51380" cy="52529"/>
              </a:xfrm>
              <a:custGeom>
                <a:avLst/>
                <a:gdLst/>
                <a:ahLst/>
                <a:cxnLst/>
                <a:rect l="l" t="t" r="r" b="b"/>
                <a:pathLst>
                  <a:path w="760" h="777" extrusionOk="0">
                    <a:moveTo>
                      <a:pt x="456" y="45"/>
                    </a:moveTo>
                    <a:cubicBezTo>
                      <a:pt x="643" y="90"/>
                      <a:pt x="759" y="286"/>
                      <a:pt x="715" y="474"/>
                    </a:cubicBezTo>
                    <a:cubicBezTo>
                      <a:pt x="670" y="661"/>
                      <a:pt x="474" y="777"/>
                      <a:pt x="286" y="723"/>
                    </a:cubicBezTo>
                    <a:cubicBezTo>
                      <a:pt x="99" y="679"/>
                      <a:pt x="1" y="492"/>
                      <a:pt x="37" y="304"/>
                    </a:cubicBezTo>
                    <a:cubicBezTo>
                      <a:pt x="81" y="117"/>
                      <a:pt x="268" y="1"/>
                      <a:pt x="456" y="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3"/>
              <p:cNvSpPr/>
              <p:nvPr/>
            </p:nvSpPr>
            <p:spPr>
              <a:xfrm>
                <a:off x="7350956" y="3453584"/>
                <a:ext cx="53138" cy="52529"/>
              </a:xfrm>
              <a:custGeom>
                <a:avLst/>
                <a:gdLst/>
                <a:ahLst/>
                <a:cxnLst/>
                <a:rect l="l" t="t" r="r" b="b"/>
                <a:pathLst>
                  <a:path w="786" h="777" extrusionOk="0">
                    <a:moveTo>
                      <a:pt x="500" y="54"/>
                    </a:moveTo>
                    <a:cubicBezTo>
                      <a:pt x="688" y="116"/>
                      <a:pt x="786" y="312"/>
                      <a:pt x="723" y="491"/>
                    </a:cubicBezTo>
                    <a:cubicBezTo>
                      <a:pt x="661" y="678"/>
                      <a:pt x="465" y="776"/>
                      <a:pt x="277" y="714"/>
                    </a:cubicBezTo>
                    <a:cubicBezTo>
                      <a:pt x="99" y="651"/>
                      <a:pt x="1" y="464"/>
                      <a:pt x="63" y="277"/>
                    </a:cubicBezTo>
                    <a:cubicBezTo>
                      <a:pt x="126" y="98"/>
                      <a:pt x="322" y="0"/>
                      <a:pt x="500" y="5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3"/>
              <p:cNvSpPr/>
              <p:nvPr/>
            </p:nvSpPr>
            <p:spPr>
              <a:xfrm>
                <a:off x="7287070" y="3630843"/>
                <a:ext cx="53138" cy="53138"/>
              </a:xfrm>
              <a:custGeom>
                <a:avLst/>
                <a:gdLst/>
                <a:ahLst/>
                <a:cxnLst/>
                <a:rect l="l" t="t" r="r" b="b"/>
                <a:pathLst>
                  <a:path w="786" h="786" extrusionOk="0">
                    <a:moveTo>
                      <a:pt x="518" y="63"/>
                    </a:moveTo>
                    <a:cubicBezTo>
                      <a:pt x="696" y="135"/>
                      <a:pt x="785" y="340"/>
                      <a:pt x="714" y="518"/>
                    </a:cubicBezTo>
                    <a:cubicBezTo>
                      <a:pt x="643" y="697"/>
                      <a:pt x="437" y="786"/>
                      <a:pt x="259" y="715"/>
                    </a:cubicBezTo>
                    <a:cubicBezTo>
                      <a:pt x="81" y="643"/>
                      <a:pt x="0" y="438"/>
                      <a:pt x="63" y="260"/>
                    </a:cubicBezTo>
                    <a:cubicBezTo>
                      <a:pt x="134" y="90"/>
                      <a:pt x="339" y="1"/>
                      <a:pt x="518" y="6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3"/>
              <p:cNvSpPr/>
              <p:nvPr/>
            </p:nvSpPr>
            <p:spPr>
              <a:xfrm>
                <a:off x="7212299" y="3803978"/>
                <a:ext cx="53138" cy="54354"/>
              </a:xfrm>
              <a:custGeom>
                <a:avLst/>
                <a:gdLst/>
                <a:ahLst/>
                <a:cxnLst/>
                <a:rect l="l" t="t" r="r" b="b"/>
                <a:pathLst>
                  <a:path w="786" h="804" extrusionOk="0">
                    <a:moveTo>
                      <a:pt x="535" y="80"/>
                    </a:moveTo>
                    <a:cubicBezTo>
                      <a:pt x="705" y="161"/>
                      <a:pt x="785" y="366"/>
                      <a:pt x="705" y="544"/>
                    </a:cubicBezTo>
                    <a:cubicBezTo>
                      <a:pt x="625" y="723"/>
                      <a:pt x="419" y="803"/>
                      <a:pt x="250" y="714"/>
                    </a:cubicBezTo>
                    <a:cubicBezTo>
                      <a:pt x="71" y="634"/>
                      <a:pt x="0" y="419"/>
                      <a:pt x="71" y="250"/>
                    </a:cubicBezTo>
                    <a:cubicBezTo>
                      <a:pt x="152" y="72"/>
                      <a:pt x="357" y="0"/>
                      <a:pt x="535" y="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3"/>
              <p:cNvSpPr/>
              <p:nvPr/>
            </p:nvSpPr>
            <p:spPr>
              <a:xfrm>
                <a:off x="7125427" y="3972246"/>
                <a:ext cx="54354" cy="53746"/>
              </a:xfrm>
              <a:custGeom>
                <a:avLst/>
                <a:gdLst/>
                <a:ahLst/>
                <a:cxnLst/>
                <a:rect l="l" t="t" r="r" b="b"/>
                <a:pathLst>
                  <a:path w="804" h="795" extrusionOk="0">
                    <a:moveTo>
                      <a:pt x="571" y="89"/>
                    </a:moveTo>
                    <a:cubicBezTo>
                      <a:pt x="741" y="179"/>
                      <a:pt x="803" y="393"/>
                      <a:pt x="705" y="562"/>
                    </a:cubicBezTo>
                    <a:cubicBezTo>
                      <a:pt x="607" y="732"/>
                      <a:pt x="393" y="794"/>
                      <a:pt x="223" y="696"/>
                    </a:cubicBezTo>
                    <a:cubicBezTo>
                      <a:pt x="63" y="598"/>
                      <a:pt x="0" y="393"/>
                      <a:pt x="99" y="223"/>
                    </a:cubicBezTo>
                    <a:cubicBezTo>
                      <a:pt x="188" y="63"/>
                      <a:pt x="402" y="0"/>
                      <a:pt x="571" y="8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3"/>
              <p:cNvSpPr/>
              <p:nvPr/>
            </p:nvSpPr>
            <p:spPr>
              <a:xfrm>
                <a:off x="7028347" y="4133821"/>
                <a:ext cx="54354" cy="53746"/>
              </a:xfrm>
              <a:custGeom>
                <a:avLst/>
                <a:gdLst/>
                <a:ahLst/>
                <a:cxnLst/>
                <a:rect l="l" t="t" r="r" b="b"/>
                <a:pathLst>
                  <a:path w="804" h="795" extrusionOk="0">
                    <a:moveTo>
                      <a:pt x="589" y="108"/>
                    </a:moveTo>
                    <a:cubicBezTo>
                      <a:pt x="749" y="206"/>
                      <a:pt x="803" y="420"/>
                      <a:pt x="696" y="590"/>
                    </a:cubicBezTo>
                    <a:cubicBezTo>
                      <a:pt x="589" y="750"/>
                      <a:pt x="375" y="795"/>
                      <a:pt x="214" y="697"/>
                    </a:cubicBezTo>
                    <a:cubicBezTo>
                      <a:pt x="54" y="590"/>
                      <a:pt x="0" y="376"/>
                      <a:pt x="107" y="215"/>
                    </a:cubicBezTo>
                    <a:cubicBezTo>
                      <a:pt x="214" y="55"/>
                      <a:pt x="428" y="1"/>
                      <a:pt x="589" y="1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3"/>
              <p:cNvSpPr/>
              <p:nvPr/>
            </p:nvSpPr>
            <p:spPr>
              <a:xfrm>
                <a:off x="6922208" y="4290055"/>
                <a:ext cx="53138" cy="53746"/>
              </a:xfrm>
              <a:custGeom>
                <a:avLst/>
                <a:gdLst/>
                <a:ahLst/>
                <a:cxnLst/>
                <a:rect l="l" t="t" r="r" b="b"/>
                <a:pathLst>
                  <a:path w="786" h="795" extrusionOk="0">
                    <a:moveTo>
                      <a:pt x="598" y="108"/>
                    </a:moveTo>
                    <a:cubicBezTo>
                      <a:pt x="749" y="224"/>
                      <a:pt x="785" y="447"/>
                      <a:pt x="678" y="598"/>
                    </a:cubicBezTo>
                    <a:cubicBezTo>
                      <a:pt x="562" y="759"/>
                      <a:pt x="348" y="794"/>
                      <a:pt x="187" y="679"/>
                    </a:cubicBezTo>
                    <a:cubicBezTo>
                      <a:pt x="36" y="563"/>
                      <a:pt x="0" y="348"/>
                      <a:pt x="116" y="188"/>
                    </a:cubicBezTo>
                    <a:cubicBezTo>
                      <a:pt x="223" y="36"/>
                      <a:pt x="437" y="1"/>
                      <a:pt x="598" y="1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3"/>
              <p:cNvSpPr/>
              <p:nvPr/>
            </p:nvSpPr>
            <p:spPr>
              <a:xfrm>
                <a:off x="6805793" y="4439056"/>
                <a:ext cx="53138" cy="52529"/>
              </a:xfrm>
              <a:custGeom>
                <a:avLst/>
                <a:gdLst/>
                <a:ahLst/>
                <a:cxnLst/>
                <a:rect l="l" t="t" r="r" b="b"/>
                <a:pathLst>
                  <a:path w="786" h="777" extrusionOk="0">
                    <a:moveTo>
                      <a:pt x="616" y="125"/>
                    </a:moveTo>
                    <a:cubicBezTo>
                      <a:pt x="767" y="250"/>
                      <a:pt x="785" y="464"/>
                      <a:pt x="660" y="616"/>
                    </a:cubicBezTo>
                    <a:cubicBezTo>
                      <a:pt x="527" y="758"/>
                      <a:pt x="304" y="776"/>
                      <a:pt x="161" y="651"/>
                    </a:cubicBezTo>
                    <a:cubicBezTo>
                      <a:pt x="18" y="526"/>
                      <a:pt x="0" y="312"/>
                      <a:pt x="125" y="161"/>
                    </a:cubicBezTo>
                    <a:cubicBezTo>
                      <a:pt x="250" y="18"/>
                      <a:pt x="473" y="0"/>
                      <a:pt x="616" y="1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3"/>
              <p:cNvSpPr/>
              <p:nvPr/>
            </p:nvSpPr>
            <p:spPr>
              <a:xfrm>
                <a:off x="6679710" y="4579538"/>
                <a:ext cx="52529" cy="52529"/>
              </a:xfrm>
              <a:custGeom>
                <a:avLst/>
                <a:gdLst/>
                <a:ahLst/>
                <a:cxnLst/>
                <a:rect l="l" t="t" r="r" b="b"/>
                <a:pathLst>
                  <a:path w="777" h="777" extrusionOk="0">
                    <a:moveTo>
                      <a:pt x="625" y="134"/>
                    </a:moveTo>
                    <a:cubicBezTo>
                      <a:pt x="768" y="268"/>
                      <a:pt x="777" y="491"/>
                      <a:pt x="643" y="625"/>
                    </a:cubicBezTo>
                    <a:cubicBezTo>
                      <a:pt x="509" y="768"/>
                      <a:pt x="286" y="777"/>
                      <a:pt x="143" y="643"/>
                    </a:cubicBezTo>
                    <a:cubicBezTo>
                      <a:pt x="10" y="509"/>
                      <a:pt x="1" y="286"/>
                      <a:pt x="135" y="152"/>
                    </a:cubicBezTo>
                    <a:cubicBezTo>
                      <a:pt x="268" y="10"/>
                      <a:pt x="491" y="1"/>
                      <a:pt x="625" y="1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3"/>
              <p:cNvSpPr/>
              <p:nvPr/>
            </p:nvSpPr>
            <p:spPr>
              <a:xfrm>
                <a:off x="6545853" y="4712246"/>
                <a:ext cx="51921" cy="52529"/>
              </a:xfrm>
              <a:custGeom>
                <a:avLst/>
                <a:gdLst/>
                <a:ahLst/>
                <a:cxnLst/>
                <a:rect l="l" t="t" r="r" b="b"/>
                <a:pathLst>
                  <a:path w="768" h="777" extrusionOk="0">
                    <a:moveTo>
                      <a:pt x="634" y="152"/>
                    </a:moveTo>
                    <a:cubicBezTo>
                      <a:pt x="768" y="286"/>
                      <a:pt x="759" y="509"/>
                      <a:pt x="616" y="643"/>
                    </a:cubicBezTo>
                    <a:cubicBezTo>
                      <a:pt x="473" y="776"/>
                      <a:pt x="259" y="776"/>
                      <a:pt x="125" y="634"/>
                    </a:cubicBezTo>
                    <a:cubicBezTo>
                      <a:pt x="0" y="491"/>
                      <a:pt x="9" y="268"/>
                      <a:pt x="143" y="134"/>
                    </a:cubicBezTo>
                    <a:cubicBezTo>
                      <a:pt x="286" y="0"/>
                      <a:pt x="500" y="9"/>
                      <a:pt x="634" y="1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3"/>
              <p:cNvSpPr/>
              <p:nvPr/>
            </p:nvSpPr>
            <p:spPr>
              <a:xfrm>
                <a:off x="6402329" y="4835894"/>
                <a:ext cx="53138" cy="52529"/>
              </a:xfrm>
              <a:custGeom>
                <a:avLst/>
                <a:gdLst/>
                <a:ahLst/>
                <a:cxnLst/>
                <a:rect l="l" t="t" r="r" b="b"/>
                <a:pathLst>
                  <a:path w="786" h="777" extrusionOk="0">
                    <a:moveTo>
                      <a:pt x="669" y="170"/>
                    </a:moveTo>
                    <a:cubicBezTo>
                      <a:pt x="785" y="321"/>
                      <a:pt x="767" y="535"/>
                      <a:pt x="607" y="660"/>
                    </a:cubicBezTo>
                    <a:cubicBezTo>
                      <a:pt x="455" y="776"/>
                      <a:pt x="241" y="758"/>
                      <a:pt x="116" y="607"/>
                    </a:cubicBezTo>
                    <a:cubicBezTo>
                      <a:pt x="0" y="455"/>
                      <a:pt x="18" y="241"/>
                      <a:pt x="170" y="116"/>
                    </a:cubicBezTo>
                    <a:cubicBezTo>
                      <a:pt x="321" y="0"/>
                      <a:pt x="544" y="27"/>
                      <a:pt x="669" y="17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3"/>
              <p:cNvSpPr/>
              <p:nvPr/>
            </p:nvSpPr>
            <p:spPr>
              <a:xfrm>
                <a:off x="6251503" y="4949267"/>
                <a:ext cx="53746" cy="53746"/>
              </a:xfrm>
              <a:custGeom>
                <a:avLst/>
                <a:gdLst/>
                <a:ahLst/>
                <a:cxnLst/>
                <a:rect l="l" t="t" r="r" b="b"/>
                <a:pathLst>
                  <a:path w="795" h="795" extrusionOk="0">
                    <a:moveTo>
                      <a:pt x="679" y="196"/>
                    </a:moveTo>
                    <a:cubicBezTo>
                      <a:pt x="795" y="348"/>
                      <a:pt x="759" y="571"/>
                      <a:pt x="599" y="678"/>
                    </a:cubicBezTo>
                    <a:cubicBezTo>
                      <a:pt x="438" y="794"/>
                      <a:pt x="224" y="758"/>
                      <a:pt x="108" y="598"/>
                    </a:cubicBezTo>
                    <a:cubicBezTo>
                      <a:pt x="1" y="446"/>
                      <a:pt x="37" y="223"/>
                      <a:pt x="197" y="116"/>
                    </a:cubicBezTo>
                    <a:cubicBezTo>
                      <a:pt x="349" y="0"/>
                      <a:pt x="563" y="45"/>
                      <a:pt x="679" y="1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3"/>
              <p:cNvSpPr/>
              <p:nvPr/>
            </p:nvSpPr>
            <p:spPr>
              <a:xfrm>
                <a:off x="6094120" y="5054190"/>
                <a:ext cx="53746" cy="53746"/>
              </a:xfrm>
              <a:custGeom>
                <a:avLst/>
                <a:gdLst/>
                <a:ahLst/>
                <a:cxnLst/>
                <a:rect l="l" t="t" r="r" b="b"/>
                <a:pathLst>
                  <a:path w="795" h="795" extrusionOk="0">
                    <a:moveTo>
                      <a:pt x="696" y="206"/>
                    </a:moveTo>
                    <a:cubicBezTo>
                      <a:pt x="794" y="366"/>
                      <a:pt x="741" y="589"/>
                      <a:pt x="580" y="696"/>
                    </a:cubicBezTo>
                    <a:cubicBezTo>
                      <a:pt x="420" y="794"/>
                      <a:pt x="206" y="750"/>
                      <a:pt x="107" y="580"/>
                    </a:cubicBezTo>
                    <a:cubicBezTo>
                      <a:pt x="0" y="420"/>
                      <a:pt x="54" y="206"/>
                      <a:pt x="215" y="99"/>
                    </a:cubicBezTo>
                    <a:cubicBezTo>
                      <a:pt x="375" y="0"/>
                      <a:pt x="589" y="45"/>
                      <a:pt x="696" y="2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3"/>
              <p:cNvSpPr/>
              <p:nvPr/>
            </p:nvSpPr>
            <p:spPr>
              <a:xfrm>
                <a:off x="5930043" y="5148295"/>
                <a:ext cx="54354" cy="53746"/>
              </a:xfrm>
              <a:custGeom>
                <a:avLst/>
                <a:gdLst/>
                <a:ahLst/>
                <a:cxnLst/>
                <a:rect l="l" t="t" r="r" b="b"/>
                <a:pathLst>
                  <a:path w="804" h="795" extrusionOk="0">
                    <a:moveTo>
                      <a:pt x="715" y="241"/>
                    </a:moveTo>
                    <a:cubicBezTo>
                      <a:pt x="804" y="410"/>
                      <a:pt x="741" y="616"/>
                      <a:pt x="563" y="705"/>
                    </a:cubicBezTo>
                    <a:cubicBezTo>
                      <a:pt x="393" y="794"/>
                      <a:pt x="179" y="723"/>
                      <a:pt x="90" y="553"/>
                    </a:cubicBezTo>
                    <a:cubicBezTo>
                      <a:pt x="1" y="384"/>
                      <a:pt x="72" y="179"/>
                      <a:pt x="242" y="89"/>
                    </a:cubicBezTo>
                    <a:cubicBezTo>
                      <a:pt x="411" y="0"/>
                      <a:pt x="625" y="71"/>
                      <a:pt x="715" y="2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3"/>
              <p:cNvSpPr/>
              <p:nvPr/>
            </p:nvSpPr>
            <p:spPr>
              <a:xfrm>
                <a:off x="5760626" y="5231516"/>
                <a:ext cx="54287" cy="53746"/>
              </a:xfrm>
              <a:custGeom>
                <a:avLst/>
                <a:gdLst/>
                <a:ahLst/>
                <a:cxnLst/>
                <a:rect l="l" t="t" r="r" b="b"/>
                <a:pathLst>
                  <a:path w="803" h="795" extrusionOk="0">
                    <a:moveTo>
                      <a:pt x="723" y="250"/>
                    </a:moveTo>
                    <a:cubicBezTo>
                      <a:pt x="803" y="428"/>
                      <a:pt x="723" y="634"/>
                      <a:pt x="544" y="714"/>
                    </a:cubicBezTo>
                    <a:cubicBezTo>
                      <a:pt x="366" y="794"/>
                      <a:pt x="161" y="714"/>
                      <a:pt x="80" y="535"/>
                    </a:cubicBezTo>
                    <a:cubicBezTo>
                      <a:pt x="0" y="366"/>
                      <a:pt x="80" y="152"/>
                      <a:pt x="259" y="80"/>
                    </a:cubicBezTo>
                    <a:cubicBezTo>
                      <a:pt x="428" y="0"/>
                      <a:pt x="633" y="80"/>
                      <a:pt x="723" y="25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3"/>
              <p:cNvSpPr/>
              <p:nvPr/>
            </p:nvSpPr>
            <p:spPr>
              <a:xfrm>
                <a:off x="5586882" y="5303853"/>
                <a:ext cx="53138" cy="53746"/>
              </a:xfrm>
              <a:custGeom>
                <a:avLst/>
                <a:gdLst/>
                <a:ahLst/>
                <a:cxnLst/>
                <a:rect l="l" t="t" r="r" b="b"/>
                <a:pathLst>
                  <a:path w="786" h="795" extrusionOk="0">
                    <a:moveTo>
                      <a:pt x="715" y="268"/>
                    </a:moveTo>
                    <a:cubicBezTo>
                      <a:pt x="786" y="447"/>
                      <a:pt x="697" y="652"/>
                      <a:pt x="518" y="723"/>
                    </a:cubicBezTo>
                    <a:cubicBezTo>
                      <a:pt x="331" y="795"/>
                      <a:pt x="135" y="705"/>
                      <a:pt x="63" y="527"/>
                    </a:cubicBezTo>
                    <a:cubicBezTo>
                      <a:pt x="1" y="349"/>
                      <a:pt x="90" y="143"/>
                      <a:pt x="268" y="72"/>
                    </a:cubicBezTo>
                    <a:cubicBezTo>
                      <a:pt x="447" y="1"/>
                      <a:pt x="643" y="90"/>
                      <a:pt x="715" y="26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3"/>
              <p:cNvSpPr/>
              <p:nvPr/>
            </p:nvSpPr>
            <p:spPr>
              <a:xfrm>
                <a:off x="5408406" y="5365982"/>
                <a:ext cx="52529" cy="51921"/>
              </a:xfrm>
              <a:custGeom>
                <a:avLst/>
                <a:gdLst/>
                <a:ahLst/>
                <a:cxnLst/>
                <a:rect l="l" t="t" r="r" b="b"/>
                <a:pathLst>
                  <a:path w="777" h="768" extrusionOk="0">
                    <a:moveTo>
                      <a:pt x="723" y="286"/>
                    </a:moveTo>
                    <a:cubicBezTo>
                      <a:pt x="776" y="464"/>
                      <a:pt x="678" y="670"/>
                      <a:pt x="491" y="714"/>
                    </a:cubicBezTo>
                    <a:cubicBezTo>
                      <a:pt x="304" y="768"/>
                      <a:pt x="107" y="661"/>
                      <a:pt x="54" y="482"/>
                    </a:cubicBezTo>
                    <a:cubicBezTo>
                      <a:pt x="0" y="295"/>
                      <a:pt x="98" y="108"/>
                      <a:pt x="286" y="54"/>
                    </a:cubicBezTo>
                    <a:cubicBezTo>
                      <a:pt x="473" y="1"/>
                      <a:pt x="660" y="99"/>
                      <a:pt x="723" y="28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3"/>
              <p:cNvSpPr/>
              <p:nvPr/>
            </p:nvSpPr>
            <p:spPr>
              <a:xfrm>
                <a:off x="5226280" y="5414860"/>
                <a:ext cx="51921" cy="51921"/>
              </a:xfrm>
              <a:custGeom>
                <a:avLst/>
                <a:gdLst/>
                <a:ahLst/>
                <a:cxnLst/>
                <a:rect l="l" t="t" r="r" b="b"/>
                <a:pathLst>
                  <a:path w="768" h="768" extrusionOk="0">
                    <a:moveTo>
                      <a:pt x="723" y="303"/>
                    </a:moveTo>
                    <a:cubicBezTo>
                      <a:pt x="767" y="491"/>
                      <a:pt x="651" y="678"/>
                      <a:pt x="464" y="723"/>
                    </a:cubicBezTo>
                    <a:cubicBezTo>
                      <a:pt x="277" y="767"/>
                      <a:pt x="80" y="651"/>
                      <a:pt x="45" y="464"/>
                    </a:cubicBezTo>
                    <a:cubicBezTo>
                      <a:pt x="0" y="277"/>
                      <a:pt x="116" y="89"/>
                      <a:pt x="303" y="45"/>
                    </a:cubicBezTo>
                    <a:cubicBezTo>
                      <a:pt x="491" y="0"/>
                      <a:pt x="678" y="116"/>
                      <a:pt x="723" y="3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3"/>
              <p:cNvSpPr/>
              <p:nvPr/>
            </p:nvSpPr>
            <p:spPr>
              <a:xfrm>
                <a:off x="5041719" y="5452854"/>
                <a:ext cx="50704" cy="50704"/>
              </a:xfrm>
              <a:custGeom>
                <a:avLst/>
                <a:gdLst/>
                <a:ahLst/>
                <a:cxnLst/>
                <a:rect l="l" t="t" r="r" b="b"/>
                <a:pathLst>
                  <a:path w="750" h="750" extrusionOk="0">
                    <a:moveTo>
                      <a:pt x="723" y="312"/>
                    </a:moveTo>
                    <a:cubicBezTo>
                      <a:pt x="750" y="500"/>
                      <a:pt x="625" y="687"/>
                      <a:pt x="428" y="714"/>
                    </a:cubicBezTo>
                    <a:cubicBezTo>
                      <a:pt x="241" y="750"/>
                      <a:pt x="63" y="625"/>
                      <a:pt x="27" y="437"/>
                    </a:cubicBezTo>
                    <a:cubicBezTo>
                      <a:pt x="0" y="250"/>
                      <a:pt x="125" y="63"/>
                      <a:pt x="312" y="36"/>
                    </a:cubicBezTo>
                    <a:cubicBezTo>
                      <a:pt x="509" y="0"/>
                      <a:pt x="687" y="125"/>
                      <a:pt x="723" y="31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3"/>
              <p:cNvSpPr/>
              <p:nvPr/>
            </p:nvSpPr>
            <p:spPr>
              <a:xfrm>
                <a:off x="4855333" y="5479355"/>
                <a:ext cx="49554" cy="50163"/>
              </a:xfrm>
              <a:custGeom>
                <a:avLst/>
                <a:gdLst/>
                <a:ahLst/>
                <a:cxnLst/>
                <a:rect l="l" t="t" r="r" b="b"/>
                <a:pathLst>
                  <a:path w="733" h="742" extrusionOk="0">
                    <a:moveTo>
                      <a:pt x="714" y="322"/>
                    </a:moveTo>
                    <a:cubicBezTo>
                      <a:pt x="732" y="518"/>
                      <a:pt x="589" y="688"/>
                      <a:pt x="402" y="714"/>
                    </a:cubicBezTo>
                    <a:cubicBezTo>
                      <a:pt x="206" y="741"/>
                      <a:pt x="36" y="590"/>
                      <a:pt x="18" y="402"/>
                    </a:cubicBezTo>
                    <a:cubicBezTo>
                      <a:pt x="1" y="206"/>
                      <a:pt x="134" y="45"/>
                      <a:pt x="331" y="19"/>
                    </a:cubicBezTo>
                    <a:cubicBezTo>
                      <a:pt x="518" y="1"/>
                      <a:pt x="688" y="135"/>
                      <a:pt x="714" y="3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3"/>
              <p:cNvSpPr/>
              <p:nvPr/>
            </p:nvSpPr>
            <p:spPr>
              <a:xfrm>
                <a:off x="4667798" y="5493214"/>
                <a:ext cx="48270" cy="47729"/>
              </a:xfrm>
              <a:custGeom>
                <a:avLst/>
                <a:gdLst/>
                <a:ahLst/>
                <a:cxnLst/>
                <a:rect l="l" t="t" r="r" b="b"/>
                <a:pathLst>
                  <a:path w="714" h="706" extrusionOk="0">
                    <a:moveTo>
                      <a:pt x="696" y="349"/>
                    </a:moveTo>
                    <a:cubicBezTo>
                      <a:pt x="714" y="536"/>
                      <a:pt x="562" y="697"/>
                      <a:pt x="366" y="706"/>
                    </a:cubicBezTo>
                    <a:cubicBezTo>
                      <a:pt x="170" y="706"/>
                      <a:pt x="9" y="554"/>
                      <a:pt x="0" y="367"/>
                    </a:cubicBezTo>
                    <a:cubicBezTo>
                      <a:pt x="0" y="170"/>
                      <a:pt x="143" y="10"/>
                      <a:pt x="339" y="10"/>
                    </a:cubicBezTo>
                    <a:cubicBezTo>
                      <a:pt x="526" y="1"/>
                      <a:pt x="687" y="153"/>
                      <a:pt x="696" y="3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3"/>
              <p:cNvSpPr/>
              <p:nvPr/>
            </p:nvSpPr>
            <p:spPr>
              <a:xfrm>
                <a:off x="4478370" y="5494431"/>
                <a:ext cx="48338" cy="47729"/>
              </a:xfrm>
              <a:custGeom>
                <a:avLst/>
                <a:gdLst/>
                <a:ahLst/>
                <a:cxnLst/>
                <a:rect l="l" t="t" r="r" b="b"/>
                <a:pathLst>
                  <a:path w="715" h="706" extrusionOk="0">
                    <a:moveTo>
                      <a:pt x="706" y="367"/>
                    </a:moveTo>
                    <a:cubicBezTo>
                      <a:pt x="706" y="554"/>
                      <a:pt x="545" y="706"/>
                      <a:pt x="349" y="706"/>
                    </a:cubicBezTo>
                    <a:cubicBezTo>
                      <a:pt x="153" y="697"/>
                      <a:pt x="1" y="536"/>
                      <a:pt x="10" y="349"/>
                    </a:cubicBezTo>
                    <a:cubicBezTo>
                      <a:pt x="19" y="152"/>
                      <a:pt x="179" y="1"/>
                      <a:pt x="367" y="10"/>
                    </a:cubicBezTo>
                    <a:cubicBezTo>
                      <a:pt x="563" y="10"/>
                      <a:pt x="715" y="170"/>
                      <a:pt x="706" y="3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3"/>
              <p:cNvSpPr/>
              <p:nvPr/>
            </p:nvSpPr>
            <p:spPr>
              <a:xfrm>
                <a:off x="4289010" y="5483614"/>
                <a:ext cx="49554" cy="48878"/>
              </a:xfrm>
              <a:custGeom>
                <a:avLst/>
                <a:gdLst/>
                <a:ahLst/>
                <a:cxnLst/>
                <a:rect l="l" t="t" r="r" b="b"/>
                <a:pathLst>
                  <a:path w="733" h="723" extrusionOk="0">
                    <a:moveTo>
                      <a:pt x="723" y="393"/>
                    </a:moveTo>
                    <a:cubicBezTo>
                      <a:pt x="705" y="580"/>
                      <a:pt x="536" y="723"/>
                      <a:pt x="340" y="705"/>
                    </a:cubicBezTo>
                    <a:cubicBezTo>
                      <a:pt x="143" y="696"/>
                      <a:pt x="1" y="527"/>
                      <a:pt x="19" y="339"/>
                    </a:cubicBezTo>
                    <a:cubicBezTo>
                      <a:pt x="36" y="143"/>
                      <a:pt x="206" y="0"/>
                      <a:pt x="402" y="18"/>
                    </a:cubicBezTo>
                    <a:cubicBezTo>
                      <a:pt x="590" y="27"/>
                      <a:pt x="732" y="196"/>
                      <a:pt x="723" y="39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3"/>
              <p:cNvSpPr/>
              <p:nvPr/>
            </p:nvSpPr>
            <p:spPr>
              <a:xfrm>
                <a:off x="4100866" y="5461304"/>
                <a:ext cx="50704" cy="50095"/>
              </a:xfrm>
              <a:custGeom>
                <a:avLst/>
                <a:gdLst/>
                <a:ahLst/>
                <a:cxnLst/>
                <a:rect l="l" t="t" r="r" b="b"/>
                <a:pathLst>
                  <a:path w="750" h="741" extrusionOk="0">
                    <a:moveTo>
                      <a:pt x="723" y="419"/>
                    </a:moveTo>
                    <a:cubicBezTo>
                      <a:pt x="696" y="607"/>
                      <a:pt x="518" y="741"/>
                      <a:pt x="322" y="714"/>
                    </a:cubicBezTo>
                    <a:cubicBezTo>
                      <a:pt x="134" y="687"/>
                      <a:pt x="0" y="500"/>
                      <a:pt x="36" y="312"/>
                    </a:cubicBezTo>
                    <a:cubicBezTo>
                      <a:pt x="63" y="125"/>
                      <a:pt x="241" y="0"/>
                      <a:pt x="429" y="27"/>
                    </a:cubicBezTo>
                    <a:cubicBezTo>
                      <a:pt x="616" y="54"/>
                      <a:pt x="750" y="223"/>
                      <a:pt x="723" y="41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3"/>
              <p:cNvSpPr/>
              <p:nvPr/>
            </p:nvSpPr>
            <p:spPr>
              <a:xfrm>
                <a:off x="3915089" y="5425677"/>
                <a:ext cx="51312" cy="51380"/>
              </a:xfrm>
              <a:custGeom>
                <a:avLst/>
                <a:gdLst/>
                <a:ahLst/>
                <a:cxnLst/>
                <a:rect l="l" t="t" r="r" b="b"/>
                <a:pathLst>
                  <a:path w="759" h="760" extrusionOk="0">
                    <a:moveTo>
                      <a:pt x="723" y="456"/>
                    </a:moveTo>
                    <a:cubicBezTo>
                      <a:pt x="679" y="643"/>
                      <a:pt x="500" y="759"/>
                      <a:pt x="304" y="723"/>
                    </a:cubicBezTo>
                    <a:cubicBezTo>
                      <a:pt x="117" y="679"/>
                      <a:pt x="1" y="491"/>
                      <a:pt x="36" y="304"/>
                    </a:cubicBezTo>
                    <a:cubicBezTo>
                      <a:pt x="81" y="117"/>
                      <a:pt x="268" y="1"/>
                      <a:pt x="456" y="36"/>
                    </a:cubicBezTo>
                    <a:cubicBezTo>
                      <a:pt x="643" y="81"/>
                      <a:pt x="759" y="268"/>
                      <a:pt x="723" y="4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3"/>
              <p:cNvSpPr/>
              <p:nvPr/>
            </p:nvSpPr>
            <p:spPr>
              <a:xfrm>
                <a:off x="3731137" y="5378624"/>
                <a:ext cx="53138" cy="52597"/>
              </a:xfrm>
              <a:custGeom>
                <a:avLst/>
                <a:gdLst/>
                <a:ahLst/>
                <a:cxnLst/>
                <a:rect l="l" t="t" r="r" b="b"/>
                <a:pathLst>
                  <a:path w="786" h="778" extrusionOk="0">
                    <a:moveTo>
                      <a:pt x="732" y="483"/>
                    </a:moveTo>
                    <a:cubicBezTo>
                      <a:pt x="679" y="670"/>
                      <a:pt x="483" y="777"/>
                      <a:pt x="295" y="724"/>
                    </a:cubicBezTo>
                    <a:cubicBezTo>
                      <a:pt x="108" y="670"/>
                      <a:pt x="1" y="474"/>
                      <a:pt x="54" y="295"/>
                    </a:cubicBezTo>
                    <a:cubicBezTo>
                      <a:pt x="117" y="108"/>
                      <a:pt x="304" y="1"/>
                      <a:pt x="491" y="54"/>
                    </a:cubicBezTo>
                    <a:cubicBezTo>
                      <a:pt x="670" y="108"/>
                      <a:pt x="786" y="295"/>
                      <a:pt x="732" y="4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3"/>
              <p:cNvSpPr/>
              <p:nvPr/>
            </p:nvSpPr>
            <p:spPr>
              <a:xfrm>
                <a:off x="3550835" y="5321363"/>
                <a:ext cx="53746" cy="52529"/>
              </a:xfrm>
              <a:custGeom>
                <a:avLst/>
                <a:gdLst/>
                <a:ahLst/>
                <a:cxnLst/>
                <a:rect l="l" t="t" r="r" b="b"/>
                <a:pathLst>
                  <a:path w="795" h="777" extrusionOk="0">
                    <a:moveTo>
                      <a:pt x="732" y="491"/>
                    </a:moveTo>
                    <a:cubicBezTo>
                      <a:pt x="669" y="678"/>
                      <a:pt x="464" y="777"/>
                      <a:pt x="286" y="714"/>
                    </a:cubicBezTo>
                    <a:cubicBezTo>
                      <a:pt x="99" y="652"/>
                      <a:pt x="0" y="446"/>
                      <a:pt x="72" y="268"/>
                    </a:cubicBezTo>
                    <a:cubicBezTo>
                      <a:pt x="134" y="90"/>
                      <a:pt x="339" y="0"/>
                      <a:pt x="518" y="54"/>
                    </a:cubicBezTo>
                    <a:cubicBezTo>
                      <a:pt x="696" y="116"/>
                      <a:pt x="794" y="313"/>
                      <a:pt x="732" y="4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3"/>
              <p:cNvSpPr/>
              <p:nvPr/>
            </p:nvSpPr>
            <p:spPr>
              <a:xfrm>
                <a:off x="3375334" y="5250784"/>
                <a:ext cx="53746" cy="53746"/>
              </a:xfrm>
              <a:custGeom>
                <a:avLst/>
                <a:gdLst/>
                <a:ahLst/>
                <a:cxnLst/>
                <a:rect l="l" t="t" r="r" b="b"/>
                <a:pathLst>
                  <a:path w="795" h="795" extrusionOk="0">
                    <a:moveTo>
                      <a:pt x="714" y="545"/>
                    </a:moveTo>
                    <a:cubicBezTo>
                      <a:pt x="643" y="714"/>
                      <a:pt x="437" y="795"/>
                      <a:pt x="259" y="714"/>
                    </a:cubicBezTo>
                    <a:cubicBezTo>
                      <a:pt x="81" y="634"/>
                      <a:pt x="0" y="429"/>
                      <a:pt x="81" y="250"/>
                    </a:cubicBezTo>
                    <a:cubicBezTo>
                      <a:pt x="161" y="81"/>
                      <a:pt x="366" y="1"/>
                      <a:pt x="536" y="81"/>
                    </a:cubicBezTo>
                    <a:cubicBezTo>
                      <a:pt x="714" y="152"/>
                      <a:pt x="794" y="366"/>
                      <a:pt x="714" y="5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3"/>
              <p:cNvSpPr/>
              <p:nvPr/>
            </p:nvSpPr>
            <p:spPr>
              <a:xfrm>
                <a:off x="3204632" y="5169996"/>
                <a:ext cx="53746" cy="53746"/>
              </a:xfrm>
              <a:custGeom>
                <a:avLst/>
                <a:gdLst/>
                <a:ahLst/>
                <a:cxnLst/>
                <a:rect l="l" t="t" r="r" b="b"/>
                <a:pathLst>
                  <a:path w="795" h="795" extrusionOk="0">
                    <a:moveTo>
                      <a:pt x="714" y="553"/>
                    </a:moveTo>
                    <a:cubicBezTo>
                      <a:pt x="625" y="723"/>
                      <a:pt x="411" y="794"/>
                      <a:pt x="242" y="705"/>
                    </a:cubicBezTo>
                    <a:cubicBezTo>
                      <a:pt x="72" y="616"/>
                      <a:pt x="1" y="402"/>
                      <a:pt x="90" y="232"/>
                    </a:cubicBezTo>
                    <a:cubicBezTo>
                      <a:pt x="179" y="63"/>
                      <a:pt x="393" y="0"/>
                      <a:pt x="563" y="81"/>
                    </a:cubicBezTo>
                    <a:cubicBezTo>
                      <a:pt x="732" y="170"/>
                      <a:pt x="795" y="384"/>
                      <a:pt x="714" y="55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3"/>
              <p:cNvSpPr/>
              <p:nvPr/>
            </p:nvSpPr>
            <p:spPr>
              <a:xfrm>
                <a:off x="3038798" y="5078933"/>
                <a:ext cx="54354" cy="53138"/>
              </a:xfrm>
              <a:custGeom>
                <a:avLst/>
                <a:gdLst/>
                <a:ahLst/>
                <a:cxnLst/>
                <a:rect l="l" t="t" r="r" b="b"/>
                <a:pathLst>
                  <a:path w="804" h="786" extrusionOk="0">
                    <a:moveTo>
                      <a:pt x="705" y="571"/>
                    </a:moveTo>
                    <a:cubicBezTo>
                      <a:pt x="616" y="732"/>
                      <a:pt x="393" y="785"/>
                      <a:pt x="232" y="687"/>
                    </a:cubicBezTo>
                    <a:cubicBezTo>
                      <a:pt x="63" y="598"/>
                      <a:pt x="0" y="384"/>
                      <a:pt x="107" y="214"/>
                    </a:cubicBezTo>
                    <a:cubicBezTo>
                      <a:pt x="206" y="54"/>
                      <a:pt x="420" y="0"/>
                      <a:pt x="589" y="89"/>
                    </a:cubicBezTo>
                    <a:cubicBezTo>
                      <a:pt x="750" y="188"/>
                      <a:pt x="803" y="402"/>
                      <a:pt x="705" y="5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3"/>
              <p:cNvSpPr/>
              <p:nvPr/>
            </p:nvSpPr>
            <p:spPr>
              <a:xfrm>
                <a:off x="2880806" y="4976377"/>
                <a:ext cx="53138" cy="54354"/>
              </a:xfrm>
              <a:custGeom>
                <a:avLst/>
                <a:gdLst/>
                <a:ahLst/>
                <a:cxnLst/>
                <a:rect l="l" t="t" r="r" b="b"/>
                <a:pathLst>
                  <a:path w="786" h="804" extrusionOk="0">
                    <a:moveTo>
                      <a:pt x="678" y="607"/>
                    </a:moveTo>
                    <a:cubicBezTo>
                      <a:pt x="571" y="768"/>
                      <a:pt x="357" y="804"/>
                      <a:pt x="196" y="688"/>
                    </a:cubicBezTo>
                    <a:cubicBezTo>
                      <a:pt x="36" y="580"/>
                      <a:pt x="0" y="357"/>
                      <a:pt x="107" y="197"/>
                    </a:cubicBezTo>
                    <a:cubicBezTo>
                      <a:pt x="214" y="45"/>
                      <a:pt x="428" y="1"/>
                      <a:pt x="589" y="117"/>
                    </a:cubicBezTo>
                    <a:cubicBezTo>
                      <a:pt x="741" y="224"/>
                      <a:pt x="785" y="447"/>
                      <a:pt x="678" y="6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3"/>
              <p:cNvSpPr/>
              <p:nvPr/>
            </p:nvSpPr>
            <p:spPr>
              <a:xfrm>
                <a:off x="2728763" y="4864829"/>
                <a:ext cx="53205" cy="53138"/>
              </a:xfrm>
              <a:custGeom>
                <a:avLst/>
                <a:gdLst/>
                <a:ahLst/>
                <a:cxnLst/>
                <a:rect l="l" t="t" r="r" b="b"/>
                <a:pathLst>
                  <a:path w="787" h="786" extrusionOk="0">
                    <a:moveTo>
                      <a:pt x="670" y="607"/>
                    </a:moveTo>
                    <a:cubicBezTo>
                      <a:pt x="554" y="759"/>
                      <a:pt x="331" y="785"/>
                      <a:pt x="179" y="669"/>
                    </a:cubicBezTo>
                    <a:cubicBezTo>
                      <a:pt x="28" y="544"/>
                      <a:pt x="1" y="330"/>
                      <a:pt x="117" y="179"/>
                    </a:cubicBezTo>
                    <a:cubicBezTo>
                      <a:pt x="242" y="27"/>
                      <a:pt x="456" y="0"/>
                      <a:pt x="608" y="116"/>
                    </a:cubicBezTo>
                    <a:cubicBezTo>
                      <a:pt x="759" y="241"/>
                      <a:pt x="786" y="455"/>
                      <a:pt x="670" y="6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3"/>
              <p:cNvSpPr/>
              <p:nvPr/>
            </p:nvSpPr>
            <p:spPr>
              <a:xfrm>
                <a:off x="2583481" y="4744223"/>
                <a:ext cx="53138" cy="52529"/>
              </a:xfrm>
              <a:custGeom>
                <a:avLst/>
                <a:gdLst/>
                <a:ahLst/>
                <a:cxnLst/>
                <a:rect l="l" t="t" r="r" b="b"/>
                <a:pathLst>
                  <a:path w="786" h="777" extrusionOk="0">
                    <a:moveTo>
                      <a:pt x="660" y="616"/>
                    </a:moveTo>
                    <a:cubicBezTo>
                      <a:pt x="535" y="758"/>
                      <a:pt x="312" y="776"/>
                      <a:pt x="170" y="642"/>
                    </a:cubicBezTo>
                    <a:cubicBezTo>
                      <a:pt x="18" y="517"/>
                      <a:pt x="0" y="303"/>
                      <a:pt x="134" y="161"/>
                    </a:cubicBezTo>
                    <a:cubicBezTo>
                      <a:pt x="259" y="18"/>
                      <a:pt x="482" y="0"/>
                      <a:pt x="633" y="125"/>
                    </a:cubicBezTo>
                    <a:cubicBezTo>
                      <a:pt x="776" y="250"/>
                      <a:pt x="785" y="473"/>
                      <a:pt x="660" y="6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3"/>
              <p:cNvSpPr/>
              <p:nvPr/>
            </p:nvSpPr>
            <p:spPr>
              <a:xfrm>
                <a:off x="2447731" y="4613949"/>
                <a:ext cx="51380" cy="52529"/>
              </a:xfrm>
              <a:custGeom>
                <a:avLst/>
                <a:gdLst/>
                <a:ahLst/>
                <a:cxnLst/>
                <a:rect l="l" t="t" r="r" b="b"/>
                <a:pathLst>
                  <a:path w="760" h="777" extrusionOk="0">
                    <a:moveTo>
                      <a:pt x="625" y="642"/>
                    </a:moveTo>
                    <a:cubicBezTo>
                      <a:pt x="491" y="776"/>
                      <a:pt x="268" y="767"/>
                      <a:pt x="135" y="633"/>
                    </a:cubicBezTo>
                    <a:cubicBezTo>
                      <a:pt x="1" y="491"/>
                      <a:pt x="1" y="268"/>
                      <a:pt x="144" y="134"/>
                    </a:cubicBezTo>
                    <a:cubicBezTo>
                      <a:pt x="277" y="0"/>
                      <a:pt x="500" y="0"/>
                      <a:pt x="634" y="143"/>
                    </a:cubicBezTo>
                    <a:cubicBezTo>
                      <a:pt x="759" y="277"/>
                      <a:pt x="759" y="500"/>
                      <a:pt x="625" y="64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3"/>
              <p:cNvSpPr/>
              <p:nvPr/>
            </p:nvSpPr>
            <p:spPr>
              <a:xfrm>
                <a:off x="2319282" y="4474616"/>
                <a:ext cx="52529" cy="53138"/>
              </a:xfrm>
              <a:custGeom>
                <a:avLst/>
                <a:gdLst/>
                <a:ahLst/>
                <a:cxnLst/>
                <a:rect l="l" t="t" r="r" b="b"/>
                <a:pathLst>
                  <a:path w="777" h="786" extrusionOk="0">
                    <a:moveTo>
                      <a:pt x="616" y="652"/>
                    </a:moveTo>
                    <a:cubicBezTo>
                      <a:pt x="473" y="785"/>
                      <a:pt x="259" y="768"/>
                      <a:pt x="125" y="616"/>
                    </a:cubicBezTo>
                    <a:cubicBezTo>
                      <a:pt x="1" y="473"/>
                      <a:pt x="18" y="250"/>
                      <a:pt x="161" y="125"/>
                    </a:cubicBezTo>
                    <a:cubicBezTo>
                      <a:pt x="313" y="0"/>
                      <a:pt x="527" y="18"/>
                      <a:pt x="652" y="161"/>
                    </a:cubicBezTo>
                    <a:cubicBezTo>
                      <a:pt x="777" y="304"/>
                      <a:pt x="768" y="527"/>
                      <a:pt x="616" y="6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3"/>
              <p:cNvSpPr/>
              <p:nvPr/>
            </p:nvSpPr>
            <p:spPr>
              <a:xfrm>
                <a:off x="2199284" y="4328049"/>
                <a:ext cx="53746" cy="53138"/>
              </a:xfrm>
              <a:custGeom>
                <a:avLst/>
                <a:gdLst/>
                <a:ahLst/>
                <a:cxnLst/>
                <a:rect l="l" t="t" r="r" b="b"/>
                <a:pathLst>
                  <a:path w="795" h="786" extrusionOk="0">
                    <a:moveTo>
                      <a:pt x="616" y="670"/>
                    </a:moveTo>
                    <a:cubicBezTo>
                      <a:pt x="464" y="786"/>
                      <a:pt x="241" y="759"/>
                      <a:pt x="125" y="607"/>
                    </a:cubicBezTo>
                    <a:cubicBezTo>
                      <a:pt x="0" y="447"/>
                      <a:pt x="27" y="232"/>
                      <a:pt x="188" y="117"/>
                    </a:cubicBezTo>
                    <a:cubicBezTo>
                      <a:pt x="339" y="1"/>
                      <a:pt x="562" y="27"/>
                      <a:pt x="678" y="179"/>
                    </a:cubicBezTo>
                    <a:cubicBezTo>
                      <a:pt x="794" y="331"/>
                      <a:pt x="768" y="554"/>
                      <a:pt x="616" y="67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3"/>
              <p:cNvSpPr/>
              <p:nvPr/>
            </p:nvSpPr>
            <p:spPr>
              <a:xfrm>
                <a:off x="2090103" y="4173640"/>
                <a:ext cx="53746" cy="54354"/>
              </a:xfrm>
              <a:custGeom>
                <a:avLst/>
                <a:gdLst/>
                <a:ahLst/>
                <a:cxnLst/>
                <a:rect l="l" t="t" r="r" b="b"/>
                <a:pathLst>
                  <a:path w="795" h="804" extrusionOk="0">
                    <a:moveTo>
                      <a:pt x="589" y="697"/>
                    </a:moveTo>
                    <a:cubicBezTo>
                      <a:pt x="429" y="804"/>
                      <a:pt x="215" y="759"/>
                      <a:pt x="108" y="590"/>
                    </a:cubicBezTo>
                    <a:cubicBezTo>
                      <a:pt x="1" y="429"/>
                      <a:pt x="45" y="206"/>
                      <a:pt x="206" y="108"/>
                    </a:cubicBezTo>
                    <a:cubicBezTo>
                      <a:pt x="375" y="1"/>
                      <a:pt x="589" y="45"/>
                      <a:pt x="688" y="206"/>
                    </a:cubicBezTo>
                    <a:cubicBezTo>
                      <a:pt x="795" y="367"/>
                      <a:pt x="750" y="590"/>
                      <a:pt x="589" y="6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3"/>
              <p:cNvSpPr/>
              <p:nvPr/>
            </p:nvSpPr>
            <p:spPr>
              <a:xfrm>
                <a:off x="1991197" y="4012606"/>
                <a:ext cx="53746" cy="54354"/>
              </a:xfrm>
              <a:custGeom>
                <a:avLst/>
                <a:gdLst/>
                <a:ahLst/>
                <a:cxnLst/>
                <a:rect l="l" t="t" r="r" b="b"/>
                <a:pathLst>
                  <a:path w="795" h="804" extrusionOk="0">
                    <a:moveTo>
                      <a:pt x="571" y="706"/>
                    </a:moveTo>
                    <a:cubicBezTo>
                      <a:pt x="402" y="804"/>
                      <a:pt x="188" y="741"/>
                      <a:pt x="99" y="572"/>
                    </a:cubicBezTo>
                    <a:cubicBezTo>
                      <a:pt x="1" y="402"/>
                      <a:pt x="54" y="197"/>
                      <a:pt x="224" y="99"/>
                    </a:cubicBezTo>
                    <a:cubicBezTo>
                      <a:pt x="393" y="1"/>
                      <a:pt x="607" y="63"/>
                      <a:pt x="696" y="233"/>
                    </a:cubicBezTo>
                    <a:cubicBezTo>
                      <a:pt x="795" y="393"/>
                      <a:pt x="732" y="607"/>
                      <a:pt x="571" y="7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3"/>
              <p:cNvSpPr/>
              <p:nvPr/>
            </p:nvSpPr>
            <p:spPr>
              <a:xfrm>
                <a:off x="1901959" y="3846772"/>
                <a:ext cx="53746" cy="53138"/>
              </a:xfrm>
              <a:custGeom>
                <a:avLst/>
                <a:gdLst/>
                <a:ahLst/>
                <a:cxnLst/>
                <a:rect l="l" t="t" r="r" b="b"/>
                <a:pathLst>
                  <a:path w="795" h="786" extrusionOk="0">
                    <a:moveTo>
                      <a:pt x="553" y="705"/>
                    </a:moveTo>
                    <a:cubicBezTo>
                      <a:pt x="384" y="786"/>
                      <a:pt x="179" y="723"/>
                      <a:pt x="89" y="545"/>
                    </a:cubicBezTo>
                    <a:cubicBezTo>
                      <a:pt x="0" y="375"/>
                      <a:pt x="63" y="161"/>
                      <a:pt x="241" y="81"/>
                    </a:cubicBezTo>
                    <a:cubicBezTo>
                      <a:pt x="411" y="1"/>
                      <a:pt x="625" y="72"/>
                      <a:pt x="714" y="241"/>
                    </a:cubicBezTo>
                    <a:cubicBezTo>
                      <a:pt x="794" y="411"/>
                      <a:pt x="732" y="616"/>
                      <a:pt x="553" y="7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3"/>
              <p:cNvSpPr/>
              <p:nvPr/>
            </p:nvSpPr>
            <p:spPr>
              <a:xfrm>
                <a:off x="1824146" y="3674313"/>
                <a:ext cx="53138" cy="54354"/>
              </a:xfrm>
              <a:custGeom>
                <a:avLst/>
                <a:gdLst/>
                <a:ahLst/>
                <a:cxnLst/>
                <a:rect l="l" t="t" r="r" b="b"/>
                <a:pathLst>
                  <a:path w="786" h="804" extrusionOk="0">
                    <a:moveTo>
                      <a:pt x="527" y="723"/>
                    </a:moveTo>
                    <a:cubicBezTo>
                      <a:pt x="348" y="803"/>
                      <a:pt x="143" y="714"/>
                      <a:pt x="72" y="535"/>
                    </a:cubicBezTo>
                    <a:cubicBezTo>
                      <a:pt x="0" y="348"/>
                      <a:pt x="90" y="143"/>
                      <a:pt x="268" y="72"/>
                    </a:cubicBezTo>
                    <a:cubicBezTo>
                      <a:pt x="446" y="0"/>
                      <a:pt x="643" y="89"/>
                      <a:pt x="714" y="268"/>
                    </a:cubicBezTo>
                    <a:cubicBezTo>
                      <a:pt x="785" y="446"/>
                      <a:pt x="696" y="651"/>
                      <a:pt x="527" y="7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3"/>
              <p:cNvSpPr/>
              <p:nvPr/>
            </p:nvSpPr>
            <p:spPr>
              <a:xfrm>
                <a:off x="1757826" y="3498203"/>
                <a:ext cx="53138" cy="53138"/>
              </a:xfrm>
              <a:custGeom>
                <a:avLst/>
                <a:gdLst/>
                <a:ahLst/>
                <a:cxnLst/>
                <a:rect l="l" t="t" r="r" b="b"/>
                <a:pathLst>
                  <a:path w="786" h="786" extrusionOk="0">
                    <a:moveTo>
                      <a:pt x="509" y="714"/>
                    </a:moveTo>
                    <a:cubicBezTo>
                      <a:pt x="330" y="785"/>
                      <a:pt x="125" y="687"/>
                      <a:pt x="63" y="500"/>
                    </a:cubicBezTo>
                    <a:cubicBezTo>
                      <a:pt x="0" y="312"/>
                      <a:pt x="98" y="116"/>
                      <a:pt x="286" y="54"/>
                    </a:cubicBezTo>
                    <a:cubicBezTo>
                      <a:pt x="464" y="0"/>
                      <a:pt x="660" y="98"/>
                      <a:pt x="723" y="277"/>
                    </a:cubicBezTo>
                    <a:cubicBezTo>
                      <a:pt x="785" y="455"/>
                      <a:pt x="687" y="651"/>
                      <a:pt x="509" y="7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3"/>
              <p:cNvSpPr/>
              <p:nvPr/>
            </p:nvSpPr>
            <p:spPr>
              <a:xfrm>
                <a:off x="1702931" y="3317834"/>
                <a:ext cx="52529" cy="51988"/>
              </a:xfrm>
              <a:custGeom>
                <a:avLst/>
                <a:gdLst/>
                <a:ahLst/>
                <a:cxnLst/>
                <a:rect l="l" t="t" r="r" b="b"/>
                <a:pathLst>
                  <a:path w="777" h="769" extrusionOk="0">
                    <a:moveTo>
                      <a:pt x="482" y="723"/>
                    </a:moveTo>
                    <a:cubicBezTo>
                      <a:pt x="304" y="768"/>
                      <a:pt x="107" y="661"/>
                      <a:pt x="54" y="474"/>
                    </a:cubicBezTo>
                    <a:cubicBezTo>
                      <a:pt x="0" y="286"/>
                      <a:pt x="107" y="99"/>
                      <a:pt x="295" y="45"/>
                    </a:cubicBezTo>
                    <a:cubicBezTo>
                      <a:pt x="482" y="1"/>
                      <a:pt x="669" y="108"/>
                      <a:pt x="723" y="295"/>
                    </a:cubicBezTo>
                    <a:cubicBezTo>
                      <a:pt x="776" y="474"/>
                      <a:pt x="669" y="670"/>
                      <a:pt x="482" y="7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3"/>
              <p:cNvSpPr/>
              <p:nvPr/>
            </p:nvSpPr>
            <p:spPr>
              <a:xfrm>
                <a:off x="1660070" y="3134490"/>
                <a:ext cx="50771" cy="51380"/>
              </a:xfrm>
              <a:custGeom>
                <a:avLst/>
                <a:gdLst/>
                <a:ahLst/>
                <a:cxnLst/>
                <a:rect l="l" t="t" r="r" b="b"/>
                <a:pathLst>
                  <a:path w="751" h="760" extrusionOk="0">
                    <a:moveTo>
                      <a:pt x="447" y="723"/>
                    </a:moveTo>
                    <a:cubicBezTo>
                      <a:pt x="260" y="759"/>
                      <a:pt x="63" y="643"/>
                      <a:pt x="37" y="447"/>
                    </a:cubicBezTo>
                    <a:cubicBezTo>
                      <a:pt x="1" y="260"/>
                      <a:pt x="126" y="72"/>
                      <a:pt x="313" y="37"/>
                    </a:cubicBezTo>
                    <a:cubicBezTo>
                      <a:pt x="500" y="1"/>
                      <a:pt x="679" y="126"/>
                      <a:pt x="715" y="313"/>
                    </a:cubicBezTo>
                    <a:cubicBezTo>
                      <a:pt x="750" y="500"/>
                      <a:pt x="643" y="679"/>
                      <a:pt x="447" y="7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3"/>
              <p:cNvSpPr/>
              <p:nvPr/>
            </p:nvSpPr>
            <p:spPr>
              <a:xfrm>
                <a:off x="1629919" y="2948780"/>
                <a:ext cx="49554" cy="50095"/>
              </a:xfrm>
              <a:custGeom>
                <a:avLst/>
                <a:gdLst/>
                <a:ahLst/>
                <a:cxnLst/>
                <a:rect l="l" t="t" r="r" b="b"/>
                <a:pathLst>
                  <a:path w="733" h="741" extrusionOk="0">
                    <a:moveTo>
                      <a:pt x="411" y="714"/>
                    </a:moveTo>
                    <a:cubicBezTo>
                      <a:pt x="224" y="741"/>
                      <a:pt x="45" y="607"/>
                      <a:pt x="19" y="420"/>
                    </a:cubicBezTo>
                    <a:cubicBezTo>
                      <a:pt x="1" y="223"/>
                      <a:pt x="135" y="45"/>
                      <a:pt x="322" y="27"/>
                    </a:cubicBezTo>
                    <a:cubicBezTo>
                      <a:pt x="509" y="0"/>
                      <a:pt x="688" y="134"/>
                      <a:pt x="715" y="321"/>
                    </a:cubicBezTo>
                    <a:cubicBezTo>
                      <a:pt x="732" y="509"/>
                      <a:pt x="599" y="687"/>
                      <a:pt x="411" y="7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3"/>
              <p:cNvSpPr/>
              <p:nvPr/>
            </p:nvSpPr>
            <p:spPr>
              <a:xfrm>
                <a:off x="1610651" y="2761177"/>
                <a:ext cx="48878" cy="49554"/>
              </a:xfrm>
              <a:custGeom>
                <a:avLst/>
                <a:gdLst/>
                <a:ahLst/>
                <a:cxnLst/>
                <a:rect l="l" t="t" r="r" b="b"/>
                <a:pathLst>
                  <a:path w="723" h="733" extrusionOk="0">
                    <a:moveTo>
                      <a:pt x="393" y="714"/>
                    </a:moveTo>
                    <a:cubicBezTo>
                      <a:pt x="197" y="732"/>
                      <a:pt x="36" y="581"/>
                      <a:pt x="18" y="393"/>
                    </a:cubicBezTo>
                    <a:cubicBezTo>
                      <a:pt x="0" y="197"/>
                      <a:pt x="143" y="28"/>
                      <a:pt x="339" y="19"/>
                    </a:cubicBezTo>
                    <a:cubicBezTo>
                      <a:pt x="527" y="1"/>
                      <a:pt x="696" y="152"/>
                      <a:pt x="714" y="340"/>
                    </a:cubicBezTo>
                    <a:cubicBezTo>
                      <a:pt x="723" y="527"/>
                      <a:pt x="580" y="697"/>
                      <a:pt x="393" y="7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3"/>
              <p:cNvSpPr/>
              <p:nvPr/>
            </p:nvSpPr>
            <p:spPr>
              <a:xfrm>
                <a:off x="1603418" y="2573642"/>
                <a:ext cx="47729" cy="47121"/>
              </a:xfrm>
              <a:custGeom>
                <a:avLst/>
                <a:gdLst/>
                <a:ahLst/>
                <a:cxnLst/>
                <a:rect l="l" t="t" r="r" b="b"/>
                <a:pathLst>
                  <a:path w="706" h="697" extrusionOk="0">
                    <a:moveTo>
                      <a:pt x="366" y="696"/>
                    </a:moveTo>
                    <a:cubicBezTo>
                      <a:pt x="170" y="696"/>
                      <a:pt x="9" y="545"/>
                      <a:pt x="9" y="348"/>
                    </a:cubicBezTo>
                    <a:cubicBezTo>
                      <a:pt x="0" y="152"/>
                      <a:pt x="152" y="0"/>
                      <a:pt x="348" y="0"/>
                    </a:cubicBezTo>
                    <a:cubicBezTo>
                      <a:pt x="536" y="0"/>
                      <a:pt x="696" y="152"/>
                      <a:pt x="705" y="348"/>
                    </a:cubicBezTo>
                    <a:cubicBezTo>
                      <a:pt x="705" y="536"/>
                      <a:pt x="553" y="696"/>
                      <a:pt x="366" y="6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3"/>
              <p:cNvSpPr/>
              <p:nvPr/>
            </p:nvSpPr>
            <p:spPr>
              <a:xfrm>
                <a:off x="6649576" y="482376"/>
                <a:ext cx="53138" cy="51921"/>
              </a:xfrm>
              <a:custGeom>
                <a:avLst/>
                <a:gdLst/>
                <a:ahLst/>
                <a:cxnLst/>
                <a:rect l="l" t="t" r="r" b="b"/>
                <a:pathLst>
                  <a:path w="786" h="768" extrusionOk="0">
                    <a:moveTo>
                      <a:pt x="126" y="161"/>
                    </a:moveTo>
                    <a:cubicBezTo>
                      <a:pt x="251" y="9"/>
                      <a:pt x="474" y="1"/>
                      <a:pt x="625" y="125"/>
                    </a:cubicBezTo>
                    <a:cubicBezTo>
                      <a:pt x="768" y="259"/>
                      <a:pt x="786" y="473"/>
                      <a:pt x="652" y="616"/>
                    </a:cubicBezTo>
                    <a:cubicBezTo>
                      <a:pt x="527" y="759"/>
                      <a:pt x="304" y="768"/>
                      <a:pt x="162" y="643"/>
                    </a:cubicBezTo>
                    <a:cubicBezTo>
                      <a:pt x="10" y="518"/>
                      <a:pt x="1" y="304"/>
                      <a:pt x="126" y="1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8" name="Google Shape;3768;p63"/>
          <p:cNvGrpSpPr/>
          <p:nvPr/>
        </p:nvGrpSpPr>
        <p:grpSpPr>
          <a:xfrm rot="5400000" flipH="1">
            <a:off x="5020479" y="2006886"/>
            <a:ext cx="2754220" cy="314050"/>
            <a:chOff x="455999" y="1012736"/>
            <a:chExt cx="1928185" cy="219862"/>
          </a:xfrm>
        </p:grpSpPr>
        <p:sp>
          <p:nvSpPr>
            <p:cNvPr id="3769" name="Google Shape;3769;p63"/>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3"/>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3"/>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3"/>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3"/>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3"/>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3"/>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3"/>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3"/>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3"/>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3"/>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3"/>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3"/>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3"/>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3"/>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3"/>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3"/>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6" name="Google Shape;3786;p63"/>
          <p:cNvSpPr txBox="1">
            <a:spLocks noGrp="1"/>
          </p:cNvSpPr>
          <p:nvPr>
            <p:ph type="title"/>
          </p:nvPr>
        </p:nvSpPr>
        <p:spPr>
          <a:xfrm>
            <a:off x="1279925" y="1279188"/>
            <a:ext cx="3532500" cy="154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TECHNOLOGY DAY MEANS</a:t>
            </a:r>
            <a:endParaRPr/>
          </a:p>
        </p:txBody>
      </p:sp>
      <p:sp>
        <p:nvSpPr>
          <p:cNvPr id="3787" name="Google Shape;3787;p63"/>
          <p:cNvSpPr txBox="1">
            <a:spLocks noGrp="1"/>
          </p:cNvSpPr>
          <p:nvPr>
            <p:ph type="subTitle" idx="1"/>
          </p:nvPr>
        </p:nvSpPr>
        <p:spPr>
          <a:xfrm>
            <a:off x="1684175" y="2783363"/>
            <a:ext cx="2724000" cy="108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t>
            </a:r>
            <a:endParaRPr/>
          </a:p>
        </p:txBody>
      </p:sp>
      <p:grpSp>
        <p:nvGrpSpPr>
          <p:cNvPr id="3788" name="Google Shape;3788;p63"/>
          <p:cNvGrpSpPr/>
          <p:nvPr/>
        </p:nvGrpSpPr>
        <p:grpSpPr>
          <a:xfrm>
            <a:off x="4321324" y="142226"/>
            <a:ext cx="1744472" cy="906094"/>
            <a:chOff x="4016524" y="142226"/>
            <a:chExt cx="1744472" cy="906094"/>
          </a:xfrm>
        </p:grpSpPr>
        <p:grpSp>
          <p:nvGrpSpPr>
            <p:cNvPr id="3789" name="Google Shape;3789;p63"/>
            <p:cNvGrpSpPr/>
            <p:nvPr/>
          </p:nvGrpSpPr>
          <p:grpSpPr>
            <a:xfrm>
              <a:off x="4016524" y="142226"/>
              <a:ext cx="1744472" cy="906094"/>
              <a:chOff x="4016524" y="142226"/>
              <a:chExt cx="1744472" cy="906094"/>
            </a:xfrm>
          </p:grpSpPr>
          <p:sp>
            <p:nvSpPr>
              <p:cNvPr id="3790" name="Google Shape;3790;p63"/>
              <p:cNvSpPr/>
              <p:nvPr/>
            </p:nvSpPr>
            <p:spPr>
              <a:xfrm rot="10800000" flipH="1">
                <a:off x="4016524" y="655049"/>
                <a:ext cx="393321" cy="393271"/>
              </a:xfrm>
              <a:custGeom>
                <a:avLst/>
                <a:gdLst/>
                <a:ahLst/>
                <a:cxnLst/>
                <a:rect l="l" t="t" r="r" b="b"/>
                <a:pathLst>
                  <a:path w="7772" h="7771" extrusionOk="0">
                    <a:moveTo>
                      <a:pt x="1" y="3890"/>
                    </a:moveTo>
                    <a:cubicBezTo>
                      <a:pt x="1" y="6031"/>
                      <a:pt x="1740" y="7770"/>
                      <a:pt x="3881" y="7770"/>
                    </a:cubicBezTo>
                    <a:lnTo>
                      <a:pt x="3881" y="7770"/>
                    </a:lnTo>
                    <a:cubicBezTo>
                      <a:pt x="6031" y="7770"/>
                      <a:pt x="7771" y="6031"/>
                      <a:pt x="7771" y="3890"/>
                    </a:cubicBezTo>
                    <a:lnTo>
                      <a:pt x="7771" y="3890"/>
                    </a:lnTo>
                    <a:cubicBezTo>
                      <a:pt x="7771" y="1740"/>
                      <a:pt x="6031" y="0"/>
                      <a:pt x="3881" y="0"/>
                    </a:cubicBezTo>
                    <a:lnTo>
                      <a:pt x="3881" y="0"/>
                    </a:lnTo>
                    <a:cubicBezTo>
                      <a:pt x="1740" y="0"/>
                      <a:pt x="1" y="1740"/>
                      <a:pt x="1" y="3890"/>
                    </a:cubicBezTo>
                    <a:close/>
                  </a:path>
                </a:pathLst>
              </a:custGeom>
              <a:gradFill>
                <a:gsLst>
                  <a:gs pos="0">
                    <a:schemeClr val="lt1"/>
                  </a:gs>
                  <a:gs pos="100000">
                    <a:schemeClr val="accent1"/>
                  </a:gs>
                </a:gsLst>
                <a:lin ang="2698631" scaled="0"/>
              </a:gradFill>
              <a:ln>
                <a:noFill/>
              </a:ln>
              <a:effectLst>
                <a:outerShdw blurRad="114300" dist="19050" dir="30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3"/>
              <p:cNvSpPr/>
              <p:nvPr/>
            </p:nvSpPr>
            <p:spPr>
              <a:xfrm rot="10800000" flipH="1">
                <a:off x="5623242" y="142226"/>
                <a:ext cx="137754" cy="137754"/>
              </a:xfrm>
              <a:custGeom>
                <a:avLst/>
                <a:gdLst/>
                <a:ahLst/>
                <a:cxnLst/>
                <a:rect l="l" t="t" r="r" b="b"/>
                <a:pathLst>
                  <a:path w="2722" h="2722" extrusionOk="0">
                    <a:moveTo>
                      <a:pt x="1357" y="420"/>
                    </a:moveTo>
                    <a:cubicBezTo>
                      <a:pt x="1883" y="420"/>
                      <a:pt x="2302" y="839"/>
                      <a:pt x="2302" y="1357"/>
                    </a:cubicBezTo>
                    <a:cubicBezTo>
                      <a:pt x="2302" y="1883"/>
                      <a:pt x="1883" y="2302"/>
                      <a:pt x="1357" y="2302"/>
                    </a:cubicBezTo>
                    <a:cubicBezTo>
                      <a:pt x="839" y="2302"/>
                      <a:pt x="420" y="1883"/>
                      <a:pt x="420" y="1357"/>
                    </a:cubicBezTo>
                    <a:cubicBezTo>
                      <a:pt x="420" y="839"/>
                      <a:pt x="839" y="420"/>
                      <a:pt x="1357" y="420"/>
                    </a:cubicBezTo>
                    <a:close/>
                    <a:moveTo>
                      <a:pt x="1357" y="1"/>
                    </a:moveTo>
                    <a:cubicBezTo>
                      <a:pt x="607" y="1"/>
                      <a:pt x="1" y="607"/>
                      <a:pt x="1" y="1357"/>
                    </a:cubicBezTo>
                    <a:cubicBezTo>
                      <a:pt x="1" y="2115"/>
                      <a:pt x="607" y="2721"/>
                      <a:pt x="1357" y="2721"/>
                    </a:cubicBezTo>
                    <a:cubicBezTo>
                      <a:pt x="2115" y="2721"/>
                      <a:pt x="2722" y="2115"/>
                      <a:pt x="2722" y="1357"/>
                    </a:cubicBezTo>
                    <a:cubicBezTo>
                      <a:pt x="2722" y="607"/>
                      <a:pt x="2115"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3"/>
              <p:cNvSpPr/>
              <p:nvPr/>
            </p:nvSpPr>
            <p:spPr>
              <a:xfrm rot="10800000" flipH="1">
                <a:off x="4300976" y="178338"/>
                <a:ext cx="1340441" cy="599598"/>
              </a:xfrm>
              <a:custGeom>
                <a:avLst/>
                <a:gdLst/>
                <a:ahLst/>
                <a:cxnLst/>
                <a:rect l="l" t="t" r="r" b="b"/>
                <a:pathLst>
                  <a:path w="26487" h="11848" extrusionOk="0">
                    <a:moveTo>
                      <a:pt x="294" y="1"/>
                    </a:moveTo>
                    <a:lnTo>
                      <a:pt x="0" y="295"/>
                    </a:lnTo>
                    <a:lnTo>
                      <a:pt x="11544" y="11848"/>
                    </a:lnTo>
                    <a:lnTo>
                      <a:pt x="26487" y="11848"/>
                    </a:lnTo>
                    <a:lnTo>
                      <a:pt x="26487" y="11420"/>
                    </a:lnTo>
                    <a:lnTo>
                      <a:pt x="11722" y="11420"/>
                    </a:lnTo>
                    <a:lnTo>
                      <a:pt x="2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3" name="Google Shape;3793;p63"/>
            <p:cNvSpPr/>
            <p:nvPr/>
          </p:nvSpPr>
          <p:spPr>
            <a:xfrm rot="10800000" flipH="1">
              <a:off x="4077959" y="717350"/>
              <a:ext cx="269131" cy="268675"/>
            </a:xfrm>
            <a:custGeom>
              <a:avLst/>
              <a:gdLst/>
              <a:ahLst/>
              <a:cxnLst/>
              <a:rect l="l" t="t" r="r" b="b"/>
              <a:pathLst>
                <a:path w="5318" h="5309" extrusionOk="0">
                  <a:moveTo>
                    <a:pt x="2659" y="419"/>
                  </a:moveTo>
                  <a:cubicBezTo>
                    <a:pt x="3890" y="419"/>
                    <a:pt x="4898" y="1419"/>
                    <a:pt x="4898" y="2659"/>
                  </a:cubicBezTo>
                  <a:cubicBezTo>
                    <a:pt x="4898" y="3890"/>
                    <a:pt x="3890" y="4889"/>
                    <a:pt x="2659" y="4889"/>
                  </a:cubicBezTo>
                  <a:cubicBezTo>
                    <a:pt x="1427" y="4889"/>
                    <a:pt x="428" y="3890"/>
                    <a:pt x="428" y="2659"/>
                  </a:cubicBezTo>
                  <a:cubicBezTo>
                    <a:pt x="428" y="1419"/>
                    <a:pt x="1427" y="419"/>
                    <a:pt x="2659" y="419"/>
                  </a:cubicBezTo>
                  <a:close/>
                  <a:moveTo>
                    <a:pt x="2659" y="0"/>
                  </a:moveTo>
                  <a:cubicBezTo>
                    <a:pt x="1196" y="0"/>
                    <a:pt x="0" y="1187"/>
                    <a:pt x="0" y="2659"/>
                  </a:cubicBezTo>
                  <a:cubicBezTo>
                    <a:pt x="0" y="4122"/>
                    <a:pt x="1196" y="5308"/>
                    <a:pt x="2659" y="5308"/>
                  </a:cubicBezTo>
                  <a:cubicBezTo>
                    <a:pt x="4122" y="5308"/>
                    <a:pt x="5317" y="4122"/>
                    <a:pt x="5317" y="2659"/>
                  </a:cubicBezTo>
                  <a:cubicBezTo>
                    <a:pt x="5317" y="1187"/>
                    <a:pt x="4122" y="0"/>
                    <a:pt x="2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63"/>
          <p:cNvGrpSpPr/>
          <p:nvPr/>
        </p:nvGrpSpPr>
        <p:grpSpPr>
          <a:xfrm rot="-5400000">
            <a:off x="5729986" y="1633822"/>
            <a:ext cx="3940896" cy="2246852"/>
            <a:chOff x="126861" y="2571747"/>
            <a:chExt cx="3940896" cy="2246852"/>
          </a:xfrm>
        </p:grpSpPr>
        <p:grpSp>
          <p:nvGrpSpPr>
            <p:cNvPr id="3795" name="Google Shape;3795;p63"/>
            <p:cNvGrpSpPr/>
            <p:nvPr/>
          </p:nvGrpSpPr>
          <p:grpSpPr>
            <a:xfrm rot="5400000" flipH="1">
              <a:off x="405130" y="3847637"/>
              <a:ext cx="461294" cy="974704"/>
              <a:chOff x="798272" y="4042030"/>
              <a:chExt cx="411796" cy="870194"/>
            </a:xfrm>
          </p:grpSpPr>
          <p:sp>
            <p:nvSpPr>
              <p:cNvPr id="3796" name="Google Shape;3796;p63"/>
              <p:cNvSpPr/>
              <p:nvPr/>
            </p:nvSpPr>
            <p:spPr>
              <a:xfrm>
                <a:off x="798272" y="4042030"/>
                <a:ext cx="411796" cy="464386"/>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3"/>
              <p:cNvSpPr/>
              <p:nvPr/>
            </p:nvSpPr>
            <p:spPr>
              <a:xfrm>
                <a:off x="798272" y="4159037"/>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3"/>
              <p:cNvSpPr/>
              <p:nvPr/>
            </p:nvSpPr>
            <p:spPr>
              <a:xfrm>
                <a:off x="798272" y="4276044"/>
                <a:ext cx="411796" cy="464386"/>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3"/>
              <p:cNvSpPr/>
              <p:nvPr/>
            </p:nvSpPr>
            <p:spPr>
              <a:xfrm>
                <a:off x="798272" y="4393425"/>
                <a:ext cx="411796" cy="464386"/>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3"/>
              <p:cNvSpPr/>
              <p:nvPr/>
            </p:nvSpPr>
            <p:spPr>
              <a:xfrm>
                <a:off x="798272" y="4510431"/>
                <a:ext cx="400298" cy="401793"/>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3"/>
              <p:cNvSpPr/>
              <p:nvPr/>
            </p:nvSpPr>
            <p:spPr>
              <a:xfrm>
                <a:off x="798272" y="4627438"/>
                <a:ext cx="284036" cy="284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3"/>
              <p:cNvSpPr/>
              <p:nvPr/>
            </p:nvSpPr>
            <p:spPr>
              <a:xfrm>
                <a:off x="798272" y="4744445"/>
                <a:ext cx="167400" cy="167773"/>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3" name="Google Shape;3803;p63"/>
            <p:cNvSpPr/>
            <p:nvPr/>
          </p:nvSpPr>
          <p:spPr>
            <a:xfrm rot="5400000" flipH="1">
              <a:off x="1593725" y="2568517"/>
              <a:ext cx="681607" cy="3396510"/>
            </a:xfrm>
            <a:custGeom>
              <a:avLst/>
              <a:gdLst/>
              <a:ahLst/>
              <a:cxnLst/>
              <a:rect l="l" t="t" r="r" b="b"/>
              <a:pathLst>
                <a:path w="14659" h="73055" extrusionOk="0">
                  <a:moveTo>
                    <a:pt x="1" y="0"/>
                  </a:moveTo>
                  <a:lnTo>
                    <a:pt x="1" y="48870"/>
                  </a:lnTo>
                  <a:lnTo>
                    <a:pt x="14239" y="63107"/>
                  </a:lnTo>
                  <a:lnTo>
                    <a:pt x="14239" y="73054"/>
                  </a:lnTo>
                  <a:lnTo>
                    <a:pt x="14658" y="73054"/>
                  </a:lnTo>
                  <a:lnTo>
                    <a:pt x="14658" y="62929"/>
                  </a:lnTo>
                  <a:lnTo>
                    <a:pt x="420" y="48691"/>
                  </a:lnTo>
                  <a:lnTo>
                    <a:pt x="4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3"/>
            <p:cNvSpPr/>
            <p:nvPr/>
          </p:nvSpPr>
          <p:spPr>
            <a:xfrm rot="5400000" flipH="1">
              <a:off x="3629240" y="4534300"/>
              <a:ext cx="126938" cy="126553"/>
            </a:xfrm>
            <a:custGeom>
              <a:avLst/>
              <a:gdLst/>
              <a:ahLst/>
              <a:cxnLst/>
              <a:rect l="l" t="t" r="r" b="b"/>
              <a:pathLst>
                <a:path w="2730" h="2722" extrusionOk="0">
                  <a:moveTo>
                    <a:pt x="1365" y="420"/>
                  </a:moveTo>
                  <a:cubicBezTo>
                    <a:pt x="1883" y="420"/>
                    <a:pt x="2302" y="839"/>
                    <a:pt x="2302" y="1357"/>
                  </a:cubicBezTo>
                  <a:cubicBezTo>
                    <a:pt x="2302" y="1874"/>
                    <a:pt x="1883" y="2302"/>
                    <a:pt x="1365" y="2302"/>
                  </a:cubicBezTo>
                  <a:cubicBezTo>
                    <a:pt x="848" y="2302"/>
                    <a:pt x="428" y="1874"/>
                    <a:pt x="428" y="1357"/>
                  </a:cubicBezTo>
                  <a:cubicBezTo>
                    <a:pt x="428" y="839"/>
                    <a:pt x="848" y="420"/>
                    <a:pt x="1365" y="420"/>
                  </a:cubicBezTo>
                  <a:close/>
                  <a:moveTo>
                    <a:pt x="1365" y="1"/>
                  </a:moveTo>
                  <a:cubicBezTo>
                    <a:pt x="616" y="1"/>
                    <a:pt x="0" y="607"/>
                    <a:pt x="0" y="1357"/>
                  </a:cubicBezTo>
                  <a:cubicBezTo>
                    <a:pt x="0" y="2106"/>
                    <a:pt x="616" y="2722"/>
                    <a:pt x="1365" y="2722"/>
                  </a:cubicBezTo>
                  <a:cubicBezTo>
                    <a:pt x="2114" y="2722"/>
                    <a:pt x="2730" y="2106"/>
                    <a:pt x="2730" y="1357"/>
                  </a:cubicBezTo>
                  <a:cubicBezTo>
                    <a:pt x="2730" y="607"/>
                    <a:pt x="2114" y="1"/>
                    <a:pt x="1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3"/>
            <p:cNvSpPr/>
            <p:nvPr/>
          </p:nvSpPr>
          <p:spPr>
            <a:xfrm rot="5400000" flipH="1">
              <a:off x="126854" y="3873734"/>
              <a:ext cx="126566" cy="126553"/>
            </a:xfrm>
            <a:custGeom>
              <a:avLst/>
              <a:gdLst/>
              <a:ahLst/>
              <a:cxnLst/>
              <a:rect l="l" t="t" r="r" b="b"/>
              <a:pathLst>
                <a:path w="2722" h="2722" extrusionOk="0">
                  <a:moveTo>
                    <a:pt x="1356" y="420"/>
                  </a:moveTo>
                  <a:cubicBezTo>
                    <a:pt x="1874" y="420"/>
                    <a:pt x="2302" y="839"/>
                    <a:pt x="2302" y="1357"/>
                  </a:cubicBezTo>
                  <a:cubicBezTo>
                    <a:pt x="2302" y="1883"/>
                    <a:pt x="1874" y="2302"/>
                    <a:pt x="1356" y="2302"/>
                  </a:cubicBezTo>
                  <a:cubicBezTo>
                    <a:pt x="839" y="2302"/>
                    <a:pt x="420" y="1883"/>
                    <a:pt x="420" y="1357"/>
                  </a:cubicBezTo>
                  <a:cubicBezTo>
                    <a:pt x="420" y="839"/>
                    <a:pt x="839" y="420"/>
                    <a:pt x="1356" y="420"/>
                  </a:cubicBezTo>
                  <a:close/>
                  <a:moveTo>
                    <a:pt x="1356" y="1"/>
                  </a:moveTo>
                  <a:cubicBezTo>
                    <a:pt x="607" y="1"/>
                    <a:pt x="0" y="607"/>
                    <a:pt x="0" y="1357"/>
                  </a:cubicBezTo>
                  <a:cubicBezTo>
                    <a:pt x="0" y="2115"/>
                    <a:pt x="607" y="2721"/>
                    <a:pt x="1356" y="2721"/>
                  </a:cubicBezTo>
                  <a:cubicBezTo>
                    <a:pt x="2106" y="2721"/>
                    <a:pt x="2721" y="2115"/>
                    <a:pt x="2721" y="1357"/>
                  </a:cubicBezTo>
                  <a:cubicBezTo>
                    <a:pt x="2721" y="607"/>
                    <a:pt x="2106" y="1"/>
                    <a:pt x="1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6" name="Google Shape;3806;p63"/>
            <p:cNvGrpSpPr/>
            <p:nvPr/>
          </p:nvGrpSpPr>
          <p:grpSpPr>
            <a:xfrm rot="5400000" flipH="1">
              <a:off x="3636690" y="4387533"/>
              <a:ext cx="431067" cy="431067"/>
              <a:chOff x="2414073" y="4164177"/>
              <a:chExt cx="337800" cy="337800"/>
            </a:xfrm>
          </p:grpSpPr>
          <p:sp>
            <p:nvSpPr>
              <p:cNvPr id="3807" name="Google Shape;3807;p63"/>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3"/>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9" name="Google Shape;3809;p63"/>
            <p:cNvSpPr/>
            <p:nvPr/>
          </p:nvSpPr>
          <p:spPr>
            <a:xfrm rot="5400000" flipH="1">
              <a:off x="-180345" y="2999143"/>
              <a:ext cx="1231626" cy="550843"/>
            </a:xfrm>
            <a:custGeom>
              <a:avLst/>
              <a:gdLst/>
              <a:ahLst/>
              <a:cxnLst/>
              <a:rect l="l" t="t" r="r" b="b"/>
              <a:pathLst>
                <a:path w="26488" h="11848" extrusionOk="0">
                  <a:moveTo>
                    <a:pt x="26184" y="1"/>
                  </a:moveTo>
                  <a:lnTo>
                    <a:pt x="14765" y="11420"/>
                  </a:lnTo>
                  <a:lnTo>
                    <a:pt x="0" y="11420"/>
                  </a:lnTo>
                  <a:lnTo>
                    <a:pt x="0" y="11848"/>
                  </a:lnTo>
                  <a:lnTo>
                    <a:pt x="14943" y="11848"/>
                  </a:lnTo>
                  <a:lnTo>
                    <a:pt x="26487" y="295"/>
                  </a:lnTo>
                  <a:lnTo>
                    <a:pt x="261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3"/>
            <p:cNvSpPr/>
            <p:nvPr/>
          </p:nvSpPr>
          <p:spPr>
            <a:xfrm rot="5400000" flipH="1">
              <a:off x="673715" y="2571754"/>
              <a:ext cx="126566" cy="126553"/>
            </a:xfrm>
            <a:custGeom>
              <a:avLst/>
              <a:gdLst/>
              <a:ahLst/>
              <a:cxnLst/>
              <a:rect l="l" t="t" r="r" b="b"/>
              <a:pathLst>
                <a:path w="2722" h="2722" extrusionOk="0">
                  <a:moveTo>
                    <a:pt x="1356" y="420"/>
                  </a:moveTo>
                  <a:cubicBezTo>
                    <a:pt x="1874" y="420"/>
                    <a:pt x="2302" y="839"/>
                    <a:pt x="2302" y="1357"/>
                  </a:cubicBezTo>
                  <a:cubicBezTo>
                    <a:pt x="2302" y="1883"/>
                    <a:pt x="1874" y="2302"/>
                    <a:pt x="1356" y="2302"/>
                  </a:cubicBezTo>
                  <a:cubicBezTo>
                    <a:pt x="839" y="2302"/>
                    <a:pt x="420" y="1883"/>
                    <a:pt x="420" y="1357"/>
                  </a:cubicBezTo>
                  <a:cubicBezTo>
                    <a:pt x="420" y="839"/>
                    <a:pt x="839" y="420"/>
                    <a:pt x="1356" y="420"/>
                  </a:cubicBezTo>
                  <a:close/>
                  <a:moveTo>
                    <a:pt x="1356" y="1"/>
                  </a:moveTo>
                  <a:cubicBezTo>
                    <a:pt x="607" y="1"/>
                    <a:pt x="0" y="607"/>
                    <a:pt x="0" y="1357"/>
                  </a:cubicBezTo>
                  <a:cubicBezTo>
                    <a:pt x="0" y="2115"/>
                    <a:pt x="607" y="2721"/>
                    <a:pt x="1356" y="2721"/>
                  </a:cubicBezTo>
                  <a:cubicBezTo>
                    <a:pt x="2106" y="2721"/>
                    <a:pt x="2721" y="2115"/>
                    <a:pt x="2721" y="1357"/>
                  </a:cubicBezTo>
                  <a:cubicBezTo>
                    <a:pt x="2721" y="607"/>
                    <a:pt x="2106" y="1"/>
                    <a:pt x="1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3"/>
            <p:cNvSpPr/>
            <p:nvPr/>
          </p:nvSpPr>
          <p:spPr>
            <a:xfrm rot="5400000">
              <a:off x="1717516" y="4545120"/>
              <a:ext cx="115983" cy="115887"/>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63"/>
          <p:cNvGrpSpPr/>
          <p:nvPr/>
        </p:nvGrpSpPr>
        <p:grpSpPr>
          <a:xfrm>
            <a:off x="282056" y="4782070"/>
            <a:ext cx="1402118" cy="155097"/>
            <a:chOff x="3421575" y="367423"/>
            <a:chExt cx="1100650" cy="121750"/>
          </a:xfrm>
        </p:grpSpPr>
        <p:sp>
          <p:nvSpPr>
            <p:cNvPr id="3813" name="Google Shape;3813;p63"/>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3"/>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3"/>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3"/>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3"/>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3"/>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3"/>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3"/>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3"/>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3"/>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3"/>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3"/>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3"/>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3"/>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3"/>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26"/>
        <p:cNvGrpSpPr/>
        <p:nvPr/>
      </p:nvGrpSpPr>
      <p:grpSpPr>
        <a:xfrm>
          <a:off x="0" y="0"/>
          <a:ext cx="0" cy="0"/>
          <a:chOff x="0" y="0"/>
          <a:chExt cx="0" cy="0"/>
        </a:xfrm>
      </p:grpSpPr>
      <p:sp>
        <p:nvSpPr>
          <p:cNvPr id="4027" name="Google Shape;4027;p67"/>
          <p:cNvSpPr/>
          <p:nvPr/>
        </p:nvSpPr>
        <p:spPr>
          <a:xfrm>
            <a:off x="5327025" y="1577150"/>
            <a:ext cx="2472300" cy="2472600"/>
          </a:xfrm>
          <a:prstGeom prst="blockArc">
            <a:avLst>
              <a:gd name="adj1" fmla="val 16240738"/>
              <a:gd name="adj2" fmla="val 2778354"/>
              <a:gd name="adj3" fmla="val 461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5388789" y="1634994"/>
            <a:ext cx="2349000" cy="2349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5420450" y="2342000"/>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6564175" y="3938475"/>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1344575" y="1577150"/>
            <a:ext cx="2472300" cy="2472600"/>
          </a:xfrm>
          <a:prstGeom prst="blockArc">
            <a:avLst>
              <a:gd name="adj1" fmla="val 16240738"/>
              <a:gd name="adj2" fmla="val 2778354"/>
              <a:gd name="adj3" fmla="val 461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1406339" y="1634994"/>
            <a:ext cx="2349000" cy="2349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PROMOTERS</a:t>
            </a:r>
            <a:endParaRPr/>
          </a:p>
        </p:txBody>
      </p:sp>
      <p:pic>
        <p:nvPicPr>
          <p:cNvPr id="4034" name="Google Shape;4034;p67"/>
          <p:cNvPicPr preferRelativeResize="0"/>
          <p:nvPr/>
        </p:nvPicPr>
        <p:blipFill rotWithShape="1">
          <a:blip r:embed="rId3">
            <a:alphaModFix/>
          </a:blip>
          <a:srcRect l="40591" t="1558" r="9760" b="24224"/>
          <a:stretch/>
        </p:blipFill>
        <p:spPr>
          <a:xfrm>
            <a:off x="1524700" y="1741400"/>
            <a:ext cx="2112300" cy="2136300"/>
          </a:xfrm>
          <a:prstGeom prst="ellipse">
            <a:avLst/>
          </a:prstGeom>
          <a:noFill/>
          <a:ln>
            <a:noFill/>
          </a:ln>
        </p:spPr>
      </p:pic>
      <p:pic>
        <p:nvPicPr>
          <p:cNvPr id="4035" name="Google Shape;4035;p67"/>
          <p:cNvPicPr preferRelativeResize="0"/>
          <p:nvPr/>
        </p:nvPicPr>
        <p:blipFill rotWithShape="1">
          <a:blip r:embed="rId4">
            <a:alphaModFix/>
          </a:blip>
          <a:srcRect l="33815" t="1743" r="499" b="15213"/>
          <a:stretch/>
        </p:blipFill>
        <p:spPr>
          <a:xfrm>
            <a:off x="5507025" y="1741350"/>
            <a:ext cx="2112300" cy="2136300"/>
          </a:xfrm>
          <a:prstGeom prst="ellipse">
            <a:avLst/>
          </a:prstGeom>
          <a:noFill/>
          <a:ln>
            <a:noFill/>
          </a:ln>
        </p:spPr>
      </p:pic>
      <p:sp>
        <p:nvSpPr>
          <p:cNvPr id="4036" name="Google Shape;4036;p67"/>
          <p:cNvSpPr/>
          <p:nvPr/>
        </p:nvSpPr>
        <p:spPr>
          <a:xfrm>
            <a:off x="1438000" y="2342000"/>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2581725" y="3938475"/>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8" name="Google Shape;4038;p67"/>
          <p:cNvGrpSpPr/>
          <p:nvPr/>
        </p:nvGrpSpPr>
        <p:grpSpPr>
          <a:xfrm>
            <a:off x="8200604" y="2682099"/>
            <a:ext cx="428835" cy="428835"/>
            <a:chOff x="8380157" y="546043"/>
            <a:chExt cx="273300" cy="273300"/>
          </a:xfrm>
        </p:grpSpPr>
        <p:sp>
          <p:nvSpPr>
            <p:cNvPr id="4039" name="Google Shape;4039;p67"/>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67"/>
          <p:cNvGrpSpPr/>
          <p:nvPr/>
        </p:nvGrpSpPr>
        <p:grpSpPr>
          <a:xfrm flipH="1">
            <a:off x="8589267" y="4038508"/>
            <a:ext cx="455769" cy="963129"/>
            <a:chOff x="750826" y="3144150"/>
            <a:chExt cx="690874" cy="1459949"/>
          </a:xfrm>
        </p:grpSpPr>
        <p:sp>
          <p:nvSpPr>
            <p:cNvPr id="4042" name="Google Shape;4042;p67"/>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9" name="Google Shape;4049;p67"/>
          <p:cNvCxnSpPr/>
          <p:nvPr/>
        </p:nvCxnSpPr>
        <p:spPr>
          <a:xfrm>
            <a:off x="8415025" y="3052875"/>
            <a:ext cx="0" cy="2158800"/>
          </a:xfrm>
          <a:prstGeom prst="straightConnector1">
            <a:avLst/>
          </a:prstGeom>
          <a:noFill/>
          <a:ln w="19050" cap="flat" cmpd="sng">
            <a:solidFill>
              <a:schemeClr val="accent3"/>
            </a:solidFill>
            <a:prstDash val="solid"/>
            <a:round/>
            <a:headEnd type="none" w="med" len="med"/>
            <a:tailEnd type="none" w="med" len="med"/>
          </a:ln>
        </p:spPr>
      </p:cxnSp>
      <p:grpSp>
        <p:nvGrpSpPr>
          <p:cNvPr id="4050" name="Google Shape;4050;p67"/>
          <p:cNvGrpSpPr/>
          <p:nvPr/>
        </p:nvGrpSpPr>
        <p:grpSpPr>
          <a:xfrm flipH="1">
            <a:off x="3687223" y="4782846"/>
            <a:ext cx="1775744" cy="30175"/>
            <a:chOff x="1859354" y="894626"/>
            <a:chExt cx="344143" cy="5837"/>
          </a:xfrm>
        </p:grpSpPr>
        <p:sp>
          <p:nvSpPr>
            <p:cNvPr id="4051" name="Google Shape;4051;p67"/>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67"/>
          <p:cNvGrpSpPr/>
          <p:nvPr/>
        </p:nvGrpSpPr>
        <p:grpSpPr>
          <a:xfrm rot="-5400000">
            <a:off x="-834751" y="1828894"/>
            <a:ext cx="2133151" cy="243255"/>
            <a:chOff x="4962949" y="1012736"/>
            <a:chExt cx="1928185" cy="219862"/>
          </a:xfrm>
        </p:grpSpPr>
        <p:sp>
          <p:nvSpPr>
            <p:cNvPr id="4071" name="Google Shape;4071;p67"/>
            <p:cNvSpPr/>
            <p:nvPr/>
          </p:nvSpPr>
          <p:spPr>
            <a:xfrm>
              <a:off x="6671272"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6564459" y="1012736"/>
              <a:ext cx="219862" cy="219862"/>
            </a:xfrm>
            <a:custGeom>
              <a:avLst/>
              <a:gdLst/>
              <a:ahLst/>
              <a:cxnLst/>
              <a:rect l="l" t="t" r="r" b="b"/>
              <a:pathLst>
                <a:path w="6665" h="6665" extrusionOk="0">
                  <a:moveTo>
                    <a:pt x="178"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6457909"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6351096"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624424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6137436"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6030622"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5924073" y="1012736"/>
              <a:ext cx="219565" cy="219862"/>
            </a:xfrm>
            <a:custGeom>
              <a:avLst/>
              <a:gdLst/>
              <a:ahLst/>
              <a:cxnLst/>
              <a:rect l="l" t="t" r="r" b="b"/>
              <a:pathLst>
                <a:path w="6656" h="6665" extrusionOk="0">
                  <a:moveTo>
                    <a:pt x="170" y="6665"/>
                  </a:moveTo>
                  <a:lnTo>
                    <a:pt x="1" y="6487"/>
                  </a:lnTo>
                  <a:lnTo>
                    <a:pt x="6486" y="1"/>
                  </a:lnTo>
                  <a:lnTo>
                    <a:pt x="6656"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5817259"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5710446"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560359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5496786"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5390269" y="1012736"/>
              <a:ext cx="219565" cy="219862"/>
            </a:xfrm>
            <a:custGeom>
              <a:avLst/>
              <a:gdLst/>
              <a:ahLst/>
              <a:cxnLst/>
              <a:rect l="l" t="t" r="r" b="b"/>
              <a:pathLst>
                <a:path w="6656" h="6665" extrusionOk="0">
                  <a:moveTo>
                    <a:pt x="170" y="6665"/>
                  </a:moveTo>
                  <a:lnTo>
                    <a:pt x="0" y="6487"/>
                  </a:lnTo>
                  <a:lnTo>
                    <a:pt x="6486" y="1"/>
                  </a:lnTo>
                  <a:lnTo>
                    <a:pt x="665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5283422"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5176609"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5069795"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4962949" y="1012736"/>
              <a:ext cx="219862" cy="219862"/>
            </a:xfrm>
            <a:custGeom>
              <a:avLst/>
              <a:gdLst/>
              <a:ahLst/>
              <a:cxnLst/>
              <a:rect l="l" t="t" r="r" b="b"/>
              <a:pathLst>
                <a:path w="6665" h="6665" extrusionOk="0">
                  <a:moveTo>
                    <a:pt x="179"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67"/>
          <p:cNvGrpSpPr/>
          <p:nvPr/>
        </p:nvGrpSpPr>
        <p:grpSpPr>
          <a:xfrm>
            <a:off x="510704" y="4084084"/>
            <a:ext cx="126575" cy="1059420"/>
            <a:chOff x="-1573661" y="2687323"/>
            <a:chExt cx="155097" cy="1297990"/>
          </a:xfrm>
        </p:grpSpPr>
        <p:sp>
          <p:nvSpPr>
            <p:cNvPr id="4089" name="Google Shape;4089;p67"/>
            <p:cNvSpPr/>
            <p:nvPr/>
          </p:nvSpPr>
          <p:spPr>
            <a:xfrm>
              <a:off x="-1501768" y="3419715"/>
              <a:ext cx="23174" cy="565599"/>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1573661" y="2687323"/>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1573661" y="2895995"/>
              <a:ext cx="155097" cy="154656"/>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1573661" y="3104225"/>
              <a:ext cx="155097" cy="154600"/>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1573661" y="3312455"/>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4" name="Google Shape;4094;p67"/>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txBox="1">
            <a:spLocks noGrp="1"/>
          </p:cNvSpPr>
          <p:nvPr>
            <p:ph type="subTitle" idx="1"/>
          </p:nvPr>
        </p:nvSpPr>
        <p:spPr>
          <a:xfrm>
            <a:off x="5507025" y="3984100"/>
            <a:ext cx="2112300" cy="60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talk a bit about this person here</a:t>
            </a:r>
            <a:endParaRPr/>
          </a:p>
        </p:txBody>
      </p:sp>
      <p:sp>
        <p:nvSpPr>
          <p:cNvPr id="4096" name="Google Shape;4096;p67"/>
          <p:cNvSpPr txBox="1">
            <a:spLocks noGrp="1"/>
          </p:cNvSpPr>
          <p:nvPr>
            <p:ph type="subTitle" idx="4"/>
          </p:nvPr>
        </p:nvSpPr>
        <p:spPr>
          <a:xfrm>
            <a:off x="1524688" y="3984100"/>
            <a:ext cx="2112300" cy="60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talk a bit about this person here</a:t>
            </a:r>
            <a:endParaRPr/>
          </a:p>
        </p:txBody>
      </p:sp>
      <p:sp>
        <p:nvSpPr>
          <p:cNvPr id="4097" name="Google Shape;4097;p67"/>
          <p:cNvSpPr txBox="1">
            <a:spLocks noGrp="1"/>
          </p:cNvSpPr>
          <p:nvPr>
            <p:ph type="title" idx="2"/>
          </p:nvPr>
        </p:nvSpPr>
        <p:spPr>
          <a:xfrm>
            <a:off x="1524688" y="1076100"/>
            <a:ext cx="21123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LEE</a:t>
            </a:r>
            <a:endParaRPr/>
          </a:p>
        </p:txBody>
      </p:sp>
      <p:sp>
        <p:nvSpPr>
          <p:cNvPr id="4098" name="Google Shape;4098;p67"/>
          <p:cNvSpPr txBox="1">
            <a:spLocks noGrp="1"/>
          </p:cNvSpPr>
          <p:nvPr>
            <p:ph type="title" idx="3"/>
          </p:nvPr>
        </p:nvSpPr>
        <p:spPr>
          <a:xfrm>
            <a:off x="5507025" y="1076100"/>
            <a:ext cx="21123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02"/>
        <p:cNvGrpSpPr/>
        <p:nvPr/>
      </p:nvGrpSpPr>
      <p:grpSpPr>
        <a:xfrm>
          <a:off x="0" y="0"/>
          <a:ext cx="0" cy="0"/>
          <a:chOff x="0" y="0"/>
          <a:chExt cx="0" cy="0"/>
        </a:xfrm>
      </p:grpSpPr>
      <p:sp>
        <p:nvSpPr>
          <p:cNvPr id="4103" name="Google Shape;4103;p68"/>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8"/>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PREVIOUS EVENTS</a:t>
            </a:r>
            <a:endParaRPr/>
          </a:p>
        </p:txBody>
      </p:sp>
      <p:sp>
        <p:nvSpPr>
          <p:cNvPr id="4105" name="Google Shape;4105;p68"/>
          <p:cNvSpPr txBox="1"/>
          <p:nvPr/>
        </p:nvSpPr>
        <p:spPr>
          <a:xfrm>
            <a:off x="1022913" y="3924900"/>
            <a:ext cx="24855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rgbClr val="6B6B6B"/>
                </a:solidFill>
                <a:latin typeface="Orbitron"/>
                <a:ea typeface="Orbitron"/>
                <a:cs typeface="Orbitron"/>
                <a:sym typeface="Orbitron"/>
              </a:rPr>
              <a:t>CONFERENCES</a:t>
            </a:r>
            <a:endParaRPr sz="1800" b="1">
              <a:solidFill>
                <a:srgbClr val="6B6B6B"/>
              </a:solidFill>
              <a:latin typeface="Orbitron"/>
              <a:ea typeface="Orbitron"/>
              <a:cs typeface="Orbitron"/>
              <a:sym typeface="Orbitron"/>
            </a:endParaRPr>
          </a:p>
        </p:txBody>
      </p:sp>
      <p:sp>
        <p:nvSpPr>
          <p:cNvPr id="4106" name="Google Shape;4106;p68"/>
          <p:cNvSpPr txBox="1"/>
          <p:nvPr/>
        </p:nvSpPr>
        <p:spPr>
          <a:xfrm>
            <a:off x="1022913" y="4284950"/>
            <a:ext cx="2485500" cy="44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3D3D3D"/>
                </a:solidFill>
                <a:latin typeface="Libre Franklin"/>
                <a:ea typeface="Libre Franklin"/>
                <a:cs typeface="Libre Franklin"/>
                <a:sym typeface="Libre Franklin"/>
              </a:rPr>
              <a:t>Mars is actually a cold place</a:t>
            </a:r>
            <a:endParaRPr>
              <a:solidFill>
                <a:srgbClr val="3D3D3D"/>
              </a:solidFill>
              <a:latin typeface="Libre Franklin"/>
              <a:ea typeface="Libre Franklin"/>
              <a:cs typeface="Libre Franklin"/>
              <a:sym typeface="Libre Franklin"/>
            </a:endParaRPr>
          </a:p>
        </p:txBody>
      </p:sp>
      <p:sp>
        <p:nvSpPr>
          <p:cNvPr id="4107" name="Google Shape;4107;p68"/>
          <p:cNvSpPr/>
          <p:nvPr/>
        </p:nvSpPr>
        <p:spPr>
          <a:xfrm>
            <a:off x="3606588" y="4104925"/>
            <a:ext cx="442800" cy="44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8"/>
          <p:cNvSpPr txBox="1"/>
          <p:nvPr/>
        </p:nvSpPr>
        <p:spPr>
          <a:xfrm flipH="1">
            <a:off x="5635538" y="3924900"/>
            <a:ext cx="24855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6B6B6B"/>
                </a:solidFill>
                <a:latin typeface="Orbitron"/>
                <a:ea typeface="Orbitron"/>
                <a:cs typeface="Orbitron"/>
                <a:sym typeface="Orbitron"/>
              </a:rPr>
              <a:t>MEETINGS</a:t>
            </a:r>
            <a:endParaRPr sz="1800" b="1">
              <a:solidFill>
                <a:srgbClr val="6B6B6B"/>
              </a:solidFill>
              <a:latin typeface="Orbitron"/>
              <a:ea typeface="Orbitron"/>
              <a:cs typeface="Orbitron"/>
              <a:sym typeface="Orbitron"/>
            </a:endParaRPr>
          </a:p>
        </p:txBody>
      </p:sp>
      <p:sp>
        <p:nvSpPr>
          <p:cNvPr id="4109" name="Google Shape;4109;p68"/>
          <p:cNvSpPr txBox="1"/>
          <p:nvPr/>
        </p:nvSpPr>
        <p:spPr>
          <a:xfrm flipH="1">
            <a:off x="5635538" y="4284950"/>
            <a:ext cx="2485500" cy="442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3D3D3D"/>
                </a:solidFill>
                <a:latin typeface="Libre Franklin"/>
                <a:ea typeface="Libre Franklin"/>
                <a:cs typeface="Libre Franklin"/>
                <a:sym typeface="Libre Franklin"/>
              </a:rPr>
              <a:t>Earth is where we live on</a:t>
            </a:r>
            <a:endParaRPr>
              <a:solidFill>
                <a:srgbClr val="3D3D3D"/>
              </a:solidFill>
              <a:latin typeface="Libre Franklin"/>
              <a:ea typeface="Libre Franklin"/>
              <a:cs typeface="Libre Franklin"/>
              <a:sym typeface="Libre Franklin"/>
            </a:endParaRPr>
          </a:p>
        </p:txBody>
      </p:sp>
      <p:sp>
        <p:nvSpPr>
          <p:cNvPr id="4110" name="Google Shape;4110;p68"/>
          <p:cNvSpPr/>
          <p:nvPr/>
        </p:nvSpPr>
        <p:spPr>
          <a:xfrm flipH="1">
            <a:off x="5094563" y="4104925"/>
            <a:ext cx="442800" cy="4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4111" name="Google Shape;4111;p68"/>
          <p:cNvGraphicFramePr/>
          <p:nvPr/>
        </p:nvGraphicFramePr>
        <p:xfrm>
          <a:off x="952475" y="1162050"/>
          <a:ext cx="3000000" cy="3000000"/>
        </p:xfrm>
        <a:graphic>
          <a:graphicData uri="http://schemas.openxmlformats.org/drawingml/2006/table">
            <a:tbl>
              <a:tblPr>
                <a:noFill/>
                <a:tableStyleId>{41241C73-4CF5-4247-8E82-960F7032A328}</a:tableStyleId>
              </a:tblPr>
              <a:tblGrid>
                <a:gridCol w="1034150"/>
                <a:gridCol w="1034150"/>
                <a:gridCol w="1034150"/>
                <a:gridCol w="1034150"/>
                <a:gridCol w="1034150"/>
                <a:gridCol w="1034150"/>
                <a:gridCol w="1034150"/>
              </a:tblGrid>
              <a:tr h="455375">
                <a:tc gridSpan="7">
                  <a:txBody>
                    <a:bodyPr/>
                    <a:lstStyle/>
                    <a:p>
                      <a:pPr marL="0" lvl="0" indent="0" algn="ctr" rtl="0">
                        <a:spcBef>
                          <a:spcPts val="0"/>
                        </a:spcBef>
                        <a:spcAft>
                          <a:spcPts val="0"/>
                        </a:spcAft>
                        <a:buNone/>
                      </a:pPr>
                      <a:r>
                        <a:rPr lang="en" sz="1800" b="1">
                          <a:solidFill>
                            <a:schemeClr val="lt2"/>
                          </a:solidFill>
                          <a:latin typeface="Orbitron"/>
                          <a:ea typeface="Orbitron"/>
                          <a:cs typeface="Orbitron"/>
                          <a:sym typeface="Orbitron"/>
                        </a:rPr>
                        <a:t>DECEMBER</a:t>
                      </a:r>
                      <a:endParaRPr sz="1800" b="1">
                        <a:solidFill>
                          <a:schemeClr val="lt2"/>
                        </a:solidFill>
                        <a:latin typeface="Orbitron"/>
                        <a:ea typeface="Orbitron"/>
                        <a:cs typeface="Orbitron"/>
                        <a:sym typeface="Orbitron"/>
                      </a:endParaRPr>
                    </a:p>
                  </a:txBody>
                  <a:tcPr marL="91425" marR="91425" marT="0" marB="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3"/>
                    </a:solidFill>
                  </a:tcPr>
                </a:tc>
                <a:tc hMerge="1">
                  <a:txBody>
                    <a:bodyPr/>
                    <a:lstStyle/>
                    <a:p>
                      <a:endParaRPr lang="pt-PT"/>
                    </a:p>
                  </a:txBody>
                  <a:tcPr/>
                </a:tc>
                <a:tc hMerge="1">
                  <a:txBody>
                    <a:bodyPr/>
                    <a:lstStyle/>
                    <a:p>
                      <a:endParaRPr lang="pt-PT"/>
                    </a:p>
                  </a:txBody>
                  <a:tcPr/>
                </a:tc>
                <a:tc hMerge="1">
                  <a:txBody>
                    <a:bodyPr/>
                    <a:lstStyle/>
                    <a:p>
                      <a:endParaRPr lang="pt-PT"/>
                    </a:p>
                  </a:txBody>
                  <a:tcPr/>
                </a:tc>
                <a:tc hMerge="1">
                  <a:txBody>
                    <a:bodyPr/>
                    <a:lstStyle/>
                    <a:p>
                      <a:endParaRPr lang="pt-PT"/>
                    </a:p>
                  </a:txBody>
                  <a:tcPr/>
                </a:tc>
                <a:tc hMerge="1">
                  <a:txBody>
                    <a:bodyPr/>
                    <a:lstStyle/>
                    <a:p>
                      <a:endParaRPr lang="pt-PT"/>
                    </a:p>
                  </a:txBody>
                  <a:tcPr/>
                </a:tc>
                <a:tc hMerge="1">
                  <a:txBody>
                    <a:bodyPr/>
                    <a:lstStyle/>
                    <a:p>
                      <a:endParaRPr lang="pt-PT"/>
                    </a:p>
                  </a:txBody>
                  <a:tcPr/>
                </a:tc>
              </a:tr>
              <a:tr h="455375">
                <a:tc>
                  <a:txBody>
                    <a:bodyPr/>
                    <a:lstStyle/>
                    <a:p>
                      <a:pPr marL="0" lvl="0" indent="0" algn="ctr" rtl="0">
                        <a:spcBef>
                          <a:spcPts val="0"/>
                        </a:spcBef>
                        <a:spcAft>
                          <a:spcPts val="0"/>
                        </a:spcAft>
                        <a:buNone/>
                      </a:pPr>
                      <a:r>
                        <a:rPr lang="en" sz="1600" b="1">
                          <a:solidFill>
                            <a:schemeClr val="dk2"/>
                          </a:solidFill>
                          <a:latin typeface="Orbitron"/>
                          <a:ea typeface="Orbitron"/>
                          <a:cs typeface="Orbitron"/>
                          <a:sym typeface="Orbitron"/>
                        </a:rPr>
                        <a:t>MON</a:t>
                      </a:r>
                      <a:endParaRPr sz="1600">
                        <a:solidFill>
                          <a:schemeClr val="dk2"/>
                        </a:solidFill>
                        <a:latin typeface="Orbitron"/>
                        <a:ea typeface="Orbitron"/>
                        <a:cs typeface="Orbitron"/>
                        <a:sym typeface="Orbitron"/>
                      </a:endParaRPr>
                    </a:p>
                  </a:txBody>
                  <a:tcPr marL="91425" marR="91425" marT="0" marB="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1">
                          <a:solidFill>
                            <a:schemeClr val="dk2"/>
                          </a:solidFill>
                          <a:latin typeface="Orbitron"/>
                          <a:ea typeface="Orbitron"/>
                          <a:cs typeface="Orbitron"/>
                          <a:sym typeface="Orbitron"/>
                        </a:rPr>
                        <a:t>TUE</a:t>
                      </a:r>
                      <a:endParaRPr sz="1600">
                        <a:solidFill>
                          <a:schemeClr val="dk2"/>
                        </a:solidFill>
                        <a:latin typeface="Orbitron"/>
                        <a:ea typeface="Orbitron"/>
                        <a:cs typeface="Orbitron"/>
                        <a:sym typeface="Orbitron"/>
                      </a:endParaRPr>
                    </a:p>
                  </a:txBody>
                  <a:tcPr marL="91425" marR="91425" marT="0" marB="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1">
                          <a:solidFill>
                            <a:schemeClr val="dk2"/>
                          </a:solidFill>
                          <a:latin typeface="Orbitron"/>
                          <a:ea typeface="Orbitron"/>
                          <a:cs typeface="Orbitron"/>
                          <a:sym typeface="Orbitron"/>
                        </a:rPr>
                        <a:t>WED</a:t>
                      </a:r>
                      <a:endParaRPr sz="1600">
                        <a:solidFill>
                          <a:schemeClr val="dk2"/>
                        </a:solidFill>
                        <a:latin typeface="Orbitron"/>
                        <a:ea typeface="Orbitron"/>
                        <a:cs typeface="Orbitron"/>
                        <a:sym typeface="Orbitron"/>
                      </a:endParaRPr>
                    </a:p>
                  </a:txBody>
                  <a:tcPr marL="91425" marR="91425" marT="0" marB="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1">
                          <a:solidFill>
                            <a:schemeClr val="dk2"/>
                          </a:solidFill>
                          <a:latin typeface="Orbitron"/>
                          <a:ea typeface="Orbitron"/>
                          <a:cs typeface="Orbitron"/>
                          <a:sym typeface="Orbitron"/>
                        </a:rPr>
                        <a:t>THU</a:t>
                      </a:r>
                      <a:endParaRPr sz="1600">
                        <a:solidFill>
                          <a:schemeClr val="dk2"/>
                        </a:solidFill>
                        <a:latin typeface="Orbitron"/>
                        <a:ea typeface="Orbitron"/>
                        <a:cs typeface="Orbitron"/>
                        <a:sym typeface="Orbitron"/>
                      </a:endParaRPr>
                    </a:p>
                  </a:txBody>
                  <a:tcPr marL="91425" marR="91425" marT="0" marB="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1">
                          <a:solidFill>
                            <a:schemeClr val="dk2"/>
                          </a:solidFill>
                          <a:latin typeface="Orbitron"/>
                          <a:ea typeface="Orbitron"/>
                          <a:cs typeface="Orbitron"/>
                          <a:sym typeface="Orbitron"/>
                        </a:rPr>
                        <a:t>FRI</a:t>
                      </a:r>
                      <a:endParaRPr sz="1600">
                        <a:solidFill>
                          <a:schemeClr val="dk2"/>
                        </a:solidFill>
                        <a:latin typeface="Orbitron"/>
                        <a:ea typeface="Orbitron"/>
                        <a:cs typeface="Orbitron"/>
                        <a:sym typeface="Orbitron"/>
                      </a:endParaRPr>
                    </a:p>
                  </a:txBody>
                  <a:tcPr marL="91425" marR="91425" marT="0" marB="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1">
                          <a:solidFill>
                            <a:schemeClr val="dk2"/>
                          </a:solidFill>
                          <a:latin typeface="Orbitron"/>
                          <a:ea typeface="Orbitron"/>
                          <a:cs typeface="Orbitron"/>
                          <a:sym typeface="Orbitron"/>
                        </a:rPr>
                        <a:t>SAT</a:t>
                      </a:r>
                      <a:endParaRPr sz="1600">
                        <a:solidFill>
                          <a:schemeClr val="dk2"/>
                        </a:solidFill>
                        <a:latin typeface="Orbitron"/>
                        <a:ea typeface="Orbitron"/>
                        <a:cs typeface="Orbitron"/>
                        <a:sym typeface="Orbitron"/>
                      </a:endParaRPr>
                    </a:p>
                  </a:txBody>
                  <a:tcPr marL="91425" marR="91425" marT="0" marB="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1">
                          <a:solidFill>
                            <a:schemeClr val="dk2"/>
                          </a:solidFill>
                          <a:latin typeface="Orbitron"/>
                          <a:ea typeface="Orbitron"/>
                          <a:cs typeface="Orbitron"/>
                          <a:sym typeface="Orbitron"/>
                        </a:rPr>
                        <a:t>SUN</a:t>
                      </a:r>
                      <a:endParaRPr sz="1600">
                        <a:solidFill>
                          <a:schemeClr val="dk2"/>
                        </a:solidFill>
                        <a:latin typeface="Orbitron"/>
                        <a:ea typeface="Orbitron"/>
                        <a:cs typeface="Orbitron"/>
                        <a:sym typeface="Orbitron"/>
                      </a:endParaRPr>
                    </a:p>
                  </a:txBody>
                  <a:tcPr marL="91425" marR="91425" marT="0" marB="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1"/>
                    </a:solidFill>
                  </a:tcPr>
                </a:tc>
              </a:tr>
              <a:tr h="367975">
                <a:tc>
                  <a:txBody>
                    <a:bodyPr/>
                    <a:lstStyle/>
                    <a:p>
                      <a:pPr marL="0" lvl="0" indent="0" algn="ctr" rtl="0">
                        <a:spcBef>
                          <a:spcPts val="0"/>
                        </a:spcBef>
                        <a:spcAft>
                          <a:spcPts val="0"/>
                        </a:spcAft>
                        <a:buNone/>
                      </a:pPr>
                      <a:endParaRPr>
                        <a:solidFill>
                          <a:schemeClr val="dk1"/>
                        </a:solidFill>
                        <a:latin typeface="Libre Franklin"/>
                        <a:ea typeface="Libre Franklin"/>
                        <a:cs typeface="Libre Franklin"/>
                        <a:sym typeface="Libre Franklin"/>
                      </a:endParaRPr>
                    </a:p>
                  </a:txBody>
                  <a:tcPr marL="91425" marR="91425" marT="0" marB="0" anchor="ctr">
                    <a:lnL w="1905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3</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4</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Libre Franklin"/>
                          <a:ea typeface="Libre Franklin"/>
                          <a:cs typeface="Libre Franklin"/>
                          <a:sym typeface="Libre Franklin"/>
                        </a:rPr>
                        <a:t>5</a:t>
                      </a:r>
                      <a:endParaRPr b="1">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r>
              <a:tr h="367975">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6</a:t>
                      </a:r>
                      <a:endParaRPr>
                        <a:solidFill>
                          <a:schemeClr val="dk1"/>
                        </a:solidFill>
                        <a:latin typeface="Libre Franklin"/>
                        <a:ea typeface="Libre Franklin"/>
                        <a:cs typeface="Libre Franklin"/>
                        <a:sym typeface="Libre Franklin"/>
                      </a:endParaRPr>
                    </a:p>
                  </a:txBody>
                  <a:tcPr marL="91425" marR="91425" marT="0" marB="0" anchor="ctr">
                    <a:lnL w="1905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7</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8</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Libre Franklin"/>
                          <a:ea typeface="Libre Franklin"/>
                          <a:cs typeface="Libre Franklin"/>
                          <a:sym typeface="Libre Franklin"/>
                        </a:rPr>
                        <a:t>9</a:t>
                      </a:r>
                      <a:endParaRPr b="1">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10</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11</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12</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19050" cap="flat" cmpd="sng">
                      <a:solidFill>
                        <a:schemeClr val="accent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r>
              <a:tr h="367975">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13</a:t>
                      </a:r>
                      <a:endParaRPr>
                        <a:solidFill>
                          <a:schemeClr val="dk1"/>
                        </a:solidFill>
                        <a:latin typeface="Libre Franklin"/>
                        <a:ea typeface="Libre Franklin"/>
                        <a:cs typeface="Libre Franklin"/>
                        <a:sym typeface="Libre Franklin"/>
                      </a:endParaRPr>
                    </a:p>
                  </a:txBody>
                  <a:tcPr marL="91425" marR="91425" marT="0" marB="0" anchor="ctr">
                    <a:lnL w="1905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Libre Franklin"/>
                          <a:ea typeface="Libre Franklin"/>
                          <a:cs typeface="Libre Franklin"/>
                          <a:sym typeface="Libre Franklin"/>
                        </a:rPr>
                        <a:t>14</a:t>
                      </a:r>
                      <a:endParaRPr b="1">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15</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16</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17</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18</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19</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19050" cap="flat" cmpd="sng">
                      <a:solidFill>
                        <a:schemeClr val="accent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r>
              <a:tr h="367975">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20</a:t>
                      </a:r>
                      <a:endParaRPr>
                        <a:solidFill>
                          <a:schemeClr val="dk1"/>
                        </a:solidFill>
                        <a:latin typeface="Libre Franklin"/>
                        <a:ea typeface="Libre Franklin"/>
                        <a:cs typeface="Libre Franklin"/>
                        <a:sym typeface="Libre Franklin"/>
                      </a:endParaRPr>
                    </a:p>
                  </a:txBody>
                  <a:tcPr marL="91425" marR="91425" marT="0" marB="0" anchor="ctr">
                    <a:lnL w="1905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21</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22</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23</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24</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Libre Franklin"/>
                          <a:ea typeface="Libre Franklin"/>
                          <a:cs typeface="Libre Franklin"/>
                          <a:sym typeface="Libre Franklin"/>
                        </a:rPr>
                        <a:t>25</a:t>
                      </a:r>
                      <a:endParaRPr b="1">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26</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19050" cap="flat" cmpd="sng">
                      <a:solidFill>
                        <a:schemeClr val="accent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r>
              <a:tr h="367975">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27</a:t>
                      </a:r>
                      <a:endParaRPr>
                        <a:solidFill>
                          <a:schemeClr val="dk1"/>
                        </a:solidFill>
                        <a:latin typeface="Libre Franklin"/>
                        <a:ea typeface="Libre Franklin"/>
                        <a:cs typeface="Libre Franklin"/>
                        <a:sym typeface="Libre Franklin"/>
                      </a:endParaRPr>
                    </a:p>
                  </a:txBody>
                  <a:tcPr marL="91425" marR="91425" marT="0" marB="0" anchor="ctr">
                    <a:lnL w="1905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28</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29</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Libre Franklin"/>
                          <a:ea typeface="Libre Franklin"/>
                          <a:cs typeface="Libre Franklin"/>
                          <a:sym typeface="Libre Franklin"/>
                        </a:rPr>
                        <a:t>30</a:t>
                      </a:r>
                      <a:endParaRPr b="1">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31</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19050" cap="flat" cmpd="sng">
                      <a:solidFill>
                        <a:schemeClr val="accent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r>
            </a:tbl>
          </a:graphicData>
        </a:graphic>
      </p:graphicFrame>
      <p:grpSp>
        <p:nvGrpSpPr>
          <p:cNvPr id="4112" name="Google Shape;4112;p68"/>
          <p:cNvGrpSpPr/>
          <p:nvPr/>
        </p:nvGrpSpPr>
        <p:grpSpPr>
          <a:xfrm>
            <a:off x="279143" y="3873159"/>
            <a:ext cx="155097" cy="1298120"/>
            <a:chOff x="-1573661" y="2687323"/>
            <a:chExt cx="155097" cy="1297990"/>
          </a:xfrm>
        </p:grpSpPr>
        <p:sp>
          <p:nvSpPr>
            <p:cNvPr id="4113" name="Google Shape;4113;p68"/>
            <p:cNvSpPr/>
            <p:nvPr/>
          </p:nvSpPr>
          <p:spPr>
            <a:xfrm>
              <a:off x="-1501768" y="3419715"/>
              <a:ext cx="23174" cy="565599"/>
            </a:xfrm>
            <a:custGeom>
              <a:avLst/>
              <a:gdLst/>
              <a:ahLst/>
              <a:cxnLst/>
              <a:rect l="l" t="t" r="r" b="b"/>
              <a:pathLst>
                <a:path w="420" h="10251" extrusionOk="0">
                  <a:moveTo>
                    <a:pt x="0" y="10251"/>
                  </a:moveTo>
                  <a:lnTo>
                    <a:pt x="420" y="10251"/>
                  </a:lnTo>
                  <a:lnTo>
                    <a:pt x="42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8"/>
            <p:cNvSpPr/>
            <p:nvPr/>
          </p:nvSpPr>
          <p:spPr>
            <a:xfrm>
              <a:off x="-1573661" y="2687323"/>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8"/>
            <p:cNvSpPr/>
            <p:nvPr/>
          </p:nvSpPr>
          <p:spPr>
            <a:xfrm>
              <a:off x="-1573661" y="2895995"/>
              <a:ext cx="155097" cy="154656"/>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8"/>
            <p:cNvSpPr/>
            <p:nvPr/>
          </p:nvSpPr>
          <p:spPr>
            <a:xfrm>
              <a:off x="-1573661" y="3104225"/>
              <a:ext cx="155097" cy="154600"/>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8"/>
            <p:cNvSpPr/>
            <p:nvPr/>
          </p:nvSpPr>
          <p:spPr>
            <a:xfrm>
              <a:off x="-1573661" y="3312455"/>
              <a:ext cx="155097" cy="155097"/>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68"/>
          <p:cNvGrpSpPr/>
          <p:nvPr/>
        </p:nvGrpSpPr>
        <p:grpSpPr>
          <a:xfrm flipH="1">
            <a:off x="8505851" y="3968508"/>
            <a:ext cx="475045" cy="963129"/>
            <a:chOff x="750826" y="3144150"/>
            <a:chExt cx="690874" cy="1459949"/>
          </a:xfrm>
        </p:grpSpPr>
        <p:sp>
          <p:nvSpPr>
            <p:cNvPr id="4119" name="Google Shape;4119;p68"/>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8"/>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8"/>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8"/>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8"/>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68"/>
          <p:cNvGrpSpPr/>
          <p:nvPr/>
        </p:nvGrpSpPr>
        <p:grpSpPr>
          <a:xfrm rot="5400000" flipH="1">
            <a:off x="-765481" y="1977327"/>
            <a:ext cx="2085332" cy="237780"/>
            <a:chOff x="455999" y="1012736"/>
            <a:chExt cx="1928185" cy="219862"/>
          </a:xfrm>
        </p:grpSpPr>
        <p:sp>
          <p:nvSpPr>
            <p:cNvPr id="4127" name="Google Shape;4127;p68"/>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8"/>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8"/>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8"/>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8"/>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8"/>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8"/>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8"/>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8"/>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8"/>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8"/>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8"/>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8"/>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8"/>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8"/>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8"/>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8"/>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8"/>
          <p:cNvGrpSpPr/>
          <p:nvPr/>
        </p:nvGrpSpPr>
        <p:grpSpPr>
          <a:xfrm rot="5400000" flipH="1">
            <a:off x="7954548" y="1268384"/>
            <a:ext cx="1775744" cy="30175"/>
            <a:chOff x="1859354" y="894626"/>
            <a:chExt cx="344143" cy="5837"/>
          </a:xfrm>
        </p:grpSpPr>
        <p:sp>
          <p:nvSpPr>
            <p:cNvPr id="4145" name="Google Shape;4145;p68"/>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8"/>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8"/>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8"/>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8"/>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8"/>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8"/>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8"/>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8"/>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8"/>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8"/>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8"/>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8"/>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8"/>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8"/>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8"/>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8"/>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8"/>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8"/>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167"/>
        <p:cNvGrpSpPr/>
        <p:nvPr/>
      </p:nvGrpSpPr>
      <p:grpSpPr>
        <a:xfrm>
          <a:off x="0" y="0"/>
          <a:ext cx="0" cy="0"/>
          <a:chOff x="0" y="0"/>
          <a:chExt cx="0" cy="0"/>
        </a:xfrm>
      </p:grpSpPr>
      <p:sp>
        <p:nvSpPr>
          <p:cNvPr id="4168" name="Google Shape;4168;p69"/>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CELEBRATION MAP</a:t>
            </a:r>
            <a:endParaRPr/>
          </a:p>
        </p:txBody>
      </p:sp>
      <p:sp>
        <p:nvSpPr>
          <p:cNvPr id="4169" name="Google Shape;4169;p69"/>
          <p:cNvSpPr/>
          <p:nvPr/>
        </p:nvSpPr>
        <p:spPr>
          <a:xfrm>
            <a:off x="7017587" y="1293304"/>
            <a:ext cx="22250" cy="10089"/>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txBox="1">
            <a:spLocks noGrp="1"/>
          </p:cNvSpPr>
          <p:nvPr>
            <p:ph type="title" idx="2"/>
          </p:nvPr>
        </p:nvSpPr>
        <p:spPr>
          <a:xfrm>
            <a:off x="713100" y="1937000"/>
            <a:ext cx="1978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FROM 10:00</a:t>
            </a:r>
            <a:endParaRPr/>
          </a:p>
        </p:txBody>
      </p:sp>
      <p:sp>
        <p:nvSpPr>
          <p:cNvPr id="4171" name="Google Shape;4171;p69"/>
          <p:cNvSpPr txBox="1">
            <a:spLocks noGrp="1"/>
          </p:cNvSpPr>
          <p:nvPr>
            <p:ph type="subTitle" idx="1"/>
          </p:nvPr>
        </p:nvSpPr>
        <p:spPr>
          <a:xfrm>
            <a:off x="713100" y="2288350"/>
            <a:ext cx="19782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smallest planet</a:t>
            </a:r>
            <a:endParaRPr/>
          </a:p>
        </p:txBody>
      </p:sp>
      <p:sp>
        <p:nvSpPr>
          <p:cNvPr id="4172" name="Google Shape;4172;p69"/>
          <p:cNvSpPr txBox="1">
            <a:spLocks noGrp="1"/>
          </p:cNvSpPr>
          <p:nvPr>
            <p:ph type="title" idx="3"/>
          </p:nvPr>
        </p:nvSpPr>
        <p:spPr>
          <a:xfrm>
            <a:off x="6452706" y="1937000"/>
            <a:ext cx="1978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FROM 12:00</a:t>
            </a:r>
            <a:endParaRPr/>
          </a:p>
        </p:txBody>
      </p:sp>
      <p:sp>
        <p:nvSpPr>
          <p:cNvPr id="4173" name="Google Shape;4173;p69"/>
          <p:cNvSpPr txBox="1">
            <a:spLocks noGrp="1"/>
          </p:cNvSpPr>
          <p:nvPr>
            <p:ph type="subTitle" idx="4"/>
          </p:nvPr>
        </p:nvSpPr>
        <p:spPr>
          <a:xfrm>
            <a:off x="6452706" y="2288350"/>
            <a:ext cx="19782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grpSp>
        <p:nvGrpSpPr>
          <p:cNvPr id="4174" name="Google Shape;4174;p69"/>
          <p:cNvGrpSpPr/>
          <p:nvPr/>
        </p:nvGrpSpPr>
        <p:grpSpPr>
          <a:xfrm>
            <a:off x="2945071" y="2105489"/>
            <a:ext cx="3254005" cy="2007858"/>
            <a:chOff x="2789250" y="1422782"/>
            <a:chExt cx="3565252" cy="2199910"/>
          </a:xfrm>
        </p:grpSpPr>
        <p:sp>
          <p:nvSpPr>
            <p:cNvPr id="4175" name="Google Shape;4175;p69"/>
            <p:cNvSpPr/>
            <p:nvPr/>
          </p:nvSpPr>
          <p:spPr>
            <a:xfrm>
              <a:off x="4198044" y="2389069"/>
              <a:ext cx="504920" cy="279253"/>
            </a:xfrm>
            <a:custGeom>
              <a:avLst/>
              <a:gdLst/>
              <a:ahLst/>
              <a:cxnLst/>
              <a:rect l="l" t="t" r="r" b="b"/>
              <a:pathLst>
                <a:path w="40507" h="22403" extrusionOk="0">
                  <a:moveTo>
                    <a:pt x="38358" y="3616"/>
                  </a:moveTo>
                  <a:lnTo>
                    <a:pt x="38348" y="3632"/>
                  </a:lnTo>
                  <a:lnTo>
                    <a:pt x="38348" y="3632"/>
                  </a:lnTo>
                  <a:cubicBezTo>
                    <a:pt x="38352" y="3627"/>
                    <a:pt x="38355" y="3622"/>
                    <a:pt x="38358" y="3616"/>
                  </a:cubicBezTo>
                  <a:close/>
                  <a:moveTo>
                    <a:pt x="38348" y="3632"/>
                  </a:moveTo>
                  <a:cubicBezTo>
                    <a:pt x="38347" y="3635"/>
                    <a:pt x="38345" y="3637"/>
                    <a:pt x="38343" y="3640"/>
                  </a:cubicBezTo>
                  <a:lnTo>
                    <a:pt x="38343" y="3640"/>
                  </a:lnTo>
                  <a:cubicBezTo>
                    <a:pt x="38343" y="3641"/>
                    <a:pt x="38342" y="3642"/>
                    <a:pt x="38342" y="3643"/>
                  </a:cubicBezTo>
                  <a:lnTo>
                    <a:pt x="38348" y="3632"/>
                  </a:lnTo>
                  <a:close/>
                  <a:moveTo>
                    <a:pt x="2026" y="1"/>
                  </a:moveTo>
                  <a:cubicBezTo>
                    <a:pt x="1993" y="11"/>
                    <a:pt x="1961" y="22"/>
                    <a:pt x="1929" y="33"/>
                  </a:cubicBezTo>
                  <a:cubicBezTo>
                    <a:pt x="1671" y="130"/>
                    <a:pt x="1483" y="307"/>
                    <a:pt x="1366" y="559"/>
                  </a:cubicBezTo>
                  <a:cubicBezTo>
                    <a:pt x="1064" y="5351"/>
                    <a:pt x="785" y="10149"/>
                    <a:pt x="506" y="14946"/>
                  </a:cubicBezTo>
                  <a:cubicBezTo>
                    <a:pt x="495" y="15155"/>
                    <a:pt x="392" y="15430"/>
                    <a:pt x="457" y="15639"/>
                  </a:cubicBezTo>
                  <a:cubicBezTo>
                    <a:pt x="451" y="16053"/>
                    <a:pt x="441" y="16467"/>
                    <a:pt x="409" y="16880"/>
                  </a:cubicBezTo>
                  <a:cubicBezTo>
                    <a:pt x="371" y="17359"/>
                    <a:pt x="290" y="17798"/>
                    <a:pt x="323" y="18266"/>
                  </a:cubicBezTo>
                  <a:cubicBezTo>
                    <a:pt x="275" y="18981"/>
                    <a:pt x="199" y="19700"/>
                    <a:pt x="205" y="20414"/>
                  </a:cubicBezTo>
                  <a:cubicBezTo>
                    <a:pt x="205" y="20759"/>
                    <a:pt x="161" y="20995"/>
                    <a:pt x="0" y="21118"/>
                  </a:cubicBezTo>
                  <a:cubicBezTo>
                    <a:pt x="38" y="21227"/>
                    <a:pt x="92" y="21329"/>
                    <a:pt x="173" y="21420"/>
                  </a:cubicBezTo>
                  <a:cubicBezTo>
                    <a:pt x="199" y="21446"/>
                    <a:pt x="226" y="21468"/>
                    <a:pt x="253" y="21495"/>
                  </a:cubicBezTo>
                  <a:cubicBezTo>
                    <a:pt x="2284" y="21554"/>
                    <a:pt x="4319" y="21614"/>
                    <a:pt x="6355" y="21672"/>
                  </a:cubicBezTo>
                  <a:cubicBezTo>
                    <a:pt x="6657" y="21736"/>
                    <a:pt x="6963" y="21775"/>
                    <a:pt x="7269" y="21800"/>
                  </a:cubicBezTo>
                  <a:lnTo>
                    <a:pt x="7946" y="21800"/>
                  </a:lnTo>
                  <a:lnTo>
                    <a:pt x="8891" y="21833"/>
                  </a:lnTo>
                  <a:cubicBezTo>
                    <a:pt x="9359" y="21817"/>
                    <a:pt x="9826" y="21795"/>
                    <a:pt x="10294" y="21780"/>
                  </a:cubicBezTo>
                  <a:cubicBezTo>
                    <a:pt x="20066" y="21956"/>
                    <a:pt x="29833" y="22145"/>
                    <a:pt x="39604" y="22296"/>
                  </a:cubicBezTo>
                  <a:cubicBezTo>
                    <a:pt x="39867" y="22301"/>
                    <a:pt x="40066" y="22333"/>
                    <a:pt x="40212" y="22403"/>
                  </a:cubicBezTo>
                  <a:lnTo>
                    <a:pt x="40212" y="21936"/>
                  </a:lnTo>
                  <a:cubicBezTo>
                    <a:pt x="40415" y="21822"/>
                    <a:pt x="40507" y="21586"/>
                    <a:pt x="40507" y="21135"/>
                  </a:cubicBezTo>
                  <a:cubicBezTo>
                    <a:pt x="40470" y="16826"/>
                    <a:pt x="40480" y="12512"/>
                    <a:pt x="40502" y="8205"/>
                  </a:cubicBezTo>
                  <a:cubicBezTo>
                    <a:pt x="40502" y="8000"/>
                    <a:pt x="40464" y="7818"/>
                    <a:pt x="40405" y="7645"/>
                  </a:cubicBezTo>
                  <a:lnTo>
                    <a:pt x="40405" y="7640"/>
                  </a:lnTo>
                  <a:lnTo>
                    <a:pt x="40405" y="7630"/>
                  </a:lnTo>
                  <a:cubicBezTo>
                    <a:pt x="40346" y="7452"/>
                    <a:pt x="40276" y="7285"/>
                    <a:pt x="40212" y="7114"/>
                  </a:cubicBezTo>
                  <a:cubicBezTo>
                    <a:pt x="40203" y="7116"/>
                    <a:pt x="40195" y="7116"/>
                    <a:pt x="40187" y="7116"/>
                  </a:cubicBezTo>
                  <a:cubicBezTo>
                    <a:pt x="40179" y="7116"/>
                    <a:pt x="40171" y="7116"/>
                    <a:pt x="40163" y="7119"/>
                  </a:cubicBezTo>
                  <a:cubicBezTo>
                    <a:pt x="39486" y="6001"/>
                    <a:pt x="38154" y="5319"/>
                    <a:pt x="38320" y="3794"/>
                  </a:cubicBezTo>
                  <a:cubicBezTo>
                    <a:pt x="38325" y="3750"/>
                    <a:pt x="38315" y="3718"/>
                    <a:pt x="38320" y="3675"/>
                  </a:cubicBezTo>
                  <a:cubicBezTo>
                    <a:pt x="38326" y="3662"/>
                    <a:pt x="38335" y="3651"/>
                    <a:pt x="38343" y="3640"/>
                  </a:cubicBezTo>
                  <a:lnTo>
                    <a:pt x="38343" y="3640"/>
                  </a:lnTo>
                  <a:cubicBezTo>
                    <a:pt x="38433" y="3254"/>
                    <a:pt x="38362" y="2906"/>
                    <a:pt x="38105" y="2606"/>
                  </a:cubicBezTo>
                  <a:cubicBezTo>
                    <a:pt x="37767" y="1989"/>
                    <a:pt x="37095" y="1597"/>
                    <a:pt x="36429" y="1107"/>
                  </a:cubicBezTo>
                  <a:cubicBezTo>
                    <a:pt x="36371" y="1066"/>
                    <a:pt x="36312" y="1049"/>
                    <a:pt x="36258" y="1049"/>
                  </a:cubicBezTo>
                  <a:cubicBezTo>
                    <a:pt x="36197" y="1049"/>
                    <a:pt x="36142" y="1070"/>
                    <a:pt x="36096" y="1107"/>
                  </a:cubicBezTo>
                  <a:lnTo>
                    <a:pt x="36096" y="1032"/>
                  </a:lnTo>
                  <a:cubicBezTo>
                    <a:pt x="35936" y="1192"/>
                    <a:pt x="35665" y="1225"/>
                    <a:pt x="35357" y="1225"/>
                  </a:cubicBezTo>
                  <a:cubicBezTo>
                    <a:pt x="35232" y="1225"/>
                    <a:pt x="35100" y="1220"/>
                    <a:pt x="34968" y="1215"/>
                  </a:cubicBezTo>
                  <a:cubicBezTo>
                    <a:pt x="24256" y="866"/>
                    <a:pt x="13538" y="506"/>
                    <a:pt x="2826" y="199"/>
                  </a:cubicBezTo>
                  <a:cubicBezTo>
                    <a:pt x="2440" y="189"/>
                    <a:pt x="2187" y="124"/>
                    <a:pt x="2026"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4902180" y="2166693"/>
              <a:ext cx="273881" cy="482956"/>
            </a:xfrm>
            <a:custGeom>
              <a:avLst/>
              <a:gdLst/>
              <a:ahLst/>
              <a:cxnLst/>
              <a:rect l="l" t="t" r="r" b="b"/>
              <a:pathLst>
                <a:path w="21972" h="38745" extrusionOk="0">
                  <a:moveTo>
                    <a:pt x="4013" y="8123"/>
                  </a:moveTo>
                  <a:lnTo>
                    <a:pt x="4013" y="8123"/>
                  </a:lnTo>
                  <a:cubicBezTo>
                    <a:pt x="4008" y="8123"/>
                    <a:pt x="4008" y="8128"/>
                    <a:pt x="4003" y="8128"/>
                  </a:cubicBezTo>
                  <a:lnTo>
                    <a:pt x="4003" y="8128"/>
                  </a:lnTo>
                  <a:cubicBezTo>
                    <a:pt x="4004" y="8128"/>
                    <a:pt x="4005" y="8128"/>
                    <a:pt x="4006" y="8128"/>
                  </a:cubicBezTo>
                  <a:lnTo>
                    <a:pt x="4006" y="8128"/>
                  </a:lnTo>
                  <a:cubicBezTo>
                    <a:pt x="4008" y="8126"/>
                    <a:pt x="4011" y="8125"/>
                    <a:pt x="4013" y="8123"/>
                  </a:cubicBezTo>
                  <a:close/>
                  <a:moveTo>
                    <a:pt x="4003" y="8128"/>
                  </a:moveTo>
                  <a:cubicBezTo>
                    <a:pt x="4003" y="8128"/>
                    <a:pt x="4003" y="8128"/>
                    <a:pt x="4003" y="8128"/>
                  </a:cubicBezTo>
                  <a:cubicBezTo>
                    <a:pt x="4003" y="8128"/>
                    <a:pt x="4003" y="8128"/>
                    <a:pt x="4003" y="8128"/>
                  </a:cubicBezTo>
                  <a:close/>
                  <a:moveTo>
                    <a:pt x="18024" y="0"/>
                  </a:moveTo>
                  <a:cubicBezTo>
                    <a:pt x="17981" y="65"/>
                    <a:pt x="17933" y="129"/>
                    <a:pt x="17878" y="187"/>
                  </a:cubicBezTo>
                  <a:cubicBezTo>
                    <a:pt x="17804" y="268"/>
                    <a:pt x="17717" y="338"/>
                    <a:pt x="17620" y="397"/>
                  </a:cubicBezTo>
                  <a:cubicBezTo>
                    <a:pt x="17582" y="389"/>
                    <a:pt x="17540" y="387"/>
                    <a:pt x="17497" y="387"/>
                  </a:cubicBezTo>
                  <a:cubicBezTo>
                    <a:pt x="17390" y="387"/>
                    <a:pt x="17276" y="404"/>
                    <a:pt x="17181" y="408"/>
                  </a:cubicBezTo>
                  <a:cubicBezTo>
                    <a:pt x="13103" y="650"/>
                    <a:pt x="9026" y="908"/>
                    <a:pt x="4948" y="1139"/>
                  </a:cubicBezTo>
                  <a:cubicBezTo>
                    <a:pt x="4701" y="1154"/>
                    <a:pt x="4523" y="1203"/>
                    <a:pt x="4416" y="1322"/>
                  </a:cubicBezTo>
                  <a:cubicBezTo>
                    <a:pt x="4340" y="1407"/>
                    <a:pt x="4298" y="1531"/>
                    <a:pt x="4298" y="1709"/>
                  </a:cubicBezTo>
                  <a:cubicBezTo>
                    <a:pt x="4355" y="1691"/>
                    <a:pt x="4407" y="1683"/>
                    <a:pt x="4455" y="1683"/>
                  </a:cubicBezTo>
                  <a:cubicBezTo>
                    <a:pt x="4629" y="1683"/>
                    <a:pt x="4747" y="1794"/>
                    <a:pt x="4819" y="1987"/>
                  </a:cubicBezTo>
                  <a:cubicBezTo>
                    <a:pt x="5200" y="2148"/>
                    <a:pt x="5114" y="2476"/>
                    <a:pt x="5093" y="2783"/>
                  </a:cubicBezTo>
                  <a:cubicBezTo>
                    <a:pt x="5137" y="2779"/>
                    <a:pt x="5179" y="2777"/>
                    <a:pt x="5220" y="2777"/>
                  </a:cubicBezTo>
                  <a:cubicBezTo>
                    <a:pt x="5566" y="2777"/>
                    <a:pt x="5826" y="2907"/>
                    <a:pt x="5894" y="3325"/>
                  </a:cubicBezTo>
                  <a:cubicBezTo>
                    <a:pt x="6812" y="3830"/>
                    <a:pt x="6877" y="4265"/>
                    <a:pt x="6157" y="5168"/>
                  </a:cubicBezTo>
                  <a:cubicBezTo>
                    <a:pt x="6205" y="5426"/>
                    <a:pt x="6145" y="5624"/>
                    <a:pt x="5888" y="5721"/>
                  </a:cubicBezTo>
                  <a:cubicBezTo>
                    <a:pt x="5888" y="5892"/>
                    <a:pt x="5781" y="5979"/>
                    <a:pt x="5630" y="6028"/>
                  </a:cubicBezTo>
                  <a:cubicBezTo>
                    <a:pt x="5572" y="6382"/>
                    <a:pt x="5518" y="6742"/>
                    <a:pt x="5458" y="7097"/>
                  </a:cubicBezTo>
                  <a:cubicBezTo>
                    <a:pt x="5145" y="7375"/>
                    <a:pt x="4975" y="7880"/>
                    <a:pt x="4482" y="7880"/>
                  </a:cubicBezTo>
                  <a:cubicBezTo>
                    <a:pt x="4425" y="7880"/>
                    <a:pt x="4364" y="7873"/>
                    <a:pt x="4298" y="7859"/>
                  </a:cubicBezTo>
                  <a:lnTo>
                    <a:pt x="4298" y="7859"/>
                  </a:lnTo>
                  <a:cubicBezTo>
                    <a:pt x="4379" y="8131"/>
                    <a:pt x="4188" y="8123"/>
                    <a:pt x="4006" y="8128"/>
                  </a:cubicBezTo>
                  <a:lnTo>
                    <a:pt x="4006" y="8128"/>
                  </a:lnTo>
                  <a:cubicBezTo>
                    <a:pt x="3471" y="8535"/>
                    <a:pt x="2854" y="8659"/>
                    <a:pt x="2200" y="8659"/>
                  </a:cubicBezTo>
                  <a:cubicBezTo>
                    <a:pt x="2187" y="8659"/>
                    <a:pt x="2174" y="8659"/>
                    <a:pt x="2160" y="8659"/>
                  </a:cubicBezTo>
                  <a:lnTo>
                    <a:pt x="2160" y="8659"/>
                  </a:lnTo>
                  <a:cubicBezTo>
                    <a:pt x="2187" y="8841"/>
                    <a:pt x="2142" y="8945"/>
                    <a:pt x="1989" y="8945"/>
                  </a:cubicBezTo>
                  <a:cubicBezTo>
                    <a:pt x="1960" y="8945"/>
                    <a:pt x="1927" y="8941"/>
                    <a:pt x="1891" y="8934"/>
                  </a:cubicBezTo>
                  <a:cubicBezTo>
                    <a:pt x="1886" y="9380"/>
                    <a:pt x="1886" y="9820"/>
                    <a:pt x="1886" y="10266"/>
                  </a:cubicBezTo>
                  <a:cubicBezTo>
                    <a:pt x="2907" y="10856"/>
                    <a:pt x="2869" y="11577"/>
                    <a:pt x="2155" y="12383"/>
                  </a:cubicBezTo>
                  <a:cubicBezTo>
                    <a:pt x="2187" y="12790"/>
                    <a:pt x="2091" y="13113"/>
                    <a:pt x="1628" y="13199"/>
                  </a:cubicBezTo>
                  <a:cubicBezTo>
                    <a:pt x="1816" y="13527"/>
                    <a:pt x="1543" y="13677"/>
                    <a:pt x="1354" y="13854"/>
                  </a:cubicBezTo>
                  <a:cubicBezTo>
                    <a:pt x="1214" y="13940"/>
                    <a:pt x="1080" y="14027"/>
                    <a:pt x="946" y="14107"/>
                  </a:cubicBezTo>
                  <a:lnTo>
                    <a:pt x="951" y="14171"/>
                  </a:lnTo>
                  <a:lnTo>
                    <a:pt x="935" y="14118"/>
                  </a:lnTo>
                  <a:cubicBezTo>
                    <a:pt x="898" y="14134"/>
                    <a:pt x="866" y="14156"/>
                    <a:pt x="833" y="14176"/>
                  </a:cubicBezTo>
                  <a:cubicBezTo>
                    <a:pt x="613" y="14322"/>
                    <a:pt x="511" y="14553"/>
                    <a:pt x="457" y="14816"/>
                  </a:cubicBezTo>
                  <a:cubicBezTo>
                    <a:pt x="730" y="15074"/>
                    <a:pt x="919" y="15353"/>
                    <a:pt x="747" y="15751"/>
                  </a:cubicBezTo>
                  <a:cubicBezTo>
                    <a:pt x="725" y="15805"/>
                    <a:pt x="710" y="15864"/>
                    <a:pt x="683" y="15917"/>
                  </a:cubicBezTo>
                  <a:cubicBezTo>
                    <a:pt x="527" y="16127"/>
                    <a:pt x="296" y="16186"/>
                    <a:pt x="92" y="16186"/>
                  </a:cubicBezTo>
                  <a:lnTo>
                    <a:pt x="70" y="16186"/>
                  </a:lnTo>
                  <a:cubicBezTo>
                    <a:pt x="113" y="16380"/>
                    <a:pt x="118" y="16578"/>
                    <a:pt x="108" y="16782"/>
                  </a:cubicBezTo>
                  <a:lnTo>
                    <a:pt x="108" y="16847"/>
                  </a:lnTo>
                  <a:cubicBezTo>
                    <a:pt x="108" y="16852"/>
                    <a:pt x="102" y="16863"/>
                    <a:pt x="102" y="16874"/>
                  </a:cubicBezTo>
                  <a:cubicBezTo>
                    <a:pt x="38" y="17008"/>
                    <a:pt x="1" y="17169"/>
                    <a:pt x="11" y="17357"/>
                  </a:cubicBezTo>
                  <a:cubicBezTo>
                    <a:pt x="21" y="17464"/>
                    <a:pt x="28" y="17572"/>
                    <a:pt x="38" y="17679"/>
                  </a:cubicBezTo>
                  <a:cubicBezTo>
                    <a:pt x="28" y="17895"/>
                    <a:pt x="33" y="18104"/>
                    <a:pt x="75" y="18309"/>
                  </a:cubicBezTo>
                  <a:cubicBezTo>
                    <a:pt x="113" y="18926"/>
                    <a:pt x="242" y="19533"/>
                    <a:pt x="608" y="20134"/>
                  </a:cubicBezTo>
                  <a:cubicBezTo>
                    <a:pt x="618" y="20151"/>
                    <a:pt x="634" y="20167"/>
                    <a:pt x="640" y="20183"/>
                  </a:cubicBezTo>
                  <a:cubicBezTo>
                    <a:pt x="812" y="20521"/>
                    <a:pt x="1020" y="20838"/>
                    <a:pt x="1290" y="21123"/>
                  </a:cubicBezTo>
                  <a:cubicBezTo>
                    <a:pt x="2525" y="22402"/>
                    <a:pt x="3444" y="23917"/>
                    <a:pt x="4598" y="25222"/>
                  </a:cubicBezTo>
                  <a:cubicBezTo>
                    <a:pt x="4674" y="25400"/>
                    <a:pt x="4749" y="25582"/>
                    <a:pt x="4824" y="25760"/>
                  </a:cubicBezTo>
                  <a:cubicBezTo>
                    <a:pt x="4830" y="25770"/>
                    <a:pt x="4836" y="25787"/>
                    <a:pt x="4841" y="25797"/>
                  </a:cubicBezTo>
                  <a:cubicBezTo>
                    <a:pt x="4970" y="25883"/>
                    <a:pt x="5126" y="25936"/>
                    <a:pt x="5307" y="25941"/>
                  </a:cubicBezTo>
                  <a:cubicBezTo>
                    <a:pt x="5482" y="26057"/>
                    <a:pt x="5664" y="26094"/>
                    <a:pt x="5847" y="26094"/>
                  </a:cubicBezTo>
                  <a:cubicBezTo>
                    <a:pt x="6188" y="26094"/>
                    <a:pt x="6533" y="25964"/>
                    <a:pt x="6845" y="25964"/>
                  </a:cubicBezTo>
                  <a:cubicBezTo>
                    <a:pt x="7014" y="25964"/>
                    <a:pt x="7173" y="26002"/>
                    <a:pt x="7317" y="26119"/>
                  </a:cubicBezTo>
                  <a:cubicBezTo>
                    <a:pt x="7446" y="26259"/>
                    <a:pt x="7548" y="26409"/>
                    <a:pt x="7628" y="26565"/>
                  </a:cubicBezTo>
                  <a:cubicBezTo>
                    <a:pt x="7784" y="26915"/>
                    <a:pt x="7908" y="27446"/>
                    <a:pt x="7978" y="28269"/>
                  </a:cubicBezTo>
                  <a:cubicBezTo>
                    <a:pt x="7989" y="28338"/>
                    <a:pt x="7994" y="28398"/>
                    <a:pt x="8005" y="28467"/>
                  </a:cubicBezTo>
                  <a:cubicBezTo>
                    <a:pt x="8005" y="28520"/>
                    <a:pt x="8010" y="28579"/>
                    <a:pt x="8010" y="28639"/>
                  </a:cubicBezTo>
                  <a:cubicBezTo>
                    <a:pt x="8027" y="29444"/>
                    <a:pt x="7838" y="30337"/>
                    <a:pt x="7978" y="31148"/>
                  </a:cubicBezTo>
                  <a:cubicBezTo>
                    <a:pt x="7784" y="31840"/>
                    <a:pt x="8547" y="32452"/>
                    <a:pt x="9106" y="32754"/>
                  </a:cubicBezTo>
                  <a:cubicBezTo>
                    <a:pt x="9698" y="33077"/>
                    <a:pt x="10363" y="33226"/>
                    <a:pt x="10955" y="33560"/>
                  </a:cubicBezTo>
                  <a:cubicBezTo>
                    <a:pt x="11002" y="33587"/>
                    <a:pt x="11040" y="33613"/>
                    <a:pt x="11084" y="33645"/>
                  </a:cubicBezTo>
                  <a:cubicBezTo>
                    <a:pt x="11116" y="33677"/>
                    <a:pt x="11153" y="33704"/>
                    <a:pt x="11196" y="33726"/>
                  </a:cubicBezTo>
                  <a:cubicBezTo>
                    <a:pt x="11335" y="33833"/>
                    <a:pt x="11438" y="33962"/>
                    <a:pt x="11518" y="34096"/>
                  </a:cubicBezTo>
                  <a:cubicBezTo>
                    <a:pt x="11555" y="34505"/>
                    <a:pt x="11690" y="34882"/>
                    <a:pt x="11900" y="35236"/>
                  </a:cubicBezTo>
                  <a:cubicBezTo>
                    <a:pt x="11986" y="35913"/>
                    <a:pt x="12007" y="36687"/>
                    <a:pt x="12173" y="37309"/>
                  </a:cubicBezTo>
                  <a:cubicBezTo>
                    <a:pt x="12147" y="37374"/>
                    <a:pt x="12136" y="37449"/>
                    <a:pt x="12173" y="37535"/>
                  </a:cubicBezTo>
                  <a:cubicBezTo>
                    <a:pt x="12341" y="37944"/>
                    <a:pt x="12458" y="38303"/>
                    <a:pt x="12786" y="38609"/>
                  </a:cubicBezTo>
                  <a:cubicBezTo>
                    <a:pt x="12850" y="38666"/>
                    <a:pt x="12934" y="38693"/>
                    <a:pt x="13017" y="38693"/>
                  </a:cubicBezTo>
                  <a:cubicBezTo>
                    <a:pt x="13059" y="38693"/>
                    <a:pt x="13101" y="38686"/>
                    <a:pt x="13140" y="38673"/>
                  </a:cubicBezTo>
                  <a:cubicBezTo>
                    <a:pt x="13211" y="38695"/>
                    <a:pt x="13275" y="38722"/>
                    <a:pt x="13350" y="38738"/>
                  </a:cubicBezTo>
                  <a:cubicBezTo>
                    <a:pt x="13377" y="38738"/>
                    <a:pt x="13410" y="38744"/>
                    <a:pt x="13437" y="38744"/>
                  </a:cubicBezTo>
                  <a:cubicBezTo>
                    <a:pt x="13495" y="38744"/>
                    <a:pt x="13554" y="38733"/>
                    <a:pt x="13608" y="38712"/>
                  </a:cubicBezTo>
                  <a:cubicBezTo>
                    <a:pt x="13571" y="38519"/>
                    <a:pt x="13538" y="38325"/>
                    <a:pt x="13527" y="38137"/>
                  </a:cubicBezTo>
                  <a:cubicBezTo>
                    <a:pt x="13662" y="38018"/>
                    <a:pt x="13769" y="37842"/>
                    <a:pt x="13856" y="37605"/>
                  </a:cubicBezTo>
                  <a:cubicBezTo>
                    <a:pt x="13968" y="37304"/>
                    <a:pt x="14107" y="37089"/>
                    <a:pt x="14258" y="36939"/>
                  </a:cubicBezTo>
                  <a:cubicBezTo>
                    <a:pt x="14410" y="36871"/>
                    <a:pt x="14553" y="36842"/>
                    <a:pt x="14690" y="36842"/>
                  </a:cubicBezTo>
                  <a:cubicBezTo>
                    <a:pt x="15456" y="36842"/>
                    <a:pt x="16029" y="37755"/>
                    <a:pt x="16874" y="37755"/>
                  </a:cubicBezTo>
                  <a:cubicBezTo>
                    <a:pt x="16908" y="37755"/>
                    <a:pt x="16941" y="37753"/>
                    <a:pt x="16976" y="37750"/>
                  </a:cubicBezTo>
                  <a:lnTo>
                    <a:pt x="17105" y="37750"/>
                  </a:lnTo>
                  <a:cubicBezTo>
                    <a:pt x="17111" y="37739"/>
                    <a:pt x="17122" y="37728"/>
                    <a:pt x="17127" y="37718"/>
                  </a:cubicBezTo>
                  <a:cubicBezTo>
                    <a:pt x="17245" y="37681"/>
                    <a:pt x="17320" y="37572"/>
                    <a:pt x="17330" y="37455"/>
                  </a:cubicBezTo>
                  <a:cubicBezTo>
                    <a:pt x="17503" y="37218"/>
                    <a:pt x="17615" y="36960"/>
                    <a:pt x="17454" y="36611"/>
                  </a:cubicBezTo>
                  <a:cubicBezTo>
                    <a:pt x="16928" y="35462"/>
                    <a:pt x="17363" y="34909"/>
                    <a:pt x="18567" y="34800"/>
                  </a:cubicBezTo>
                  <a:cubicBezTo>
                    <a:pt x="19001" y="34763"/>
                    <a:pt x="19276" y="34505"/>
                    <a:pt x="19232" y="34022"/>
                  </a:cubicBezTo>
                  <a:cubicBezTo>
                    <a:pt x="19195" y="34006"/>
                    <a:pt x="19179" y="33989"/>
                    <a:pt x="19152" y="33974"/>
                  </a:cubicBezTo>
                  <a:cubicBezTo>
                    <a:pt x="19490" y="33355"/>
                    <a:pt x="19710" y="32608"/>
                    <a:pt x="19819" y="31926"/>
                  </a:cubicBezTo>
                  <a:cubicBezTo>
                    <a:pt x="19819" y="31921"/>
                    <a:pt x="19819" y="31921"/>
                    <a:pt x="19824" y="31921"/>
                  </a:cubicBezTo>
                  <a:cubicBezTo>
                    <a:pt x="19819" y="31921"/>
                    <a:pt x="19819" y="31916"/>
                    <a:pt x="19819" y="31916"/>
                  </a:cubicBezTo>
                  <a:cubicBezTo>
                    <a:pt x="19829" y="31862"/>
                    <a:pt x="19839" y="31803"/>
                    <a:pt x="19851" y="31755"/>
                  </a:cubicBezTo>
                  <a:cubicBezTo>
                    <a:pt x="19941" y="31061"/>
                    <a:pt x="19894" y="30401"/>
                    <a:pt x="19936" y="29745"/>
                  </a:cubicBezTo>
                  <a:cubicBezTo>
                    <a:pt x="20243" y="29326"/>
                    <a:pt x="20677" y="29010"/>
                    <a:pt x="20957" y="28520"/>
                  </a:cubicBezTo>
                  <a:cubicBezTo>
                    <a:pt x="21456" y="27639"/>
                    <a:pt x="21887" y="26705"/>
                    <a:pt x="21956" y="25690"/>
                  </a:cubicBezTo>
                  <a:cubicBezTo>
                    <a:pt x="21972" y="25470"/>
                    <a:pt x="21924" y="25292"/>
                    <a:pt x="21833" y="25147"/>
                  </a:cubicBezTo>
                  <a:cubicBezTo>
                    <a:pt x="21736" y="24803"/>
                    <a:pt x="21565" y="24470"/>
                    <a:pt x="21376" y="24136"/>
                  </a:cubicBezTo>
                  <a:cubicBezTo>
                    <a:pt x="21220" y="22299"/>
                    <a:pt x="21376" y="20457"/>
                    <a:pt x="21173" y="18604"/>
                  </a:cubicBezTo>
                  <a:cubicBezTo>
                    <a:pt x="20747" y="14768"/>
                    <a:pt x="20565" y="10900"/>
                    <a:pt x="20258" y="7048"/>
                  </a:cubicBezTo>
                  <a:cubicBezTo>
                    <a:pt x="20231" y="6705"/>
                    <a:pt x="20206" y="6393"/>
                    <a:pt x="20307" y="6189"/>
                  </a:cubicBezTo>
                  <a:cubicBezTo>
                    <a:pt x="20253" y="5984"/>
                    <a:pt x="20199" y="5785"/>
                    <a:pt x="20141" y="5592"/>
                  </a:cubicBezTo>
                  <a:cubicBezTo>
                    <a:pt x="19915" y="4845"/>
                    <a:pt x="19631" y="4131"/>
                    <a:pt x="19356" y="3427"/>
                  </a:cubicBezTo>
                  <a:cubicBezTo>
                    <a:pt x="18964" y="2443"/>
                    <a:pt x="18599" y="1515"/>
                    <a:pt x="18379" y="526"/>
                  </a:cubicBezTo>
                  <a:cubicBezTo>
                    <a:pt x="18330" y="295"/>
                    <a:pt x="18201" y="118"/>
                    <a:pt x="18024"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4939674" y="1740191"/>
              <a:ext cx="519055" cy="517235"/>
            </a:xfrm>
            <a:custGeom>
              <a:avLst/>
              <a:gdLst/>
              <a:ahLst/>
              <a:cxnLst/>
              <a:rect l="l" t="t" r="r" b="b"/>
              <a:pathLst>
                <a:path w="41641" h="41495" extrusionOk="0">
                  <a:moveTo>
                    <a:pt x="11653" y="0"/>
                  </a:moveTo>
                  <a:cubicBezTo>
                    <a:pt x="10251" y="0"/>
                    <a:pt x="9407" y="752"/>
                    <a:pt x="8591" y="1483"/>
                  </a:cubicBezTo>
                  <a:cubicBezTo>
                    <a:pt x="8398" y="1649"/>
                    <a:pt x="8205" y="1827"/>
                    <a:pt x="8005" y="1988"/>
                  </a:cubicBezTo>
                  <a:cubicBezTo>
                    <a:pt x="5775" y="3798"/>
                    <a:pt x="3197" y="5190"/>
                    <a:pt x="307" y="6699"/>
                  </a:cubicBezTo>
                  <a:cubicBezTo>
                    <a:pt x="243" y="6732"/>
                    <a:pt x="184" y="6779"/>
                    <a:pt x="140" y="6839"/>
                  </a:cubicBezTo>
                  <a:cubicBezTo>
                    <a:pt x="97" y="6888"/>
                    <a:pt x="65" y="6947"/>
                    <a:pt x="43" y="7017"/>
                  </a:cubicBezTo>
                  <a:cubicBezTo>
                    <a:pt x="1" y="7151"/>
                    <a:pt x="17" y="7295"/>
                    <a:pt x="87" y="7424"/>
                  </a:cubicBezTo>
                  <a:cubicBezTo>
                    <a:pt x="87" y="7431"/>
                    <a:pt x="92" y="7436"/>
                    <a:pt x="97" y="7441"/>
                  </a:cubicBezTo>
                  <a:cubicBezTo>
                    <a:pt x="361" y="7600"/>
                    <a:pt x="641" y="7655"/>
                    <a:pt x="931" y="7655"/>
                  </a:cubicBezTo>
                  <a:cubicBezTo>
                    <a:pt x="1042" y="7655"/>
                    <a:pt x="1154" y="7647"/>
                    <a:pt x="1268" y="7634"/>
                  </a:cubicBezTo>
                  <a:lnTo>
                    <a:pt x="1268" y="7634"/>
                  </a:lnTo>
                  <a:cubicBezTo>
                    <a:pt x="1231" y="7875"/>
                    <a:pt x="1215" y="8113"/>
                    <a:pt x="1537" y="8177"/>
                  </a:cubicBezTo>
                  <a:cubicBezTo>
                    <a:pt x="1451" y="8832"/>
                    <a:pt x="1913" y="8951"/>
                    <a:pt x="2403" y="9042"/>
                  </a:cubicBezTo>
                  <a:cubicBezTo>
                    <a:pt x="3132" y="9171"/>
                    <a:pt x="3863" y="9305"/>
                    <a:pt x="4594" y="9439"/>
                  </a:cubicBezTo>
                  <a:cubicBezTo>
                    <a:pt x="5426" y="9558"/>
                    <a:pt x="6264" y="9675"/>
                    <a:pt x="7097" y="9794"/>
                  </a:cubicBezTo>
                  <a:cubicBezTo>
                    <a:pt x="7144" y="9924"/>
                    <a:pt x="7182" y="10062"/>
                    <a:pt x="7327" y="10062"/>
                  </a:cubicBezTo>
                  <a:cubicBezTo>
                    <a:pt x="7350" y="10062"/>
                    <a:pt x="7375" y="10059"/>
                    <a:pt x="7404" y="10052"/>
                  </a:cubicBezTo>
                  <a:lnTo>
                    <a:pt x="7404" y="10052"/>
                  </a:lnTo>
                  <a:cubicBezTo>
                    <a:pt x="7323" y="10320"/>
                    <a:pt x="7457" y="10476"/>
                    <a:pt x="7699" y="10583"/>
                  </a:cubicBezTo>
                  <a:lnTo>
                    <a:pt x="7699" y="10573"/>
                  </a:lnTo>
                  <a:cubicBezTo>
                    <a:pt x="9048" y="11180"/>
                    <a:pt x="10799" y="10390"/>
                    <a:pt x="11959" y="12055"/>
                  </a:cubicBezTo>
                  <a:cubicBezTo>
                    <a:pt x="12351" y="12620"/>
                    <a:pt x="12851" y="12915"/>
                    <a:pt x="12668" y="13672"/>
                  </a:cubicBezTo>
                  <a:cubicBezTo>
                    <a:pt x="12588" y="14006"/>
                    <a:pt x="12437" y="14644"/>
                    <a:pt x="12588" y="14644"/>
                  </a:cubicBezTo>
                  <a:cubicBezTo>
                    <a:pt x="12814" y="14644"/>
                    <a:pt x="12985" y="14688"/>
                    <a:pt x="13114" y="14758"/>
                  </a:cubicBezTo>
                  <a:cubicBezTo>
                    <a:pt x="10235" y="17272"/>
                    <a:pt x="8468" y="21693"/>
                    <a:pt x="8778" y="25529"/>
                  </a:cubicBezTo>
                  <a:cubicBezTo>
                    <a:pt x="8785" y="25610"/>
                    <a:pt x="8800" y="25690"/>
                    <a:pt x="8805" y="25771"/>
                  </a:cubicBezTo>
                  <a:cubicBezTo>
                    <a:pt x="12658" y="27581"/>
                    <a:pt x="15338" y="30155"/>
                    <a:pt x="15338" y="34629"/>
                  </a:cubicBezTo>
                  <a:cubicBezTo>
                    <a:pt x="15338" y="36074"/>
                    <a:pt x="17101" y="39781"/>
                    <a:pt x="17101" y="39781"/>
                  </a:cubicBezTo>
                  <a:cubicBezTo>
                    <a:pt x="19244" y="39781"/>
                    <a:pt x="21264" y="40420"/>
                    <a:pt x="22988" y="41494"/>
                  </a:cubicBezTo>
                  <a:cubicBezTo>
                    <a:pt x="29085" y="40678"/>
                    <a:pt x="36543" y="41130"/>
                    <a:pt x="38869" y="35301"/>
                  </a:cubicBezTo>
                  <a:cubicBezTo>
                    <a:pt x="39159" y="34564"/>
                    <a:pt x="39368" y="33733"/>
                    <a:pt x="39491" y="32776"/>
                  </a:cubicBezTo>
                  <a:cubicBezTo>
                    <a:pt x="40072" y="32255"/>
                    <a:pt x="40518" y="31712"/>
                    <a:pt x="40850" y="31148"/>
                  </a:cubicBezTo>
                  <a:cubicBezTo>
                    <a:pt x="41189" y="30584"/>
                    <a:pt x="41410" y="29999"/>
                    <a:pt x="41549" y="29392"/>
                  </a:cubicBezTo>
                  <a:cubicBezTo>
                    <a:pt x="41641" y="25668"/>
                    <a:pt x="41641" y="19695"/>
                    <a:pt x="36994" y="19028"/>
                  </a:cubicBezTo>
                  <a:cubicBezTo>
                    <a:pt x="36994" y="19028"/>
                    <a:pt x="36327" y="20356"/>
                    <a:pt x="36327" y="21021"/>
                  </a:cubicBezTo>
                  <a:cubicBezTo>
                    <a:pt x="36327" y="16375"/>
                    <a:pt x="36994" y="12388"/>
                    <a:pt x="32824" y="9100"/>
                  </a:cubicBezTo>
                  <a:cubicBezTo>
                    <a:pt x="32777" y="9047"/>
                    <a:pt x="32717" y="9003"/>
                    <a:pt x="32663" y="8956"/>
                  </a:cubicBezTo>
                  <a:cubicBezTo>
                    <a:pt x="32895" y="8939"/>
                    <a:pt x="33158" y="8881"/>
                    <a:pt x="33357" y="8655"/>
                  </a:cubicBezTo>
                  <a:cubicBezTo>
                    <a:pt x="33523" y="8456"/>
                    <a:pt x="33588" y="8198"/>
                    <a:pt x="33540" y="7887"/>
                  </a:cubicBezTo>
                  <a:cubicBezTo>
                    <a:pt x="33475" y="7409"/>
                    <a:pt x="33126" y="7097"/>
                    <a:pt x="32663" y="7097"/>
                  </a:cubicBezTo>
                  <a:cubicBezTo>
                    <a:pt x="32514" y="7097"/>
                    <a:pt x="32358" y="7129"/>
                    <a:pt x="32207" y="7193"/>
                  </a:cubicBezTo>
                  <a:cubicBezTo>
                    <a:pt x="32008" y="7269"/>
                    <a:pt x="31820" y="7312"/>
                    <a:pt x="31648" y="7312"/>
                  </a:cubicBezTo>
                  <a:cubicBezTo>
                    <a:pt x="31165" y="7312"/>
                    <a:pt x="30736" y="7005"/>
                    <a:pt x="30246" y="6313"/>
                  </a:cubicBezTo>
                  <a:cubicBezTo>
                    <a:pt x="29725" y="5582"/>
                    <a:pt x="29059" y="5222"/>
                    <a:pt x="28210" y="5222"/>
                  </a:cubicBezTo>
                  <a:cubicBezTo>
                    <a:pt x="27963" y="5222"/>
                    <a:pt x="27699" y="5249"/>
                    <a:pt x="27388" y="5308"/>
                  </a:cubicBezTo>
                  <a:cubicBezTo>
                    <a:pt x="26942" y="5393"/>
                    <a:pt x="26577" y="5458"/>
                    <a:pt x="26352" y="5458"/>
                  </a:cubicBezTo>
                  <a:cubicBezTo>
                    <a:pt x="26152" y="5458"/>
                    <a:pt x="26094" y="5458"/>
                    <a:pt x="25846" y="4304"/>
                  </a:cubicBezTo>
                  <a:cubicBezTo>
                    <a:pt x="25787" y="4024"/>
                    <a:pt x="25653" y="3379"/>
                    <a:pt x="25013" y="3379"/>
                  </a:cubicBezTo>
                  <a:cubicBezTo>
                    <a:pt x="24863" y="3379"/>
                    <a:pt x="24701" y="3427"/>
                    <a:pt x="24525" y="3519"/>
                  </a:cubicBezTo>
                  <a:cubicBezTo>
                    <a:pt x="23692" y="3949"/>
                    <a:pt x="22789" y="4153"/>
                    <a:pt x="21828" y="4374"/>
                  </a:cubicBezTo>
                  <a:cubicBezTo>
                    <a:pt x="21151" y="4530"/>
                    <a:pt x="20447" y="4684"/>
                    <a:pt x="19765" y="4932"/>
                  </a:cubicBezTo>
                  <a:cubicBezTo>
                    <a:pt x="18921" y="5244"/>
                    <a:pt x="18234" y="5770"/>
                    <a:pt x="17756" y="6479"/>
                  </a:cubicBezTo>
                  <a:cubicBezTo>
                    <a:pt x="17191" y="6189"/>
                    <a:pt x="16628" y="6038"/>
                    <a:pt x="16069" y="6038"/>
                  </a:cubicBezTo>
                  <a:cubicBezTo>
                    <a:pt x="15757" y="6038"/>
                    <a:pt x="15445" y="6087"/>
                    <a:pt x="15150" y="6179"/>
                  </a:cubicBezTo>
                  <a:cubicBezTo>
                    <a:pt x="15026" y="6216"/>
                    <a:pt x="14919" y="6238"/>
                    <a:pt x="14828" y="6238"/>
                  </a:cubicBezTo>
                  <a:cubicBezTo>
                    <a:pt x="14683" y="6238"/>
                    <a:pt x="14527" y="6206"/>
                    <a:pt x="14307" y="5861"/>
                  </a:cubicBezTo>
                  <a:cubicBezTo>
                    <a:pt x="13749" y="4969"/>
                    <a:pt x="12921" y="4588"/>
                    <a:pt x="12120" y="4212"/>
                  </a:cubicBezTo>
                  <a:cubicBezTo>
                    <a:pt x="12029" y="4169"/>
                    <a:pt x="11937" y="4126"/>
                    <a:pt x="11847" y="4083"/>
                  </a:cubicBezTo>
                  <a:cubicBezTo>
                    <a:pt x="11535" y="3938"/>
                    <a:pt x="11240" y="3863"/>
                    <a:pt x="10944" y="3863"/>
                  </a:cubicBezTo>
                  <a:cubicBezTo>
                    <a:pt x="10396" y="3863"/>
                    <a:pt x="9950" y="4111"/>
                    <a:pt x="9536" y="4421"/>
                  </a:cubicBezTo>
                  <a:cubicBezTo>
                    <a:pt x="9810" y="3530"/>
                    <a:pt x="10461" y="2896"/>
                    <a:pt x="11138" y="2241"/>
                  </a:cubicBezTo>
                  <a:cubicBezTo>
                    <a:pt x="11577" y="1810"/>
                    <a:pt x="12034" y="1371"/>
                    <a:pt x="12388" y="843"/>
                  </a:cubicBezTo>
                  <a:cubicBezTo>
                    <a:pt x="12497" y="687"/>
                    <a:pt x="12512" y="489"/>
                    <a:pt x="12432" y="317"/>
                  </a:cubicBezTo>
                  <a:cubicBezTo>
                    <a:pt x="12351" y="146"/>
                    <a:pt x="12185" y="27"/>
                    <a:pt x="11996" y="10"/>
                  </a:cubicBezTo>
                  <a:cubicBezTo>
                    <a:pt x="11879" y="0"/>
                    <a:pt x="11766" y="0"/>
                    <a:pt x="11653"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4110852" y="1872981"/>
              <a:ext cx="478606" cy="301765"/>
            </a:xfrm>
            <a:custGeom>
              <a:avLst/>
              <a:gdLst/>
              <a:ahLst/>
              <a:cxnLst/>
              <a:rect l="l" t="t" r="r" b="b"/>
              <a:pathLst>
                <a:path w="38396" h="24209" extrusionOk="0">
                  <a:moveTo>
                    <a:pt x="1575" y="1"/>
                  </a:moveTo>
                  <a:cubicBezTo>
                    <a:pt x="1537" y="43"/>
                    <a:pt x="1510" y="86"/>
                    <a:pt x="1478" y="135"/>
                  </a:cubicBezTo>
                  <a:lnTo>
                    <a:pt x="1478" y="495"/>
                  </a:lnTo>
                  <a:cubicBezTo>
                    <a:pt x="1398" y="1021"/>
                    <a:pt x="1317" y="1574"/>
                    <a:pt x="1220" y="2193"/>
                  </a:cubicBezTo>
                  <a:cubicBezTo>
                    <a:pt x="1231" y="2186"/>
                    <a:pt x="1237" y="2176"/>
                    <a:pt x="1242" y="2171"/>
                  </a:cubicBezTo>
                  <a:lnTo>
                    <a:pt x="1242" y="2171"/>
                  </a:lnTo>
                  <a:cubicBezTo>
                    <a:pt x="1220" y="2396"/>
                    <a:pt x="1215" y="2622"/>
                    <a:pt x="1205" y="2853"/>
                  </a:cubicBezTo>
                  <a:cubicBezTo>
                    <a:pt x="1183" y="3282"/>
                    <a:pt x="1108" y="3708"/>
                    <a:pt x="1049" y="4132"/>
                  </a:cubicBezTo>
                  <a:cubicBezTo>
                    <a:pt x="930" y="4631"/>
                    <a:pt x="850" y="5136"/>
                    <a:pt x="823" y="5642"/>
                  </a:cubicBezTo>
                  <a:cubicBezTo>
                    <a:pt x="806" y="6006"/>
                    <a:pt x="726" y="6215"/>
                    <a:pt x="570" y="6319"/>
                  </a:cubicBezTo>
                  <a:cubicBezTo>
                    <a:pt x="570" y="6351"/>
                    <a:pt x="565" y="6383"/>
                    <a:pt x="565" y="6415"/>
                  </a:cubicBezTo>
                  <a:cubicBezTo>
                    <a:pt x="779" y="6527"/>
                    <a:pt x="947" y="6694"/>
                    <a:pt x="1054" y="6936"/>
                  </a:cubicBezTo>
                  <a:cubicBezTo>
                    <a:pt x="1037" y="7092"/>
                    <a:pt x="1022" y="7247"/>
                    <a:pt x="1011" y="7403"/>
                  </a:cubicBezTo>
                  <a:cubicBezTo>
                    <a:pt x="683" y="11303"/>
                    <a:pt x="414" y="15208"/>
                    <a:pt x="44" y="19103"/>
                  </a:cubicBezTo>
                  <a:cubicBezTo>
                    <a:pt x="1" y="19604"/>
                    <a:pt x="33" y="19904"/>
                    <a:pt x="238" y="20065"/>
                  </a:cubicBezTo>
                  <a:cubicBezTo>
                    <a:pt x="393" y="20189"/>
                    <a:pt x="640" y="20243"/>
                    <a:pt x="1032" y="20248"/>
                  </a:cubicBezTo>
                  <a:cubicBezTo>
                    <a:pt x="3030" y="20269"/>
                    <a:pt x="5029" y="20425"/>
                    <a:pt x="7022" y="20533"/>
                  </a:cubicBezTo>
                  <a:cubicBezTo>
                    <a:pt x="7200" y="20538"/>
                    <a:pt x="7377" y="20538"/>
                    <a:pt x="7575" y="20591"/>
                  </a:cubicBezTo>
                  <a:cubicBezTo>
                    <a:pt x="8483" y="20624"/>
                    <a:pt x="9397" y="20710"/>
                    <a:pt x="10310" y="20785"/>
                  </a:cubicBezTo>
                  <a:lnTo>
                    <a:pt x="10310" y="20774"/>
                  </a:lnTo>
                  <a:cubicBezTo>
                    <a:pt x="12201" y="20876"/>
                    <a:pt x="14092" y="20978"/>
                    <a:pt x="15978" y="21081"/>
                  </a:cubicBezTo>
                  <a:cubicBezTo>
                    <a:pt x="16000" y="21081"/>
                    <a:pt x="16015" y="21086"/>
                    <a:pt x="16037" y="21086"/>
                  </a:cubicBezTo>
                  <a:cubicBezTo>
                    <a:pt x="17525" y="21107"/>
                    <a:pt x="19008" y="21275"/>
                    <a:pt x="20496" y="21300"/>
                  </a:cubicBezTo>
                  <a:cubicBezTo>
                    <a:pt x="20651" y="21304"/>
                    <a:pt x="20808" y="21305"/>
                    <a:pt x="20965" y="21305"/>
                  </a:cubicBezTo>
                  <a:cubicBezTo>
                    <a:pt x="21592" y="21305"/>
                    <a:pt x="22228" y="21283"/>
                    <a:pt x="22859" y="21275"/>
                  </a:cubicBezTo>
                  <a:lnTo>
                    <a:pt x="24939" y="21382"/>
                  </a:lnTo>
                  <a:cubicBezTo>
                    <a:pt x="25638" y="21478"/>
                    <a:pt x="26335" y="21634"/>
                    <a:pt x="27034" y="21677"/>
                  </a:cubicBezTo>
                  <a:cubicBezTo>
                    <a:pt x="27356" y="21694"/>
                    <a:pt x="27770" y="21709"/>
                    <a:pt x="27979" y="21999"/>
                  </a:cubicBezTo>
                  <a:cubicBezTo>
                    <a:pt x="28125" y="22198"/>
                    <a:pt x="28157" y="22371"/>
                    <a:pt x="28242" y="22590"/>
                  </a:cubicBezTo>
                  <a:cubicBezTo>
                    <a:pt x="28323" y="22822"/>
                    <a:pt x="28474" y="22902"/>
                    <a:pt x="28640" y="22919"/>
                  </a:cubicBezTo>
                  <a:cubicBezTo>
                    <a:pt x="28883" y="22843"/>
                    <a:pt x="29122" y="22744"/>
                    <a:pt x="29368" y="22744"/>
                  </a:cubicBezTo>
                  <a:cubicBezTo>
                    <a:pt x="29405" y="22744"/>
                    <a:pt x="29441" y="22746"/>
                    <a:pt x="29478" y="22751"/>
                  </a:cubicBezTo>
                  <a:cubicBezTo>
                    <a:pt x="29574" y="22736"/>
                    <a:pt x="29667" y="22727"/>
                    <a:pt x="29758" y="22727"/>
                  </a:cubicBezTo>
                  <a:cubicBezTo>
                    <a:pt x="29956" y="22727"/>
                    <a:pt x="30144" y="22771"/>
                    <a:pt x="30332" y="22897"/>
                  </a:cubicBezTo>
                  <a:cubicBezTo>
                    <a:pt x="30558" y="23047"/>
                    <a:pt x="30649" y="23338"/>
                    <a:pt x="30778" y="23579"/>
                  </a:cubicBezTo>
                  <a:cubicBezTo>
                    <a:pt x="30924" y="23730"/>
                    <a:pt x="31068" y="23858"/>
                    <a:pt x="31235" y="23955"/>
                  </a:cubicBezTo>
                  <a:cubicBezTo>
                    <a:pt x="31267" y="23963"/>
                    <a:pt x="31304" y="23968"/>
                    <a:pt x="31342" y="23968"/>
                  </a:cubicBezTo>
                  <a:cubicBezTo>
                    <a:pt x="31356" y="23968"/>
                    <a:pt x="31371" y="23967"/>
                    <a:pt x="31385" y="23965"/>
                  </a:cubicBezTo>
                  <a:cubicBezTo>
                    <a:pt x="31762" y="23955"/>
                    <a:pt x="32095" y="23815"/>
                    <a:pt x="32439" y="23697"/>
                  </a:cubicBezTo>
                  <a:cubicBezTo>
                    <a:pt x="32481" y="23665"/>
                    <a:pt x="32529" y="23648"/>
                    <a:pt x="32588" y="23648"/>
                  </a:cubicBezTo>
                  <a:cubicBezTo>
                    <a:pt x="32697" y="23611"/>
                    <a:pt x="32804" y="23584"/>
                    <a:pt x="32911" y="23563"/>
                  </a:cubicBezTo>
                  <a:cubicBezTo>
                    <a:pt x="32927" y="23563"/>
                    <a:pt x="32948" y="23557"/>
                    <a:pt x="32965" y="23557"/>
                  </a:cubicBezTo>
                  <a:cubicBezTo>
                    <a:pt x="33126" y="23422"/>
                    <a:pt x="33288" y="23360"/>
                    <a:pt x="33449" y="23360"/>
                  </a:cubicBezTo>
                  <a:cubicBezTo>
                    <a:pt x="33621" y="23360"/>
                    <a:pt x="33793" y="23430"/>
                    <a:pt x="33964" y="23557"/>
                  </a:cubicBezTo>
                  <a:cubicBezTo>
                    <a:pt x="34453" y="23643"/>
                    <a:pt x="34921" y="23847"/>
                    <a:pt x="35323" y="24164"/>
                  </a:cubicBezTo>
                  <a:cubicBezTo>
                    <a:pt x="35619" y="24199"/>
                    <a:pt x="35916" y="24209"/>
                    <a:pt x="36214" y="24209"/>
                  </a:cubicBezTo>
                  <a:cubicBezTo>
                    <a:pt x="36467" y="24209"/>
                    <a:pt x="36720" y="24202"/>
                    <a:pt x="36972" y="24196"/>
                  </a:cubicBezTo>
                  <a:cubicBezTo>
                    <a:pt x="37031" y="24196"/>
                    <a:pt x="37091" y="24191"/>
                    <a:pt x="37145" y="24191"/>
                  </a:cubicBezTo>
                  <a:cubicBezTo>
                    <a:pt x="37138" y="24127"/>
                    <a:pt x="37138" y="24057"/>
                    <a:pt x="37133" y="23987"/>
                  </a:cubicBezTo>
                  <a:cubicBezTo>
                    <a:pt x="37133" y="23923"/>
                    <a:pt x="37128" y="23853"/>
                    <a:pt x="37133" y="23789"/>
                  </a:cubicBezTo>
                  <a:cubicBezTo>
                    <a:pt x="38395" y="22988"/>
                    <a:pt x="37730" y="22988"/>
                    <a:pt x="37381" y="22010"/>
                  </a:cubicBezTo>
                  <a:cubicBezTo>
                    <a:pt x="37413" y="21962"/>
                    <a:pt x="37450" y="21913"/>
                    <a:pt x="37493" y="21865"/>
                  </a:cubicBezTo>
                  <a:cubicBezTo>
                    <a:pt x="37525" y="21838"/>
                    <a:pt x="37564" y="21823"/>
                    <a:pt x="37606" y="21806"/>
                  </a:cubicBezTo>
                  <a:cubicBezTo>
                    <a:pt x="37644" y="21714"/>
                    <a:pt x="37654" y="21618"/>
                    <a:pt x="37666" y="21521"/>
                  </a:cubicBezTo>
                  <a:cubicBezTo>
                    <a:pt x="37671" y="21473"/>
                    <a:pt x="37671" y="21419"/>
                    <a:pt x="37676" y="21371"/>
                  </a:cubicBezTo>
                  <a:cubicBezTo>
                    <a:pt x="37698" y="21221"/>
                    <a:pt x="37713" y="20920"/>
                    <a:pt x="37703" y="20586"/>
                  </a:cubicBezTo>
                  <a:cubicBezTo>
                    <a:pt x="37703" y="20544"/>
                    <a:pt x="37698" y="20501"/>
                    <a:pt x="37698" y="20457"/>
                  </a:cubicBezTo>
                  <a:cubicBezTo>
                    <a:pt x="37730" y="19668"/>
                    <a:pt x="37730" y="19002"/>
                    <a:pt x="37751" y="18491"/>
                  </a:cubicBezTo>
                  <a:cubicBezTo>
                    <a:pt x="37725" y="18432"/>
                    <a:pt x="37708" y="18362"/>
                    <a:pt x="37693" y="18292"/>
                  </a:cubicBezTo>
                  <a:cubicBezTo>
                    <a:pt x="37676" y="18223"/>
                    <a:pt x="37661" y="18153"/>
                    <a:pt x="37649" y="18072"/>
                  </a:cubicBezTo>
                  <a:cubicBezTo>
                    <a:pt x="37822" y="17073"/>
                    <a:pt x="37966" y="16068"/>
                    <a:pt x="37907" y="15021"/>
                  </a:cubicBezTo>
                  <a:cubicBezTo>
                    <a:pt x="37768" y="12507"/>
                    <a:pt x="37869" y="9981"/>
                    <a:pt x="37875" y="7462"/>
                  </a:cubicBezTo>
                  <a:cubicBezTo>
                    <a:pt x="37875" y="6979"/>
                    <a:pt x="37924" y="6490"/>
                    <a:pt x="37617" y="6066"/>
                  </a:cubicBezTo>
                  <a:cubicBezTo>
                    <a:pt x="37230" y="5694"/>
                    <a:pt x="36887" y="5313"/>
                    <a:pt x="36677" y="4916"/>
                  </a:cubicBezTo>
                  <a:cubicBezTo>
                    <a:pt x="36327" y="4249"/>
                    <a:pt x="36349" y="3535"/>
                    <a:pt x="37138" y="2714"/>
                  </a:cubicBezTo>
                  <a:lnTo>
                    <a:pt x="37145" y="2714"/>
                  </a:lnTo>
                  <a:cubicBezTo>
                    <a:pt x="37214" y="2364"/>
                    <a:pt x="37133" y="2203"/>
                    <a:pt x="36984" y="2128"/>
                  </a:cubicBezTo>
                  <a:cubicBezTo>
                    <a:pt x="36977" y="2101"/>
                    <a:pt x="36972" y="2069"/>
                    <a:pt x="36962" y="2037"/>
                  </a:cubicBezTo>
                  <a:cubicBezTo>
                    <a:pt x="36935" y="2052"/>
                    <a:pt x="36908" y="2069"/>
                    <a:pt x="36875" y="2084"/>
                  </a:cubicBezTo>
                  <a:cubicBezTo>
                    <a:pt x="36714" y="2042"/>
                    <a:pt x="36510" y="2052"/>
                    <a:pt x="36322" y="2042"/>
                  </a:cubicBezTo>
                  <a:cubicBezTo>
                    <a:pt x="29087" y="1677"/>
                    <a:pt x="21850" y="1316"/>
                    <a:pt x="14619" y="951"/>
                  </a:cubicBezTo>
                  <a:cubicBezTo>
                    <a:pt x="11153" y="774"/>
                    <a:pt x="7694" y="591"/>
                    <a:pt x="4228" y="403"/>
                  </a:cubicBezTo>
                  <a:cubicBezTo>
                    <a:pt x="4074" y="393"/>
                    <a:pt x="3918" y="284"/>
                    <a:pt x="3762" y="220"/>
                  </a:cubicBezTo>
                  <a:cubicBezTo>
                    <a:pt x="3461" y="205"/>
                    <a:pt x="3154" y="188"/>
                    <a:pt x="2854" y="167"/>
                  </a:cubicBezTo>
                  <a:cubicBezTo>
                    <a:pt x="2736" y="146"/>
                    <a:pt x="2631" y="136"/>
                    <a:pt x="2537" y="136"/>
                  </a:cubicBezTo>
                  <a:cubicBezTo>
                    <a:pt x="2244" y="136"/>
                    <a:pt x="2063" y="233"/>
                    <a:pt x="1946" y="393"/>
                  </a:cubicBezTo>
                  <a:cubicBezTo>
                    <a:pt x="1785" y="279"/>
                    <a:pt x="1666" y="145"/>
                    <a:pt x="1575" y="1"/>
                  </a:cubicBezTo>
                  <a:close/>
                </a:path>
              </a:pathLst>
            </a:custGeom>
            <a:solidFill>
              <a:schemeClr val="accen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4748960" y="3002172"/>
              <a:ext cx="394305" cy="334324"/>
            </a:xfrm>
            <a:custGeom>
              <a:avLst/>
              <a:gdLst/>
              <a:ahLst/>
              <a:cxnLst/>
              <a:rect l="l" t="t" r="r" b="b"/>
              <a:pathLst>
                <a:path w="31633" h="26821" extrusionOk="0">
                  <a:moveTo>
                    <a:pt x="16037" y="8378"/>
                  </a:moveTo>
                  <a:cubicBezTo>
                    <a:pt x="16036" y="8379"/>
                    <a:pt x="16035" y="8381"/>
                    <a:pt x="16034" y="8382"/>
                  </a:cubicBezTo>
                  <a:lnTo>
                    <a:pt x="16034" y="8382"/>
                  </a:lnTo>
                  <a:cubicBezTo>
                    <a:pt x="16035" y="8382"/>
                    <a:pt x="16037" y="8380"/>
                    <a:pt x="16037" y="8378"/>
                  </a:cubicBezTo>
                  <a:close/>
                  <a:moveTo>
                    <a:pt x="23595" y="17951"/>
                  </a:moveTo>
                  <a:cubicBezTo>
                    <a:pt x="23708" y="17951"/>
                    <a:pt x="23832" y="17978"/>
                    <a:pt x="23976" y="18042"/>
                  </a:cubicBezTo>
                  <a:cubicBezTo>
                    <a:pt x="24417" y="18231"/>
                    <a:pt x="24863" y="18380"/>
                    <a:pt x="25325" y="18499"/>
                  </a:cubicBezTo>
                  <a:cubicBezTo>
                    <a:pt x="25142" y="18547"/>
                    <a:pt x="24965" y="18633"/>
                    <a:pt x="24794" y="18719"/>
                  </a:cubicBezTo>
                  <a:cubicBezTo>
                    <a:pt x="24691" y="18767"/>
                    <a:pt x="24589" y="18816"/>
                    <a:pt x="24487" y="18853"/>
                  </a:cubicBezTo>
                  <a:cubicBezTo>
                    <a:pt x="24385" y="18896"/>
                    <a:pt x="24283" y="18940"/>
                    <a:pt x="24181" y="18982"/>
                  </a:cubicBezTo>
                  <a:cubicBezTo>
                    <a:pt x="23885" y="19101"/>
                    <a:pt x="23606" y="19218"/>
                    <a:pt x="23337" y="19262"/>
                  </a:cubicBezTo>
                  <a:cubicBezTo>
                    <a:pt x="23305" y="19267"/>
                    <a:pt x="23272" y="19273"/>
                    <a:pt x="23240" y="19273"/>
                  </a:cubicBezTo>
                  <a:cubicBezTo>
                    <a:pt x="23058" y="19273"/>
                    <a:pt x="22886" y="19176"/>
                    <a:pt x="22795" y="19030"/>
                  </a:cubicBezTo>
                  <a:cubicBezTo>
                    <a:pt x="22736" y="18933"/>
                    <a:pt x="22724" y="18837"/>
                    <a:pt x="22773" y="18740"/>
                  </a:cubicBezTo>
                  <a:cubicBezTo>
                    <a:pt x="23133" y="18031"/>
                    <a:pt x="23413" y="17951"/>
                    <a:pt x="23595" y="17951"/>
                  </a:cubicBezTo>
                  <a:close/>
                  <a:moveTo>
                    <a:pt x="15206" y="1"/>
                  </a:moveTo>
                  <a:cubicBezTo>
                    <a:pt x="14603" y="1"/>
                    <a:pt x="13927" y="116"/>
                    <a:pt x="13329" y="126"/>
                  </a:cubicBezTo>
                  <a:cubicBezTo>
                    <a:pt x="12045" y="148"/>
                    <a:pt x="10761" y="206"/>
                    <a:pt x="9477" y="250"/>
                  </a:cubicBezTo>
                  <a:cubicBezTo>
                    <a:pt x="9187" y="298"/>
                    <a:pt x="8891" y="325"/>
                    <a:pt x="8601" y="352"/>
                  </a:cubicBezTo>
                  <a:cubicBezTo>
                    <a:pt x="8510" y="352"/>
                    <a:pt x="8419" y="347"/>
                    <a:pt x="8328" y="347"/>
                  </a:cubicBezTo>
                  <a:cubicBezTo>
                    <a:pt x="7812" y="325"/>
                    <a:pt x="7274" y="309"/>
                    <a:pt x="6754" y="309"/>
                  </a:cubicBezTo>
                  <a:cubicBezTo>
                    <a:pt x="6151" y="309"/>
                    <a:pt x="5631" y="335"/>
                    <a:pt x="5152" y="384"/>
                  </a:cubicBezTo>
                  <a:cubicBezTo>
                    <a:pt x="4879" y="379"/>
                    <a:pt x="4604" y="367"/>
                    <a:pt x="4331" y="362"/>
                  </a:cubicBezTo>
                  <a:cubicBezTo>
                    <a:pt x="3711" y="362"/>
                    <a:pt x="3091" y="375"/>
                    <a:pt x="2470" y="375"/>
                  </a:cubicBezTo>
                  <a:cubicBezTo>
                    <a:pt x="2032" y="375"/>
                    <a:pt x="1594" y="368"/>
                    <a:pt x="1155" y="347"/>
                  </a:cubicBezTo>
                  <a:cubicBezTo>
                    <a:pt x="1115" y="345"/>
                    <a:pt x="1077" y="344"/>
                    <a:pt x="1040" y="344"/>
                  </a:cubicBezTo>
                  <a:cubicBezTo>
                    <a:pt x="866" y="344"/>
                    <a:pt x="731" y="366"/>
                    <a:pt x="624" y="411"/>
                  </a:cubicBezTo>
                  <a:cubicBezTo>
                    <a:pt x="602" y="399"/>
                    <a:pt x="580" y="394"/>
                    <a:pt x="560" y="384"/>
                  </a:cubicBezTo>
                  <a:lnTo>
                    <a:pt x="560" y="411"/>
                  </a:lnTo>
                  <a:lnTo>
                    <a:pt x="560" y="438"/>
                  </a:lnTo>
                  <a:lnTo>
                    <a:pt x="0" y="394"/>
                  </a:lnTo>
                  <a:lnTo>
                    <a:pt x="0" y="394"/>
                  </a:lnTo>
                  <a:cubicBezTo>
                    <a:pt x="71" y="1651"/>
                    <a:pt x="414" y="3763"/>
                    <a:pt x="458" y="5020"/>
                  </a:cubicBezTo>
                  <a:cubicBezTo>
                    <a:pt x="516" y="5536"/>
                    <a:pt x="587" y="6047"/>
                    <a:pt x="694" y="6551"/>
                  </a:cubicBezTo>
                  <a:cubicBezTo>
                    <a:pt x="882" y="7453"/>
                    <a:pt x="1354" y="8238"/>
                    <a:pt x="1586" y="9124"/>
                  </a:cubicBezTo>
                  <a:cubicBezTo>
                    <a:pt x="1708" y="9603"/>
                    <a:pt x="1902" y="10037"/>
                    <a:pt x="2112" y="10473"/>
                  </a:cubicBezTo>
                  <a:cubicBezTo>
                    <a:pt x="2122" y="10483"/>
                    <a:pt x="2139" y="10495"/>
                    <a:pt x="2149" y="10510"/>
                  </a:cubicBezTo>
                  <a:cubicBezTo>
                    <a:pt x="2144" y="10510"/>
                    <a:pt x="2139" y="10515"/>
                    <a:pt x="2134" y="10521"/>
                  </a:cubicBezTo>
                  <a:cubicBezTo>
                    <a:pt x="2139" y="10527"/>
                    <a:pt x="2144" y="10537"/>
                    <a:pt x="2149" y="10548"/>
                  </a:cubicBezTo>
                  <a:cubicBezTo>
                    <a:pt x="2155" y="10537"/>
                    <a:pt x="2160" y="10527"/>
                    <a:pt x="2166" y="10515"/>
                  </a:cubicBezTo>
                  <a:cubicBezTo>
                    <a:pt x="2418" y="10612"/>
                    <a:pt x="2499" y="10785"/>
                    <a:pt x="2418" y="11031"/>
                  </a:cubicBezTo>
                  <a:cubicBezTo>
                    <a:pt x="2402" y="11026"/>
                    <a:pt x="2392" y="11021"/>
                    <a:pt x="2375" y="11016"/>
                  </a:cubicBezTo>
                  <a:lnTo>
                    <a:pt x="2375" y="11016"/>
                  </a:lnTo>
                  <a:cubicBezTo>
                    <a:pt x="2402" y="11069"/>
                    <a:pt x="2429" y="11123"/>
                    <a:pt x="2456" y="11182"/>
                  </a:cubicBezTo>
                  <a:cubicBezTo>
                    <a:pt x="2456" y="11145"/>
                    <a:pt x="2450" y="11112"/>
                    <a:pt x="2445" y="11080"/>
                  </a:cubicBezTo>
                  <a:lnTo>
                    <a:pt x="2445" y="11080"/>
                  </a:lnTo>
                  <a:cubicBezTo>
                    <a:pt x="2794" y="11219"/>
                    <a:pt x="2746" y="11467"/>
                    <a:pt x="2702" y="11720"/>
                  </a:cubicBezTo>
                  <a:cubicBezTo>
                    <a:pt x="2746" y="11827"/>
                    <a:pt x="2789" y="11934"/>
                    <a:pt x="2831" y="12047"/>
                  </a:cubicBezTo>
                  <a:cubicBezTo>
                    <a:pt x="2853" y="12117"/>
                    <a:pt x="2880" y="12186"/>
                    <a:pt x="2901" y="12256"/>
                  </a:cubicBezTo>
                  <a:cubicBezTo>
                    <a:pt x="2960" y="12320"/>
                    <a:pt x="2987" y="12402"/>
                    <a:pt x="2982" y="12493"/>
                  </a:cubicBezTo>
                  <a:cubicBezTo>
                    <a:pt x="3030" y="12648"/>
                    <a:pt x="3079" y="12804"/>
                    <a:pt x="3122" y="12965"/>
                  </a:cubicBezTo>
                  <a:cubicBezTo>
                    <a:pt x="3562" y="13783"/>
                    <a:pt x="3617" y="14663"/>
                    <a:pt x="3283" y="15549"/>
                  </a:cubicBezTo>
                  <a:cubicBezTo>
                    <a:pt x="3106" y="16275"/>
                    <a:pt x="2702" y="16935"/>
                    <a:pt x="2675" y="17688"/>
                  </a:cubicBezTo>
                  <a:cubicBezTo>
                    <a:pt x="2633" y="18714"/>
                    <a:pt x="2735" y="19875"/>
                    <a:pt x="2412" y="20862"/>
                  </a:cubicBezTo>
                  <a:cubicBezTo>
                    <a:pt x="2187" y="21544"/>
                    <a:pt x="1494" y="22801"/>
                    <a:pt x="1494" y="22801"/>
                  </a:cubicBezTo>
                  <a:cubicBezTo>
                    <a:pt x="1494" y="22801"/>
                    <a:pt x="1239" y="23372"/>
                    <a:pt x="1329" y="23372"/>
                  </a:cubicBezTo>
                  <a:cubicBezTo>
                    <a:pt x="1330" y="23372"/>
                    <a:pt x="1332" y="23372"/>
                    <a:pt x="1333" y="23371"/>
                  </a:cubicBezTo>
                  <a:lnTo>
                    <a:pt x="1333" y="23371"/>
                  </a:lnTo>
                  <a:cubicBezTo>
                    <a:pt x="1318" y="23399"/>
                    <a:pt x="1317" y="23410"/>
                    <a:pt x="1324" y="23410"/>
                  </a:cubicBezTo>
                  <a:cubicBezTo>
                    <a:pt x="1342" y="23410"/>
                    <a:pt x="1403" y="23354"/>
                    <a:pt x="1423" y="23330"/>
                  </a:cubicBezTo>
                  <a:lnTo>
                    <a:pt x="1423" y="23330"/>
                  </a:lnTo>
                  <a:cubicBezTo>
                    <a:pt x="1447" y="23334"/>
                    <a:pt x="1470" y="23334"/>
                    <a:pt x="1494" y="23334"/>
                  </a:cubicBezTo>
                  <a:cubicBezTo>
                    <a:pt x="1532" y="23334"/>
                    <a:pt x="1564" y="23334"/>
                    <a:pt x="1596" y="23329"/>
                  </a:cubicBezTo>
                  <a:cubicBezTo>
                    <a:pt x="2037" y="23237"/>
                    <a:pt x="2477" y="23162"/>
                    <a:pt x="2918" y="23086"/>
                  </a:cubicBezTo>
                  <a:cubicBezTo>
                    <a:pt x="3600" y="22969"/>
                    <a:pt x="4309" y="22845"/>
                    <a:pt x="5003" y="22684"/>
                  </a:cubicBezTo>
                  <a:cubicBezTo>
                    <a:pt x="5217" y="22635"/>
                    <a:pt x="5400" y="22608"/>
                    <a:pt x="5576" y="22608"/>
                  </a:cubicBezTo>
                  <a:cubicBezTo>
                    <a:pt x="5829" y="22608"/>
                    <a:pt x="6066" y="22662"/>
                    <a:pt x="6324" y="22776"/>
                  </a:cubicBezTo>
                  <a:cubicBezTo>
                    <a:pt x="7936" y="23505"/>
                    <a:pt x="9682" y="23860"/>
                    <a:pt x="11668" y="23860"/>
                  </a:cubicBezTo>
                  <a:cubicBezTo>
                    <a:pt x="11868" y="23860"/>
                    <a:pt x="12062" y="23860"/>
                    <a:pt x="12260" y="23850"/>
                  </a:cubicBezTo>
                  <a:cubicBezTo>
                    <a:pt x="12459" y="23844"/>
                    <a:pt x="12635" y="23726"/>
                    <a:pt x="12722" y="23549"/>
                  </a:cubicBezTo>
                  <a:cubicBezTo>
                    <a:pt x="12915" y="23151"/>
                    <a:pt x="12722" y="22840"/>
                    <a:pt x="12556" y="22657"/>
                  </a:cubicBezTo>
                  <a:cubicBezTo>
                    <a:pt x="12635" y="22587"/>
                    <a:pt x="12717" y="22511"/>
                    <a:pt x="12803" y="22437"/>
                  </a:cubicBezTo>
                  <a:cubicBezTo>
                    <a:pt x="12915" y="22329"/>
                    <a:pt x="13093" y="22168"/>
                    <a:pt x="13216" y="22082"/>
                  </a:cubicBezTo>
                  <a:cubicBezTo>
                    <a:pt x="13538" y="22313"/>
                    <a:pt x="13920" y="22394"/>
                    <a:pt x="14259" y="22469"/>
                  </a:cubicBezTo>
                  <a:cubicBezTo>
                    <a:pt x="14892" y="22603"/>
                    <a:pt x="15032" y="22672"/>
                    <a:pt x="15070" y="23086"/>
                  </a:cubicBezTo>
                  <a:cubicBezTo>
                    <a:pt x="15107" y="23543"/>
                    <a:pt x="15672" y="23973"/>
                    <a:pt x="16079" y="23973"/>
                  </a:cubicBezTo>
                  <a:lnTo>
                    <a:pt x="16225" y="23973"/>
                  </a:lnTo>
                  <a:cubicBezTo>
                    <a:pt x="16858" y="23973"/>
                    <a:pt x="17165" y="24338"/>
                    <a:pt x="17654" y="24988"/>
                  </a:cubicBezTo>
                  <a:cubicBezTo>
                    <a:pt x="17793" y="25176"/>
                    <a:pt x="17938" y="25370"/>
                    <a:pt x="18100" y="25553"/>
                  </a:cubicBezTo>
                  <a:cubicBezTo>
                    <a:pt x="18588" y="26106"/>
                    <a:pt x="19255" y="26411"/>
                    <a:pt x="19979" y="26411"/>
                  </a:cubicBezTo>
                  <a:cubicBezTo>
                    <a:pt x="20624" y="26411"/>
                    <a:pt x="21269" y="26165"/>
                    <a:pt x="21801" y="25719"/>
                  </a:cubicBezTo>
                  <a:cubicBezTo>
                    <a:pt x="22042" y="25515"/>
                    <a:pt x="22312" y="25397"/>
                    <a:pt x="22543" y="25397"/>
                  </a:cubicBezTo>
                  <a:cubicBezTo>
                    <a:pt x="22731" y="25397"/>
                    <a:pt x="22875" y="25477"/>
                    <a:pt x="22999" y="25650"/>
                  </a:cubicBezTo>
                  <a:cubicBezTo>
                    <a:pt x="23220" y="25950"/>
                    <a:pt x="23563" y="26347"/>
                    <a:pt x="24031" y="26347"/>
                  </a:cubicBezTo>
                  <a:cubicBezTo>
                    <a:pt x="24638" y="26347"/>
                    <a:pt x="24896" y="25719"/>
                    <a:pt x="25052" y="25348"/>
                  </a:cubicBezTo>
                  <a:cubicBezTo>
                    <a:pt x="25174" y="25037"/>
                    <a:pt x="25154" y="24730"/>
                    <a:pt x="25137" y="24457"/>
                  </a:cubicBezTo>
                  <a:cubicBezTo>
                    <a:pt x="25126" y="24333"/>
                    <a:pt x="25121" y="24220"/>
                    <a:pt x="25126" y="24123"/>
                  </a:cubicBezTo>
                  <a:cubicBezTo>
                    <a:pt x="25137" y="24026"/>
                    <a:pt x="25186" y="23968"/>
                    <a:pt x="25234" y="23924"/>
                  </a:cubicBezTo>
                  <a:cubicBezTo>
                    <a:pt x="25690" y="24574"/>
                    <a:pt x="26373" y="24859"/>
                    <a:pt x="26986" y="25117"/>
                  </a:cubicBezTo>
                  <a:cubicBezTo>
                    <a:pt x="27732" y="25429"/>
                    <a:pt x="28204" y="25650"/>
                    <a:pt x="28404" y="26240"/>
                  </a:cubicBezTo>
                  <a:cubicBezTo>
                    <a:pt x="28533" y="26605"/>
                    <a:pt x="28823" y="26820"/>
                    <a:pt x="29188" y="26820"/>
                  </a:cubicBezTo>
                  <a:cubicBezTo>
                    <a:pt x="29446" y="26820"/>
                    <a:pt x="29677" y="26713"/>
                    <a:pt x="29833" y="26627"/>
                  </a:cubicBezTo>
                  <a:cubicBezTo>
                    <a:pt x="30138" y="26466"/>
                    <a:pt x="30445" y="26304"/>
                    <a:pt x="30805" y="26121"/>
                  </a:cubicBezTo>
                  <a:lnTo>
                    <a:pt x="31342" y="25843"/>
                  </a:lnTo>
                  <a:cubicBezTo>
                    <a:pt x="31524" y="25751"/>
                    <a:pt x="31632" y="25563"/>
                    <a:pt x="31632" y="25365"/>
                  </a:cubicBezTo>
                  <a:cubicBezTo>
                    <a:pt x="31627" y="25161"/>
                    <a:pt x="31514" y="24978"/>
                    <a:pt x="31331" y="24891"/>
                  </a:cubicBezTo>
                  <a:cubicBezTo>
                    <a:pt x="30923" y="24693"/>
                    <a:pt x="30520" y="24526"/>
                    <a:pt x="30133" y="24370"/>
                  </a:cubicBezTo>
                  <a:cubicBezTo>
                    <a:pt x="29230" y="24006"/>
                    <a:pt x="28452" y="23688"/>
                    <a:pt x="27844" y="23081"/>
                  </a:cubicBezTo>
                  <a:cubicBezTo>
                    <a:pt x="27517" y="22754"/>
                    <a:pt x="27517" y="22630"/>
                    <a:pt x="27517" y="22630"/>
                  </a:cubicBezTo>
                  <a:cubicBezTo>
                    <a:pt x="27522" y="22608"/>
                    <a:pt x="27576" y="22533"/>
                    <a:pt x="27753" y="22426"/>
                  </a:cubicBezTo>
                  <a:cubicBezTo>
                    <a:pt x="28172" y="22173"/>
                    <a:pt x="28462" y="21814"/>
                    <a:pt x="28720" y="21502"/>
                  </a:cubicBezTo>
                  <a:cubicBezTo>
                    <a:pt x="28984" y="21179"/>
                    <a:pt x="29210" y="20900"/>
                    <a:pt x="29532" y="20755"/>
                  </a:cubicBezTo>
                  <a:cubicBezTo>
                    <a:pt x="30165" y="20470"/>
                    <a:pt x="30326" y="19927"/>
                    <a:pt x="30004" y="19144"/>
                  </a:cubicBezTo>
                  <a:cubicBezTo>
                    <a:pt x="29983" y="19089"/>
                    <a:pt x="29951" y="19004"/>
                    <a:pt x="29945" y="18977"/>
                  </a:cubicBezTo>
                  <a:cubicBezTo>
                    <a:pt x="29865" y="18547"/>
                    <a:pt x="29542" y="18268"/>
                    <a:pt x="29123" y="18268"/>
                  </a:cubicBezTo>
                  <a:cubicBezTo>
                    <a:pt x="29005" y="18268"/>
                    <a:pt x="28887" y="18295"/>
                    <a:pt x="28779" y="18327"/>
                  </a:cubicBezTo>
                  <a:cubicBezTo>
                    <a:pt x="28720" y="18370"/>
                    <a:pt x="28655" y="18407"/>
                    <a:pt x="28597" y="18450"/>
                  </a:cubicBezTo>
                  <a:cubicBezTo>
                    <a:pt x="28392" y="18606"/>
                    <a:pt x="28194" y="18719"/>
                    <a:pt x="28006" y="18789"/>
                  </a:cubicBezTo>
                  <a:cubicBezTo>
                    <a:pt x="27534" y="19154"/>
                    <a:pt x="27044" y="19552"/>
                    <a:pt x="26550" y="19971"/>
                  </a:cubicBezTo>
                  <a:cubicBezTo>
                    <a:pt x="26528" y="19992"/>
                    <a:pt x="26513" y="20004"/>
                    <a:pt x="26491" y="20019"/>
                  </a:cubicBezTo>
                  <a:cubicBezTo>
                    <a:pt x="26560" y="19369"/>
                    <a:pt x="26491" y="18977"/>
                    <a:pt x="26255" y="18714"/>
                  </a:cubicBezTo>
                  <a:cubicBezTo>
                    <a:pt x="26250" y="18703"/>
                    <a:pt x="26238" y="18692"/>
                    <a:pt x="26228" y="18687"/>
                  </a:cubicBezTo>
                  <a:cubicBezTo>
                    <a:pt x="26180" y="18665"/>
                    <a:pt x="26131" y="18643"/>
                    <a:pt x="26083" y="18611"/>
                  </a:cubicBezTo>
                  <a:cubicBezTo>
                    <a:pt x="25910" y="18514"/>
                    <a:pt x="25809" y="18321"/>
                    <a:pt x="25819" y="18122"/>
                  </a:cubicBezTo>
                  <a:cubicBezTo>
                    <a:pt x="25819" y="18102"/>
                    <a:pt x="25830" y="18085"/>
                    <a:pt x="25830" y="18063"/>
                  </a:cubicBezTo>
                  <a:cubicBezTo>
                    <a:pt x="26002" y="18095"/>
                    <a:pt x="26180" y="18128"/>
                    <a:pt x="26351" y="18155"/>
                  </a:cubicBezTo>
                  <a:cubicBezTo>
                    <a:pt x="26475" y="18095"/>
                    <a:pt x="26599" y="18042"/>
                    <a:pt x="26716" y="17988"/>
                  </a:cubicBezTo>
                  <a:lnTo>
                    <a:pt x="26728" y="17978"/>
                  </a:lnTo>
                  <a:cubicBezTo>
                    <a:pt x="26711" y="17870"/>
                    <a:pt x="26701" y="17725"/>
                    <a:pt x="26689" y="17586"/>
                  </a:cubicBezTo>
                  <a:cubicBezTo>
                    <a:pt x="26669" y="17360"/>
                    <a:pt x="26647" y="17145"/>
                    <a:pt x="26572" y="17123"/>
                  </a:cubicBezTo>
                  <a:cubicBezTo>
                    <a:pt x="25749" y="16909"/>
                    <a:pt x="25573" y="16446"/>
                    <a:pt x="25556" y="15920"/>
                  </a:cubicBezTo>
                  <a:lnTo>
                    <a:pt x="25556" y="15818"/>
                  </a:lnTo>
                  <a:cubicBezTo>
                    <a:pt x="25556" y="15710"/>
                    <a:pt x="25567" y="15603"/>
                    <a:pt x="25573" y="15491"/>
                  </a:cubicBezTo>
                  <a:cubicBezTo>
                    <a:pt x="25583" y="15345"/>
                    <a:pt x="25593" y="15201"/>
                    <a:pt x="25600" y="15060"/>
                  </a:cubicBezTo>
                  <a:cubicBezTo>
                    <a:pt x="25600" y="15023"/>
                    <a:pt x="25605" y="14986"/>
                    <a:pt x="25605" y="14953"/>
                  </a:cubicBezTo>
                  <a:cubicBezTo>
                    <a:pt x="25605" y="14668"/>
                    <a:pt x="25573" y="14400"/>
                    <a:pt x="25432" y="14169"/>
                  </a:cubicBezTo>
                  <a:cubicBezTo>
                    <a:pt x="25406" y="14131"/>
                    <a:pt x="25395" y="14093"/>
                    <a:pt x="25390" y="14056"/>
                  </a:cubicBezTo>
                  <a:cubicBezTo>
                    <a:pt x="25368" y="13793"/>
                    <a:pt x="25825" y="13599"/>
                    <a:pt x="25932" y="13320"/>
                  </a:cubicBezTo>
                  <a:cubicBezTo>
                    <a:pt x="25916" y="13316"/>
                    <a:pt x="25898" y="13315"/>
                    <a:pt x="25879" y="13315"/>
                  </a:cubicBezTo>
                  <a:cubicBezTo>
                    <a:pt x="25854" y="13315"/>
                    <a:pt x="25828" y="13317"/>
                    <a:pt x="25803" y="13317"/>
                  </a:cubicBezTo>
                  <a:cubicBezTo>
                    <a:pt x="25731" y="13317"/>
                    <a:pt x="25666" y="13303"/>
                    <a:pt x="25653" y="13196"/>
                  </a:cubicBezTo>
                  <a:cubicBezTo>
                    <a:pt x="24492" y="13260"/>
                    <a:pt x="23332" y="13347"/>
                    <a:pt x="22166" y="13369"/>
                  </a:cubicBezTo>
                  <a:cubicBezTo>
                    <a:pt x="21929" y="13374"/>
                    <a:pt x="21670" y="13464"/>
                    <a:pt x="21423" y="13464"/>
                  </a:cubicBezTo>
                  <a:cubicBezTo>
                    <a:pt x="21218" y="13464"/>
                    <a:pt x="21021" y="13402"/>
                    <a:pt x="20850" y="13180"/>
                  </a:cubicBezTo>
                  <a:lnTo>
                    <a:pt x="18712" y="13186"/>
                  </a:lnTo>
                  <a:cubicBezTo>
                    <a:pt x="18048" y="13615"/>
                    <a:pt x="17332" y="13679"/>
                    <a:pt x="16608" y="13679"/>
                  </a:cubicBezTo>
                  <a:cubicBezTo>
                    <a:pt x="16296" y="13679"/>
                    <a:pt x="15982" y="13667"/>
                    <a:pt x="15670" y="13667"/>
                  </a:cubicBezTo>
                  <a:cubicBezTo>
                    <a:pt x="15482" y="13667"/>
                    <a:pt x="15294" y="13672"/>
                    <a:pt x="15107" y="13686"/>
                  </a:cubicBezTo>
                  <a:cubicBezTo>
                    <a:pt x="14914" y="13557"/>
                    <a:pt x="14802" y="13369"/>
                    <a:pt x="14737" y="13175"/>
                  </a:cubicBezTo>
                  <a:lnTo>
                    <a:pt x="14737" y="13126"/>
                  </a:lnTo>
                  <a:cubicBezTo>
                    <a:pt x="14827" y="11452"/>
                    <a:pt x="15166" y="9842"/>
                    <a:pt x="16034" y="8382"/>
                  </a:cubicBezTo>
                  <a:lnTo>
                    <a:pt x="16034" y="8382"/>
                  </a:lnTo>
                  <a:cubicBezTo>
                    <a:pt x="16033" y="8383"/>
                    <a:pt x="16032" y="8383"/>
                    <a:pt x="16032" y="8383"/>
                  </a:cubicBezTo>
                  <a:cubicBezTo>
                    <a:pt x="16096" y="7808"/>
                    <a:pt x="16252" y="7292"/>
                    <a:pt x="16837" y="7029"/>
                  </a:cubicBezTo>
                  <a:cubicBezTo>
                    <a:pt x="16961" y="6342"/>
                    <a:pt x="16676" y="5477"/>
                    <a:pt x="17654" y="5154"/>
                  </a:cubicBezTo>
                  <a:cubicBezTo>
                    <a:pt x="18147" y="4805"/>
                    <a:pt x="17869" y="4294"/>
                    <a:pt x="17896" y="3848"/>
                  </a:cubicBezTo>
                  <a:cubicBezTo>
                    <a:pt x="17567" y="3790"/>
                    <a:pt x="17579" y="3558"/>
                    <a:pt x="17626" y="3307"/>
                  </a:cubicBezTo>
                  <a:cubicBezTo>
                    <a:pt x="17535" y="3242"/>
                    <a:pt x="17412" y="3183"/>
                    <a:pt x="17391" y="3102"/>
                  </a:cubicBezTo>
                  <a:cubicBezTo>
                    <a:pt x="17165" y="2140"/>
                    <a:pt x="17116" y="883"/>
                    <a:pt x="16445" y="335"/>
                  </a:cubicBezTo>
                  <a:cubicBezTo>
                    <a:pt x="16434" y="277"/>
                    <a:pt x="16424" y="218"/>
                    <a:pt x="16413" y="158"/>
                  </a:cubicBezTo>
                  <a:cubicBezTo>
                    <a:pt x="16369" y="185"/>
                    <a:pt x="16322" y="201"/>
                    <a:pt x="16278" y="223"/>
                  </a:cubicBezTo>
                  <a:cubicBezTo>
                    <a:pt x="15983" y="53"/>
                    <a:pt x="15611" y="1"/>
                    <a:pt x="15206"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3839451" y="2695434"/>
              <a:ext cx="954595" cy="927259"/>
            </a:xfrm>
            <a:custGeom>
              <a:avLst/>
              <a:gdLst/>
              <a:ahLst/>
              <a:cxnLst/>
              <a:rect l="l" t="t" r="r" b="b"/>
              <a:pathLst>
                <a:path w="76582" h="74389" extrusionOk="0">
                  <a:moveTo>
                    <a:pt x="24033" y="0"/>
                  </a:moveTo>
                  <a:cubicBezTo>
                    <a:pt x="24008" y="0"/>
                    <a:pt x="23984" y="1"/>
                    <a:pt x="23960" y="1"/>
                  </a:cubicBezTo>
                  <a:cubicBezTo>
                    <a:pt x="23885" y="44"/>
                    <a:pt x="23826" y="91"/>
                    <a:pt x="23767" y="145"/>
                  </a:cubicBezTo>
                  <a:cubicBezTo>
                    <a:pt x="23757" y="140"/>
                    <a:pt x="23740" y="140"/>
                    <a:pt x="23729" y="135"/>
                  </a:cubicBezTo>
                  <a:cubicBezTo>
                    <a:pt x="23724" y="156"/>
                    <a:pt x="23724" y="178"/>
                    <a:pt x="23719" y="200"/>
                  </a:cubicBezTo>
                  <a:cubicBezTo>
                    <a:pt x="23251" y="747"/>
                    <a:pt x="23655" y="1698"/>
                    <a:pt x="23321" y="2268"/>
                  </a:cubicBezTo>
                  <a:cubicBezTo>
                    <a:pt x="23278" y="2880"/>
                    <a:pt x="23236" y="3492"/>
                    <a:pt x="23192" y="4105"/>
                  </a:cubicBezTo>
                  <a:cubicBezTo>
                    <a:pt x="23139" y="4846"/>
                    <a:pt x="23085" y="5588"/>
                    <a:pt x="23031" y="6324"/>
                  </a:cubicBezTo>
                  <a:lnTo>
                    <a:pt x="23031" y="6329"/>
                  </a:lnTo>
                  <a:cubicBezTo>
                    <a:pt x="22655" y="7968"/>
                    <a:pt x="22956" y="9686"/>
                    <a:pt x="22510" y="11320"/>
                  </a:cubicBezTo>
                  <a:cubicBezTo>
                    <a:pt x="22478" y="11744"/>
                    <a:pt x="22450" y="12163"/>
                    <a:pt x="22423" y="12587"/>
                  </a:cubicBezTo>
                  <a:cubicBezTo>
                    <a:pt x="22172" y="16262"/>
                    <a:pt x="21994" y="19942"/>
                    <a:pt x="21436" y="23596"/>
                  </a:cubicBezTo>
                  <a:lnTo>
                    <a:pt x="21436" y="25007"/>
                  </a:lnTo>
                  <a:cubicBezTo>
                    <a:pt x="21290" y="26598"/>
                    <a:pt x="21070" y="28188"/>
                    <a:pt x="21027" y="29784"/>
                  </a:cubicBezTo>
                  <a:cubicBezTo>
                    <a:pt x="21022" y="29966"/>
                    <a:pt x="21005" y="30117"/>
                    <a:pt x="20973" y="30241"/>
                  </a:cubicBezTo>
                  <a:cubicBezTo>
                    <a:pt x="20779" y="30531"/>
                    <a:pt x="20511" y="30719"/>
                    <a:pt x="20125" y="30821"/>
                  </a:cubicBezTo>
                  <a:cubicBezTo>
                    <a:pt x="20006" y="30821"/>
                    <a:pt x="19872" y="30809"/>
                    <a:pt x="19722" y="30799"/>
                  </a:cubicBezTo>
                  <a:cubicBezTo>
                    <a:pt x="14372" y="30256"/>
                    <a:pt x="9021" y="29757"/>
                    <a:pt x="3664" y="29274"/>
                  </a:cubicBezTo>
                  <a:cubicBezTo>
                    <a:pt x="3242" y="29236"/>
                    <a:pt x="2818" y="29226"/>
                    <a:pt x="2392" y="29226"/>
                  </a:cubicBezTo>
                  <a:cubicBezTo>
                    <a:pt x="1950" y="29226"/>
                    <a:pt x="1507" y="29237"/>
                    <a:pt x="1063" y="29237"/>
                  </a:cubicBezTo>
                  <a:cubicBezTo>
                    <a:pt x="1015" y="29237"/>
                    <a:pt x="967" y="29237"/>
                    <a:pt x="919" y="29236"/>
                  </a:cubicBezTo>
                  <a:cubicBezTo>
                    <a:pt x="817" y="29225"/>
                    <a:pt x="710" y="29214"/>
                    <a:pt x="623" y="29214"/>
                  </a:cubicBezTo>
                  <a:cubicBezTo>
                    <a:pt x="511" y="29214"/>
                    <a:pt x="435" y="29214"/>
                    <a:pt x="387" y="29321"/>
                  </a:cubicBezTo>
                  <a:cubicBezTo>
                    <a:pt x="306" y="29370"/>
                    <a:pt x="237" y="29440"/>
                    <a:pt x="194" y="29542"/>
                  </a:cubicBezTo>
                  <a:cubicBezTo>
                    <a:pt x="140" y="29681"/>
                    <a:pt x="194" y="29822"/>
                    <a:pt x="301" y="29907"/>
                  </a:cubicBezTo>
                  <a:cubicBezTo>
                    <a:pt x="247" y="30095"/>
                    <a:pt x="140" y="30246"/>
                    <a:pt x="1" y="30348"/>
                  </a:cubicBezTo>
                  <a:cubicBezTo>
                    <a:pt x="70" y="30397"/>
                    <a:pt x="145" y="30444"/>
                    <a:pt x="231" y="30477"/>
                  </a:cubicBezTo>
                  <a:cubicBezTo>
                    <a:pt x="678" y="30633"/>
                    <a:pt x="892" y="30982"/>
                    <a:pt x="1204" y="31540"/>
                  </a:cubicBezTo>
                  <a:cubicBezTo>
                    <a:pt x="1382" y="31858"/>
                    <a:pt x="1563" y="32185"/>
                    <a:pt x="1838" y="32475"/>
                  </a:cubicBezTo>
                  <a:cubicBezTo>
                    <a:pt x="2461" y="33142"/>
                    <a:pt x="3058" y="33861"/>
                    <a:pt x="3643" y="34555"/>
                  </a:cubicBezTo>
                  <a:cubicBezTo>
                    <a:pt x="4985" y="36160"/>
                    <a:pt x="6378" y="37821"/>
                    <a:pt x="8193" y="39067"/>
                  </a:cubicBezTo>
                  <a:cubicBezTo>
                    <a:pt x="8843" y="39512"/>
                    <a:pt x="9047" y="40216"/>
                    <a:pt x="9289" y="41027"/>
                  </a:cubicBezTo>
                  <a:cubicBezTo>
                    <a:pt x="9455" y="41587"/>
                    <a:pt x="9622" y="42172"/>
                    <a:pt x="9961" y="42693"/>
                  </a:cubicBezTo>
                  <a:cubicBezTo>
                    <a:pt x="9949" y="42736"/>
                    <a:pt x="9934" y="42779"/>
                    <a:pt x="9923" y="42812"/>
                  </a:cubicBezTo>
                  <a:lnTo>
                    <a:pt x="9901" y="42876"/>
                  </a:lnTo>
                  <a:cubicBezTo>
                    <a:pt x="9472" y="44235"/>
                    <a:pt x="9929" y="45567"/>
                    <a:pt x="11201" y="46636"/>
                  </a:cubicBezTo>
                  <a:cubicBezTo>
                    <a:pt x="13517" y="48587"/>
                    <a:pt x="15510" y="50000"/>
                    <a:pt x="17476" y="51079"/>
                  </a:cubicBezTo>
                  <a:cubicBezTo>
                    <a:pt x="17868" y="51294"/>
                    <a:pt x="18228" y="51401"/>
                    <a:pt x="18588" y="51401"/>
                  </a:cubicBezTo>
                  <a:cubicBezTo>
                    <a:pt x="19110" y="51401"/>
                    <a:pt x="19604" y="51170"/>
                    <a:pt x="20109" y="50704"/>
                  </a:cubicBezTo>
                  <a:cubicBezTo>
                    <a:pt x="20801" y="50064"/>
                    <a:pt x="21097" y="49291"/>
                    <a:pt x="21387" y="48549"/>
                  </a:cubicBezTo>
                  <a:cubicBezTo>
                    <a:pt x="21511" y="48232"/>
                    <a:pt x="21624" y="47937"/>
                    <a:pt x="21768" y="47657"/>
                  </a:cubicBezTo>
                  <a:cubicBezTo>
                    <a:pt x="21838" y="47518"/>
                    <a:pt x="21892" y="47372"/>
                    <a:pt x="21946" y="47233"/>
                  </a:cubicBezTo>
                  <a:cubicBezTo>
                    <a:pt x="22037" y="47007"/>
                    <a:pt x="22101" y="46868"/>
                    <a:pt x="22160" y="46776"/>
                  </a:cubicBezTo>
                  <a:cubicBezTo>
                    <a:pt x="22359" y="46717"/>
                    <a:pt x="22559" y="46668"/>
                    <a:pt x="22757" y="46631"/>
                  </a:cubicBezTo>
                  <a:cubicBezTo>
                    <a:pt x="22956" y="46631"/>
                    <a:pt x="23133" y="46598"/>
                    <a:pt x="23300" y="46551"/>
                  </a:cubicBezTo>
                  <a:cubicBezTo>
                    <a:pt x="23519" y="46528"/>
                    <a:pt x="23736" y="46516"/>
                    <a:pt x="23952" y="46516"/>
                  </a:cubicBezTo>
                  <a:cubicBezTo>
                    <a:pt x="28004" y="46516"/>
                    <a:pt x="31442" y="50471"/>
                    <a:pt x="33432" y="53776"/>
                  </a:cubicBezTo>
                  <a:cubicBezTo>
                    <a:pt x="33925" y="54592"/>
                    <a:pt x="34495" y="55306"/>
                    <a:pt x="35086" y="55990"/>
                  </a:cubicBezTo>
                  <a:cubicBezTo>
                    <a:pt x="35968" y="57627"/>
                    <a:pt x="37042" y="59149"/>
                    <a:pt x="38105" y="60631"/>
                  </a:cubicBezTo>
                  <a:lnTo>
                    <a:pt x="38396" y="61039"/>
                  </a:lnTo>
                  <a:cubicBezTo>
                    <a:pt x="38514" y="61205"/>
                    <a:pt x="38669" y="61410"/>
                    <a:pt x="38869" y="61560"/>
                  </a:cubicBezTo>
                  <a:cubicBezTo>
                    <a:pt x="38981" y="61936"/>
                    <a:pt x="39100" y="62301"/>
                    <a:pt x="39256" y="62630"/>
                  </a:cubicBezTo>
                  <a:cubicBezTo>
                    <a:pt x="39519" y="63193"/>
                    <a:pt x="39819" y="63731"/>
                    <a:pt x="40131" y="64262"/>
                  </a:cubicBezTo>
                  <a:cubicBezTo>
                    <a:pt x="40635" y="66357"/>
                    <a:pt x="41533" y="68162"/>
                    <a:pt x="42311" y="69560"/>
                  </a:cubicBezTo>
                  <a:lnTo>
                    <a:pt x="42355" y="69635"/>
                  </a:lnTo>
                  <a:cubicBezTo>
                    <a:pt x="42494" y="69893"/>
                    <a:pt x="42683" y="70237"/>
                    <a:pt x="43112" y="70386"/>
                  </a:cubicBezTo>
                  <a:cubicBezTo>
                    <a:pt x="43945" y="70677"/>
                    <a:pt x="44724" y="71085"/>
                    <a:pt x="45546" y="71515"/>
                  </a:cubicBezTo>
                  <a:cubicBezTo>
                    <a:pt x="46824" y="72181"/>
                    <a:pt x="48145" y="72868"/>
                    <a:pt x="49688" y="73089"/>
                  </a:cubicBezTo>
                  <a:cubicBezTo>
                    <a:pt x="50756" y="73245"/>
                    <a:pt x="51633" y="73411"/>
                    <a:pt x="52342" y="74046"/>
                  </a:cubicBezTo>
                  <a:cubicBezTo>
                    <a:pt x="52600" y="74276"/>
                    <a:pt x="52852" y="74388"/>
                    <a:pt x="53104" y="74388"/>
                  </a:cubicBezTo>
                  <a:cubicBezTo>
                    <a:pt x="53599" y="74388"/>
                    <a:pt x="53851" y="73981"/>
                    <a:pt x="54002" y="73739"/>
                  </a:cubicBezTo>
                  <a:cubicBezTo>
                    <a:pt x="54039" y="73674"/>
                    <a:pt x="54093" y="73589"/>
                    <a:pt x="54131" y="73545"/>
                  </a:cubicBezTo>
                  <a:cubicBezTo>
                    <a:pt x="54592" y="73443"/>
                    <a:pt x="54748" y="73191"/>
                    <a:pt x="54802" y="72992"/>
                  </a:cubicBezTo>
                  <a:cubicBezTo>
                    <a:pt x="54921" y="72541"/>
                    <a:pt x="54555" y="72208"/>
                    <a:pt x="54373" y="72052"/>
                  </a:cubicBezTo>
                  <a:cubicBezTo>
                    <a:pt x="53835" y="71306"/>
                    <a:pt x="53664" y="70413"/>
                    <a:pt x="53481" y="69463"/>
                  </a:cubicBezTo>
                  <a:cubicBezTo>
                    <a:pt x="53384" y="68936"/>
                    <a:pt x="53271" y="68400"/>
                    <a:pt x="53104" y="67872"/>
                  </a:cubicBezTo>
                  <a:cubicBezTo>
                    <a:pt x="53201" y="67577"/>
                    <a:pt x="53277" y="67249"/>
                    <a:pt x="53303" y="66900"/>
                  </a:cubicBezTo>
                  <a:cubicBezTo>
                    <a:pt x="53481" y="64686"/>
                    <a:pt x="54942" y="62146"/>
                    <a:pt x="55774" y="60121"/>
                  </a:cubicBezTo>
                  <a:cubicBezTo>
                    <a:pt x="56779" y="57692"/>
                    <a:pt x="59492" y="57337"/>
                    <a:pt x="61184" y="55651"/>
                  </a:cubicBezTo>
                  <a:cubicBezTo>
                    <a:pt x="61227" y="55629"/>
                    <a:pt x="61271" y="55608"/>
                    <a:pt x="61297" y="55597"/>
                  </a:cubicBezTo>
                  <a:cubicBezTo>
                    <a:pt x="63011" y="55016"/>
                    <a:pt x="64778" y="54416"/>
                    <a:pt x="66057" y="53099"/>
                  </a:cubicBezTo>
                  <a:cubicBezTo>
                    <a:pt x="66272" y="52879"/>
                    <a:pt x="66535" y="52663"/>
                    <a:pt x="66820" y="52433"/>
                  </a:cubicBezTo>
                  <a:cubicBezTo>
                    <a:pt x="67819" y="51627"/>
                    <a:pt x="69183" y="50526"/>
                    <a:pt x="68447" y="48425"/>
                  </a:cubicBezTo>
                  <a:cubicBezTo>
                    <a:pt x="68427" y="48361"/>
                    <a:pt x="68427" y="48329"/>
                    <a:pt x="68420" y="48329"/>
                  </a:cubicBezTo>
                  <a:cubicBezTo>
                    <a:pt x="68469" y="48264"/>
                    <a:pt x="68710" y="48168"/>
                    <a:pt x="68839" y="48113"/>
                  </a:cubicBezTo>
                  <a:cubicBezTo>
                    <a:pt x="68893" y="48093"/>
                    <a:pt x="68942" y="48071"/>
                    <a:pt x="68995" y="48049"/>
                  </a:cubicBezTo>
                  <a:cubicBezTo>
                    <a:pt x="69119" y="49204"/>
                    <a:pt x="69942" y="49301"/>
                    <a:pt x="70205" y="49301"/>
                  </a:cubicBezTo>
                  <a:cubicBezTo>
                    <a:pt x="70683" y="49301"/>
                    <a:pt x="71160" y="49060"/>
                    <a:pt x="71418" y="48931"/>
                  </a:cubicBezTo>
                  <a:cubicBezTo>
                    <a:pt x="72198" y="48538"/>
                    <a:pt x="73057" y="48254"/>
                    <a:pt x="74207" y="48006"/>
                  </a:cubicBezTo>
                  <a:cubicBezTo>
                    <a:pt x="74266" y="47996"/>
                    <a:pt x="74325" y="47969"/>
                    <a:pt x="74378" y="47937"/>
                  </a:cubicBezTo>
                  <a:cubicBezTo>
                    <a:pt x="74454" y="47883"/>
                    <a:pt x="74459" y="47409"/>
                    <a:pt x="74459" y="47409"/>
                  </a:cubicBezTo>
                  <a:cubicBezTo>
                    <a:pt x="74797" y="46776"/>
                    <a:pt x="75152" y="46152"/>
                    <a:pt x="75377" y="45470"/>
                  </a:cubicBezTo>
                  <a:cubicBezTo>
                    <a:pt x="75700" y="44483"/>
                    <a:pt x="75598" y="43322"/>
                    <a:pt x="75640" y="42296"/>
                  </a:cubicBezTo>
                  <a:cubicBezTo>
                    <a:pt x="75667" y="41543"/>
                    <a:pt x="76071" y="40883"/>
                    <a:pt x="76248" y="40157"/>
                  </a:cubicBezTo>
                  <a:cubicBezTo>
                    <a:pt x="76582" y="39271"/>
                    <a:pt x="76527" y="38391"/>
                    <a:pt x="76087" y="37573"/>
                  </a:cubicBezTo>
                  <a:cubicBezTo>
                    <a:pt x="76044" y="37412"/>
                    <a:pt x="75995" y="37256"/>
                    <a:pt x="75947" y="37101"/>
                  </a:cubicBezTo>
                  <a:cubicBezTo>
                    <a:pt x="75952" y="37010"/>
                    <a:pt x="75925" y="36928"/>
                    <a:pt x="75866" y="36864"/>
                  </a:cubicBezTo>
                  <a:cubicBezTo>
                    <a:pt x="75845" y="36794"/>
                    <a:pt x="75818" y="36725"/>
                    <a:pt x="75796" y="36655"/>
                  </a:cubicBezTo>
                  <a:cubicBezTo>
                    <a:pt x="75754" y="36542"/>
                    <a:pt x="75711" y="36435"/>
                    <a:pt x="75667" y="36328"/>
                  </a:cubicBezTo>
                  <a:cubicBezTo>
                    <a:pt x="75711" y="36075"/>
                    <a:pt x="75759" y="35827"/>
                    <a:pt x="75410" y="35688"/>
                  </a:cubicBezTo>
                  <a:lnTo>
                    <a:pt x="75410" y="35688"/>
                  </a:lnTo>
                  <a:cubicBezTo>
                    <a:pt x="75415" y="35720"/>
                    <a:pt x="75421" y="35753"/>
                    <a:pt x="75421" y="35790"/>
                  </a:cubicBezTo>
                  <a:cubicBezTo>
                    <a:pt x="75394" y="35731"/>
                    <a:pt x="75367" y="35677"/>
                    <a:pt x="75340" y="35624"/>
                  </a:cubicBezTo>
                  <a:lnTo>
                    <a:pt x="75340" y="35624"/>
                  </a:lnTo>
                  <a:cubicBezTo>
                    <a:pt x="75357" y="35629"/>
                    <a:pt x="75367" y="35634"/>
                    <a:pt x="75383" y="35639"/>
                  </a:cubicBezTo>
                  <a:cubicBezTo>
                    <a:pt x="75464" y="35393"/>
                    <a:pt x="75383" y="35220"/>
                    <a:pt x="75131" y="35123"/>
                  </a:cubicBezTo>
                  <a:cubicBezTo>
                    <a:pt x="75125" y="35135"/>
                    <a:pt x="75120" y="35145"/>
                    <a:pt x="75114" y="35156"/>
                  </a:cubicBezTo>
                  <a:cubicBezTo>
                    <a:pt x="75109" y="35145"/>
                    <a:pt x="75104" y="35135"/>
                    <a:pt x="75099" y="35129"/>
                  </a:cubicBezTo>
                  <a:cubicBezTo>
                    <a:pt x="75104" y="35123"/>
                    <a:pt x="75109" y="35118"/>
                    <a:pt x="75114" y="35118"/>
                  </a:cubicBezTo>
                  <a:cubicBezTo>
                    <a:pt x="75104" y="35103"/>
                    <a:pt x="75087" y="35091"/>
                    <a:pt x="75077" y="35081"/>
                  </a:cubicBezTo>
                  <a:cubicBezTo>
                    <a:pt x="74867" y="34645"/>
                    <a:pt x="74673" y="34211"/>
                    <a:pt x="74551" y="33732"/>
                  </a:cubicBezTo>
                  <a:cubicBezTo>
                    <a:pt x="74319" y="32846"/>
                    <a:pt x="73847" y="32061"/>
                    <a:pt x="73659" y="31159"/>
                  </a:cubicBezTo>
                  <a:cubicBezTo>
                    <a:pt x="73552" y="30655"/>
                    <a:pt x="73481" y="30144"/>
                    <a:pt x="73423" y="29628"/>
                  </a:cubicBezTo>
                  <a:cubicBezTo>
                    <a:pt x="73379" y="28371"/>
                    <a:pt x="73036" y="26259"/>
                    <a:pt x="72965" y="25002"/>
                  </a:cubicBezTo>
                  <a:cubicBezTo>
                    <a:pt x="72959" y="24888"/>
                    <a:pt x="72982" y="24848"/>
                    <a:pt x="73021" y="24848"/>
                  </a:cubicBezTo>
                  <a:cubicBezTo>
                    <a:pt x="73114" y="24848"/>
                    <a:pt x="73301" y="25065"/>
                    <a:pt x="73454" y="25065"/>
                  </a:cubicBezTo>
                  <a:cubicBezTo>
                    <a:pt x="73479" y="25065"/>
                    <a:pt x="73502" y="25059"/>
                    <a:pt x="73525" y="25046"/>
                  </a:cubicBezTo>
                  <a:lnTo>
                    <a:pt x="73525" y="25019"/>
                  </a:lnTo>
                  <a:lnTo>
                    <a:pt x="73525" y="24992"/>
                  </a:lnTo>
                  <a:cubicBezTo>
                    <a:pt x="73277" y="24878"/>
                    <a:pt x="73111" y="24712"/>
                    <a:pt x="72992" y="24487"/>
                  </a:cubicBezTo>
                  <a:lnTo>
                    <a:pt x="72992" y="23197"/>
                  </a:lnTo>
                  <a:cubicBezTo>
                    <a:pt x="72992" y="22795"/>
                    <a:pt x="72923" y="22381"/>
                    <a:pt x="73014" y="21999"/>
                  </a:cubicBezTo>
                  <a:cubicBezTo>
                    <a:pt x="73057" y="21816"/>
                    <a:pt x="73004" y="21597"/>
                    <a:pt x="72939" y="21409"/>
                  </a:cubicBezTo>
                  <a:cubicBezTo>
                    <a:pt x="72213" y="20791"/>
                    <a:pt x="71224" y="20613"/>
                    <a:pt x="70285" y="20581"/>
                  </a:cubicBezTo>
                  <a:cubicBezTo>
                    <a:pt x="70252" y="20619"/>
                    <a:pt x="70199" y="20646"/>
                    <a:pt x="70113" y="20662"/>
                  </a:cubicBezTo>
                  <a:cubicBezTo>
                    <a:pt x="70089" y="20665"/>
                    <a:pt x="70066" y="20666"/>
                    <a:pt x="70043" y="20666"/>
                  </a:cubicBezTo>
                  <a:cubicBezTo>
                    <a:pt x="70020" y="20666"/>
                    <a:pt x="69998" y="20665"/>
                    <a:pt x="69974" y="20662"/>
                  </a:cubicBezTo>
                  <a:cubicBezTo>
                    <a:pt x="69806" y="20651"/>
                    <a:pt x="69667" y="20566"/>
                    <a:pt x="69592" y="20405"/>
                  </a:cubicBezTo>
                  <a:cubicBezTo>
                    <a:pt x="69329" y="20296"/>
                    <a:pt x="69097" y="20125"/>
                    <a:pt x="68846" y="19974"/>
                  </a:cubicBezTo>
                  <a:cubicBezTo>
                    <a:pt x="68834" y="19974"/>
                    <a:pt x="68824" y="19964"/>
                    <a:pt x="68819" y="19964"/>
                  </a:cubicBezTo>
                  <a:cubicBezTo>
                    <a:pt x="68496" y="19850"/>
                    <a:pt x="68189" y="19684"/>
                    <a:pt x="67879" y="19528"/>
                  </a:cubicBezTo>
                  <a:cubicBezTo>
                    <a:pt x="67599" y="19421"/>
                    <a:pt x="67314" y="19329"/>
                    <a:pt x="67024" y="19249"/>
                  </a:cubicBezTo>
                  <a:cubicBezTo>
                    <a:pt x="66965" y="19233"/>
                    <a:pt x="66932" y="19185"/>
                    <a:pt x="66927" y="19136"/>
                  </a:cubicBezTo>
                  <a:cubicBezTo>
                    <a:pt x="66756" y="19092"/>
                    <a:pt x="66582" y="19066"/>
                    <a:pt x="66402" y="19066"/>
                  </a:cubicBezTo>
                  <a:cubicBezTo>
                    <a:pt x="66096" y="19066"/>
                    <a:pt x="65774" y="19142"/>
                    <a:pt x="65429" y="19334"/>
                  </a:cubicBezTo>
                  <a:cubicBezTo>
                    <a:pt x="65369" y="19370"/>
                    <a:pt x="65281" y="19392"/>
                    <a:pt x="65182" y="19392"/>
                  </a:cubicBezTo>
                  <a:cubicBezTo>
                    <a:pt x="65147" y="19392"/>
                    <a:pt x="65111" y="19389"/>
                    <a:pt x="65074" y="19383"/>
                  </a:cubicBezTo>
                  <a:cubicBezTo>
                    <a:pt x="64418" y="19475"/>
                    <a:pt x="63779" y="19431"/>
                    <a:pt x="63113" y="19517"/>
                  </a:cubicBezTo>
                  <a:cubicBezTo>
                    <a:pt x="63044" y="19528"/>
                    <a:pt x="62973" y="19539"/>
                    <a:pt x="62908" y="19545"/>
                  </a:cubicBezTo>
                  <a:cubicBezTo>
                    <a:pt x="62732" y="19604"/>
                    <a:pt x="62549" y="19624"/>
                    <a:pt x="62360" y="19631"/>
                  </a:cubicBezTo>
                  <a:cubicBezTo>
                    <a:pt x="61861" y="19716"/>
                    <a:pt x="61356" y="19829"/>
                    <a:pt x="60884" y="19969"/>
                  </a:cubicBezTo>
                  <a:cubicBezTo>
                    <a:pt x="60734" y="20089"/>
                    <a:pt x="60570" y="20175"/>
                    <a:pt x="60363" y="20175"/>
                  </a:cubicBezTo>
                  <a:cubicBezTo>
                    <a:pt x="60310" y="20175"/>
                    <a:pt x="60255" y="20169"/>
                    <a:pt x="60196" y="20157"/>
                  </a:cubicBezTo>
                  <a:cubicBezTo>
                    <a:pt x="60201" y="20157"/>
                    <a:pt x="60201" y="20157"/>
                    <a:pt x="60201" y="20152"/>
                  </a:cubicBezTo>
                  <a:lnTo>
                    <a:pt x="60201" y="20152"/>
                  </a:lnTo>
                  <a:cubicBezTo>
                    <a:pt x="60122" y="20165"/>
                    <a:pt x="60045" y="20171"/>
                    <a:pt x="59968" y="20171"/>
                  </a:cubicBezTo>
                  <a:cubicBezTo>
                    <a:pt x="59794" y="20171"/>
                    <a:pt x="59625" y="20138"/>
                    <a:pt x="59449" y="20071"/>
                  </a:cubicBezTo>
                  <a:cubicBezTo>
                    <a:pt x="59191" y="19996"/>
                    <a:pt x="58944" y="19882"/>
                    <a:pt x="58703" y="19753"/>
                  </a:cubicBezTo>
                  <a:cubicBezTo>
                    <a:pt x="58407" y="19673"/>
                    <a:pt x="58122" y="19668"/>
                    <a:pt x="57768" y="19663"/>
                  </a:cubicBezTo>
                  <a:cubicBezTo>
                    <a:pt x="57719" y="19663"/>
                    <a:pt x="57676" y="19663"/>
                    <a:pt x="57634" y="19657"/>
                  </a:cubicBezTo>
                  <a:cubicBezTo>
                    <a:pt x="57591" y="19669"/>
                    <a:pt x="57549" y="19675"/>
                    <a:pt x="57506" y="19675"/>
                  </a:cubicBezTo>
                  <a:cubicBezTo>
                    <a:pt x="57415" y="19675"/>
                    <a:pt x="57323" y="19646"/>
                    <a:pt x="57235" y="19587"/>
                  </a:cubicBezTo>
                  <a:cubicBezTo>
                    <a:pt x="57188" y="19572"/>
                    <a:pt x="57133" y="19555"/>
                    <a:pt x="57086" y="19534"/>
                  </a:cubicBezTo>
                  <a:cubicBezTo>
                    <a:pt x="56889" y="19452"/>
                    <a:pt x="56566" y="19322"/>
                    <a:pt x="56295" y="19322"/>
                  </a:cubicBezTo>
                  <a:cubicBezTo>
                    <a:pt x="56248" y="19322"/>
                    <a:pt x="56204" y="19326"/>
                    <a:pt x="56161" y="19334"/>
                  </a:cubicBezTo>
                  <a:cubicBezTo>
                    <a:pt x="56086" y="19431"/>
                    <a:pt x="56005" y="19539"/>
                    <a:pt x="55925" y="19614"/>
                  </a:cubicBezTo>
                  <a:cubicBezTo>
                    <a:pt x="55920" y="19577"/>
                    <a:pt x="55914" y="19545"/>
                    <a:pt x="55914" y="19507"/>
                  </a:cubicBezTo>
                  <a:cubicBezTo>
                    <a:pt x="55893" y="19545"/>
                    <a:pt x="55876" y="19577"/>
                    <a:pt x="55866" y="19619"/>
                  </a:cubicBezTo>
                  <a:cubicBezTo>
                    <a:pt x="55861" y="19636"/>
                    <a:pt x="55856" y="19646"/>
                    <a:pt x="55856" y="19657"/>
                  </a:cubicBezTo>
                  <a:cubicBezTo>
                    <a:pt x="55871" y="19652"/>
                    <a:pt x="55888" y="19652"/>
                    <a:pt x="55903" y="19652"/>
                  </a:cubicBezTo>
                  <a:cubicBezTo>
                    <a:pt x="55920" y="19867"/>
                    <a:pt x="55876" y="20028"/>
                    <a:pt x="55791" y="20152"/>
                  </a:cubicBezTo>
                  <a:cubicBezTo>
                    <a:pt x="55753" y="20179"/>
                    <a:pt x="55710" y="20200"/>
                    <a:pt x="55667" y="20221"/>
                  </a:cubicBezTo>
                  <a:cubicBezTo>
                    <a:pt x="55603" y="20248"/>
                    <a:pt x="55533" y="20264"/>
                    <a:pt x="55462" y="20264"/>
                  </a:cubicBezTo>
                  <a:cubicBezTo>
                    <a:pt x="55393" y="20264"/>
                    <a:pt x="55323" y="20248"/>
                    <a:pt x="55259" y="20221"/>
                  </a:cubicBezTo>
                  <a:cubicBezTo>
                    <a:pt x="55205" y="20200"/>
                    <a:pt x="55162" y="20167"/>
                    <a:pt x="55119" y="20135"/>
                  </a:cubicBezTo>
                  <a:cubicBezTo>
                    <a:pt x="55103" y="20043"/>
                    <a:pt x="55108" y="19942"/>
                    <a:pt x="55114" y="19840"/>
                  </a:cubicBezTo>
                  <a:cubicBezTo>
                    <a:pt x="54889" y="19528"/>
                    <a:pt x="54716" y="19260"/>
                    <a:pt x="54276" y="19205"/>
                  </a:cubicBezTo>
                  <a:cubicBezTo>
                    <a:pt x="54044" y="19185"/>
                    <a:pt x="53846" y="19115"/>
                    <a:pt x="53632" y="19024"/>
                  </a:cubicBezTo>
                  <a:cubicBezTo>
                    <a:pt x="53369" y="18907"/>
                    <a:pt x="53140" y="18815"/>
                    <a:pt x="52929" y="18815"/>
                  </a:cubicBezTo>
                  <a:cubicBezTo>
                    <a:pt x="52713" y="18815"/>
                    <a:pt x="52516" y="18912"/>
                    <a:pt x="52325" y="19180"/>
                  </a:cubicBezTo>
                  <a:cubicBezTo>
                    <a:pt x="52229" y="19314"/>
                    <a:pt x="52100" y="19394"/>
                    <a:pt x="51961" y="19470"/>
                  </a:cubicBezTo>
                  <a:cubicBezTo>
                    <a:pt x="51861" y="19544"/>
                    <a:pt x="51746" y="19595"/>
                    <a:pt x="51588" y="19595"/>
                  </a:cubicBezTo>
                  <a:cubicBezTo>
                    <a:pt x="51566" y="19595"/>
                    <a:pt x="51543" y="19594"/>
                    <a:pt x="51520" y="19592"/>
                  </a:cubicBezTo>
                  <a:cubicBezTo>
                    <a:pt x="51026" y="19545"/>
                    <a:pt x="50865" y="19222"/>
                    <a:pt x="50756" y="18857"/>
                  </a:cubicBezTo>
                  <a:cubicBezTo>
                    <a:pt x="50607" y="18669"/>
                    <a:pt x="50451" y="18496"/>
                    <a:pt x="50273" y="18342"/>
                  </a:cubicBezTo>
                  <a:cubicBezTo>
                    <a:pt x="50225" y="18320"/>
                    <a:pt x="50188" y="18287"/>
                    <a:pt x="50156" y="18238"/>
                  </a:cubicBezTo>
                  <a:cubicBezTo>
                    <a:pt x="50032" y="18142"/>
                    <a:pt x="49893" y="18057"/>
                    <a:pt x="49737" y="17975"/>
                  </a:cubicBezTo>
                  <a:cubicBezTo>
                    <a:pt x="48194" y="17192"/>
                    <a:pt x="46340" y="16949"/>
                    <a:pt x="44681" y="16504"/>
                  </a:cubicBezTo>
                  <a:cubicBezTo>
                    <a:pt x="43252" y="16118"/>
                    <a:pt x="41619" y="15811"/>
                    <a:pt x="40394" y="14940"/>
                  </a:cubicBezTo>
                  <a:cubicBezTo>
                    <a:pt x="39975" y="14645"/>
                    <a:pt x="39690" y="14312"/>
                    <a:pt x="39513" y="13941"/>
                  </a:cubicBezTo>
                  <a:cubicBezTo>
                    <a:pt x="39308" y="13770"/>
                    <a:pt x="39293" y="13554"/>
                    <a:pt x="39314" y="13334"/>
                  </a:cubicBezTo>
                  <a:cubicBezTo>
                    <a:pt x="39228" y="12850"/>
                    <a:pt x="39271" y="12319"/>
                    <a:pt x="39405" y="11754"/>
                  </a:cubicBezTo>
                  <a:lnTo>
                    <a:pt x="39410" y="11749"/>
                  </a:lnTo>
                  <a:cubicBezTo>
                    <a:pt x="39470" y="9213"/>
                    <a:pt x="39556" y="6673"/>
                    <a:pt x="39636" y="4137"/>
                  </a:cubicBezTo>
                  <a:cubicBezTo>
                    <a:pt x="39648" y="3906"/>
                    <a:pt x="39653" y="3681"/>
                    <a:pt x="39663" y="3455"/>
                  </a:cubicBezTo>
                  <a:cubicBezTo>
                    <a:pt x="40061" y="1080"/>
                    <a:pt x="40061" y="1058"/>
                    <a:pt x="37708" y="887"/>
                  </a:cubicBezTo>
                  <a:cubicBezTo>
                    <a:pt x="33705" y="597"/>
                    <a:pt x="29698" y="328"/>
                    <a:pt x="25475" y="33"/>
                  </a:cubicBezTo>
                  <a:cubicBezTo>
                    <a:pt x="25391" y="38"/>
                    <a:pt x="25307" y="39"/>
                    <a:pt x="25222" y="39"/>
                  </a:cubicBezTo>
                  <a:cubicBezTo>
                    <a:pt x="24828" y="39"/>
                    <a:pt x="24426" y="0"/>
                    <a:pt x="24033" y="0"/>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4585768" y="2946878"/>
              <a:ext cx="4238" cy="3029"/>
            </a:xfrm>
            <a:custGeom>
              <a:avLst/>
              <a:gdLst/>
              <a:ahLst/>
              <a:cxnLst/>
              <a:rect l="l" t="t" r="r" b="b"/>
              <a:pathLst>
                <a:path w="340" h="243" extrusionOk="0">
                  <a:moveTo>
                    <a:pt x="49" y="0"/>
                  </a:moveTo>
                  <a:cubicBezTo>
                    <a:pt x="0" y="124"/>
                    <a:pt x="32" y="226"/>
                    <a:pt x="146" y="243"/>
                  </a:cubicBezTo>
                  <a:cubicBezTo>
                    <a:pt x="167" y="243"/>
                    <a:pt x="188" y="243"/>
                    <a:pt x="210" y="238"/>
                  </a:cubicBezTo>
                  <a:cubicBezTo>
                    <a:pt x="312" y="216"/>
                    <a:pt x="339" y="119"/>
                    <a:pt x="295" y="7"/>
                  </a:cubicBezTo>
                  <a:cubicBezTo>
                    <a:pt x="216" y="7"/>
                    <a:pt x="129" y="0"/>
                    <a:pt x="49"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4132142" y="2653439"/>
              <a:ext cx="584484" cy="299559"/>
            </a:xfrm>
            <a:custGeom>
              <a:avLst/>
              <a:gdLst/>
              <a:ahLst/>
              <a:cxnLst/>
              <a:rect l="l" t="t" r="r" b="b"/>
              <a:pathLst>
                <a:path w="46890" h="24032" extrusionOk="0">
                  <a:moveTo>
                    <a:pt x="1221" y="0"/>
                  </a:moveTo>
                  <a:cubicBezTo>
                    <a:pt x="923" y="0"/>
                    <a:pt x="707" y="111"/>
                    <a:pt x="549" y="296"/>
                  </a:cubicBezTo>
                  <a:cubicBezTo>
                    <a:pt x="506" y="291"/>
                    <a:pt x="464" y="291"/>
                    <a:pt x="415" y="291"/>
                  </a:cubicBezTo>
                  <a:cubicBezTo>
                    <a:pt x="425" y="340"/>
                    <a:pt x="437" y="393"/>
                    <a:pt x="442" y="442"/>
                  </a:cubicBezTo>
                  <a:cubicBezTo>
                    <a:pt x="259" y="753"/>
                    <a:pt x="174" y="1183"/>
                    <a:pt x="120" y="1645"/>
                  </a:cubicBezTo>
                  <a:cubicBezTo>
                    <a:pt x="65" y="2118"/>
                    <a:pt x="1" y="2639"/>
                    <a:pt x="340" y="2929"/>
                  </a:cubicBezTo>
                  <a:cubicBezTo>
                    <a:pt x="335" y="2966"/>
                    <a:pt x="328" y="3015"/>
                    <a:pt x="318" y="3053"/>
                  </a:cubicBezTo>
                  <a:cubicBezTo>
                    <a:pt x="291" y="3202"/>
                    <a:pt x="270" y="3353"/>
                    <a:pt x="248" y="3504"/>
                  </a:cubicBezTo>
                  <a:cubicBezTo>
                    <a:pt x="259" y="3509"/>
                    <a:pt x="276" y="3509"/>
                    <a:pt x="286" y="3514"/>
                  </a:cubicBezTo>
                  <a:cubicBezTo>
                    <a:pt x="345" y="3460"/>
                    <a:pt x="404" y="3413"/>
                    <a:pt x="479" y="3370"/>
                  </a:cubicBezTo>
                  <a:cubicBezTo>
                    <a:pt x="503" y="3370"/>
                    <a:pt x="527" y="3369"/>
                    <a:pt x="552" y="3369"/>
                  </a:cubicBezTo>
                  <a:cubicBezTo>
                    <a:pt x="945" y="3369"/>
                    <a:pt x="1347" y="3408"/>
                    <a:pt x="1741" y="3408"/>
                  </a:cubicBezTo>
                  <a:cubicBezTo>
                    <a:pt x="1826" y="3408"/>
                    <a:pt x="1910" y="3407"/>
                    <a:pt x="1994" y="3402"/>
                  </a:cubicBezTo>
                  <a:cubicBezTo>
                    <a:pt x="6217" y="3697"/>
                    <a:pt x="10224" y="3966"/>
                    <a:pt x="14227" y="4256"/>
                  </a:cubicBezTo>
                  <a:cubicBezTo>
                    <a:pt x="16580" y="4427"/>
                    <a:pt x="16580" y="4449"/>
                    <a:pt x="16182" y="6824"/>
                  </a:cubicBezTo>
                  <a:cubicBezTo>
                    <a:pt x="16172" y="7050"/>
                    <a:pt x="16167" y="7275"/>
                    <a:pt x="16155" y="7506"/>
                  </a:cubicBezTo>
                  <a:cubicBezTo>
                    <a:pt x="16075" y="10042"/>
                    <a:pt x="15989" y="12582"/>
                    <a:pt x="15929" y="15118"/>
                  </a:cubicBezTo>
                  <a:lnTo>
                    <a:pt x="15924" y="15123"/>
                  </a:lnTo>
                  <a:cubicBezTo>
                    <a:pt x="15790" y="15688"/>
                    <a:pt x="15747" y="16219"/>
                    <a:pt x="15833" y="16703"/>
                  </a:cubicBezTo>
                  <a:cubicBezTo>
                    <a:pt x="15812" y="16923"/>
                    <a:pt x="15827" y="17139"/>
                    <a:pt x="16032" y="17310"/>
                  </a:cubicBezTo>
                  <a:cubicBezTo>
                    <a:pt x="16209" y="17681"/>
                    <a:pt x="16494" y="18014"/>
                    <a:pt x="16913" y="18309"/>
                  </a:cubicBezTo>
                  <a:cubicBezTo>
                    <a:pt x="18138" y="19180"/>
                    <a:pt x="19771" y="19487"/>
                    <a:pt x="21200" y="19873"/>
                  </a:cubicBezTo>
                  <a:cubicBezTo>
                    <a:pt x="22859" y="20318"/>
                    <a:pt x="24713" y="20561"/>
                    <a:pt x="26256" y="21344"/>
                  </a:cubicBezTo>
                  <a:cubicBezTo>
                    <a:pt x="26412" y="21426"/>
                    <a:pt x="26551" y="21511"/>
                    <a:pt x="26675" y="21607"/>
                  </a:cubicBezTo>
                  <a:cubicBezTo>
                    <a:pt x="26707" y="21656"/>
                    <a:pt x="26744" y="21689"/>
                    <a:pt x="26792" y="21711"/>
                  </a:cubicBezTo>
                  <a:cubicBezTo>
                    <a:pt x="26970" y="21865"/>
                    <a:pt x="27126" y="22038"/>
                    <a:pt x="27275" y="22226"/>
                  </a:cubicBezTo>
                  <a:cubicBezTo>
                    <a:pt x="27384" y="22591"/>
                    <a:pt x="27545" y="22914"/>
                    <a:pt x="28039" y="22961"/>
                  </a:cubicBezTo>
                  <a:cubicBezTo>
                    <a:pt x="28062" y="22963"/>
                    <a:pt x="28085" y="22964"/>
                    <a:pt x="28107" y="22964"/>
                  </a:cubicBezTo>
                  <a:cubicBezTo>
                    <a:pt x="28265" y="22964"/>
                    <a:pt x="28380" y="22913"/>
                    <a:pt x="28480" y="22839"/>
                  </a:cubicBezTo>
                  <a:cubicBezTo>
                    <a:pt x="28619" y="22763"/>
                    <a:pt x="28748" y="22683"/>
                    <a:pt x="28844" y="22549"/>
                  </a:cubicBezTo>
                  <a:cubicBezTo>
                    <a:pt x="29035" y="22281"/>
                    <a:pt x="29232" y="22184"/>
                    <a:pt x="29448" y="22184"/>
                  </a:cubicBezTo>
                  <a:cubicBezTo>
                    <a:pt x="29659" y="22184"/>
                    <a:pt x="29888" y="22276"/>
                    <a:pt x="30151" y="22393"/>
                  </a:cubicBezTo>
                  <a:cubicBezTo>
                    <a:pt x="30365" y="22484"/>
                    <a:pt x="30563" y="22554"/>
                    <a:pt x="30795" y="22574"/>
                  </a:cubicBezTo>
                  <a:cubicBezTo>
                    <a:pt x="31235" y="22629"/>
                    <a:pt x="31408" y="22897"/>
                    <a:pt x="31633" y="23209"/>
                  </a:cubicBezTo>
                  <a:cubicBezTo>
                    <a:pt x="31627" y="23311"/>
                    <a:pt x="31622" y="23412"/>
                    <a:pt x="31638" y="23504"/>
                  </a:cubicBezTo>
                  <a:cubicBezTo>
                    <a:pt x="31681" y="23536"/>
                    <a:pt x="31724" y="23569"/>
                    <a:pt x="31778" y="23590"/>
                  </a:cubicBezTo>
                  <a:cubicBezTo>
                    <a:pt x="31842" y="23617"/>
                    <a:pt x="31912" y="23633"/>
                    <a:pt x="31981" y="23633"/>
                  </a:cubicBezTo>
                  <a:cubicBezTo>
                    <a:pt x="32052" y="23633"/>
                    <a:pt x="32122" y="23617"/>
                    <a:pt x="32186" y="23590"/>
                  </a:cubicBezTo>
                  <a:cubicBezTo>
                    <a:pt x="32229" y="23569"/>
                    <a:pt x="32272" y="23548"/>
                    <a:pt x="32310" y="23521"/>
                  </a:cubicBezTo>
                  <a:cubicBezTo>
                    <a:pt x="32395" y="23397"/>
                    <a:pt x="32439" y="23236"/>
                    <a:pt x="32422" y="23021"/>
                  </a:cubicBezTo>
                  <a:cubicBezTo>
                    <a:pt x="32407" y="23021"/>
                    <a:pt x="32390" y="23021"/>
                    <a:pt x="32375" y="23026"/>
                  </a:cubicBezTo>
                  <a:cubicBezTo>
                    <a:pt x="32375" y="23015"/>
                    <a:pt x="32380" y="23005"/>
                    <a:pt x="32385" y="22988"/>
                  </a:cubicBezTo>
                  <a:cubicBezTo>
                    <a:pt x="32395" y="22946"/>
                    <a:pt x="32412" y="22914"/>
                    <a:pt x="32433" y="22876"/>
                  </a:cubicBezTo>
                  <a:cubicBezTo>
                    <a:pt x="32433" y="22914"/>
                    <a:pt x="32439" y="22946"/>
                    <a:pt x="32444" y="22983"/>
                  </a:cubicBezTo>
                  <a:cubicBezTo>
                    <a:pt x="32524" y="22908"/>
                    <a:pt x="32605" y="22800"/>
                    <a:pt x="32680" y="22703"/>
                  </a:cubicBezTo>
                  <a:cubicBezTo>
                    <a:pt x="32723" y="22695"/>
                    <a:pt x="32768" y="22691"/>
                    <a:pt x="32814" y="22691"/>
                  </a:cubicBezTo>
                  <a:cubicBezTo>
                    <a:pt x="33086" y="22691"/>
                    <a:pt x="33412" y="22821"/>
                    <a:pt x="33605" y="22903"/>
                  </a:cubicBezTo>
                  <a:cubicBezTo>
                    <a:pt x="33652" y="22924"/>
                    <a:pt x="33707" y="22941"/>
                    <a:pt x="33754" y="22956"/>
                  </a:cubicBezTo>
                  <a:cubicBezTo>
                    <a:pt x="33842" y="23015"/>
                    <a:pt x="33934" y="23044"/>
                    <a:pt x="34025" y="23044"/>
                  </a:cubicBezTo>
                  <a:cubicBezTo>
                    <a:pt x="34068" y="23044"/>
                    <a:pt x="34110" y="23038"/>
                    <a:pt x="34153" y="23026"/>
                  </a:cubicBezTo>
                  <a:cubicBezTo>
                    <a:pt x="34195" y="23032"/>
                    <a:pt x="34238" y="23032"/>
                    <a:pt x="34287" y="23032"/>
                  </a:cubicBezTo>
                  <a:cubicBezTo>
                    <a:pt x="34641" y="23037"/>
                    <a:pt x="34926" y="23042"/>
                    <a:pt x="35222" y="23122"/>
                  </a:cubicBezTo>
                  <a:cubicBezTo>
                    <a:pt x="35463" y="23251"/>
                    <a:pt x="35710" y="23365"/>
                    <a:pt x="35968" y="23440"/>
                  </a:cubicBezTo>
                  <a:cubicBezTo>
                    <a:pt x="36144" y="23507"/>
                    <a:pt x="36313" y="23540"/>
                    <a:pt x="36487" y="23540"/>
                  </a:cubicBezTo>
                  <a:cubicBezTo>
                    <a:pt x="36564" y="23540"/>
                    <a:pt x="36641" y="23534"/>
                    <a:pt x="36720" y="23521"/>
                  </a:cubicBezTo>
                  <a:lnTo>
                    <a:pt x="36720" y="23521"/>
                  </a:lnTo>
                  <a:cubicBezTo>
                    <a:pt x="36720" y="23526"/>
                    <a:pt x="36720" y="23526"/>
                    <a:pt x="36715" y="23526"/>
                  </a:cubicBezTo>
                  <a:cubicBezTo>
                    <a:pt x="36774" y="23538"/>
                    <a:pt x="36829" y="23544"/>
                    <a:pt x="36882" y="23544"/>
                  </a:cubicBezTo>
                  <a:cubicBezTo>
                    <a:pt x="37089" y="23544"/>
                    <a:pt x="37253" y="23458"/>
                    <a:pt x="37403" y="23338"/>
                  </a:cubicBezTo>
                  <a:cubicBezTo>
                    <a:pt x="37875" y="23198"/>
                    <a:pt x="38380" y="23085"/>
                    <a:pt x="38879" y="23000"/>
                  </a:cubicBezTo>
                  <a:cubicBezTo>
                    <a:pt x="39068" y="22993"/>
                    <a:pt x="39251" y="22973"/>
                    <a:pt x="39427" y="22914"/>
                  </a:cubicBezTo>
                  <a:cubicBezTo>
                    <a:pt x="39492" y="22908"/>
                    <a:pt x="39563" y="22897"/>
                    <a:pt x="39632" y="22886"/>
                  </a:cubicBezTo>
                  <a:cubicBezTo>
                    <a:pt x="40298" y="22800"/>
                    <a:pt x="40937" y="22844"/>
                    <a:pt x="41593" y="22752"/>
                  </a:cubicBezTo>
                  <a:cubicBezTo>
                    <a:pt x="41630" y="22758"/>
                    <a:pt x="41666" y="22761"/>
                    <a:pt x="41701" y="22761"/>
                  </a:cubicBezTo>
                  <a:cubicBezTo>
                    <a:pt x="41800" y="22761"/>
                    <a:pt x="41888" y="22739"/>
                    <a:pt x="41948" y="22703"/>
                  </a:cubicBezTo>
                  <a:cubicBezTo>
                    <a:pt x="42293" y="22511"/>
                    <a:pt x="42615" y="22435"/>
                    <a:pt x="42921" y="22435"/>
                  </a:cubicBezTo>
                  <a:cubicBezTo>
                    <a:pt x="43101" y="22435"/>
                    <a:pt x="43275" y="22461"/>
                    <a:pt x="43446" y="22505"/>
                  </a:cubicBezTo>
                  <a:cubicBezTo>
                    <a:pt x="43451" y="22554"/>
                    <a:pt x="43484" y="22602"/>
                    <a:pt x="43543" y="22618"/>
                  </a:cubicBezTo>
                  <a:cubicBezTo>
                    <a:pt x="43833" y="22698"/>
                    <a:pt x="44118" y="22790"/>
                    <a:pt x="44398" y="22897"/>
                  </a:cubicBezTo>
                  <a:cubicBezTo>
                    <a:pt x="44708" y="23053"/>
                    <a:pt x="45015" y="23219"/>
                    <a:pt x="45338" y="23333"/>
                  </a:cubicBezTo>
                  <a:cubicBezTo>
                    <a:pt x="45343" y="23333"/>
                    <a:pt x="45353" y="23343"/>
                    <a:pt x="45365" y="23343"/>
                  </a:cubicBezTo>
                  <a:cubicBezTo>
                    <a:pt x="45616" y="23494"/>
                    <a:pt x="45848" y="23665"/>
                    <a:pt x="46111" y="23774"/>
                  </a:cubicBezTo>
                  <a:cubicBezTo>
                    <a:pt x="46186" y="23935"/>
                    <a:pt x="46325" y="24020"/>
                    <a:pt x="46493" y="24031"/>
                  </a:cubicBezTo>
                  <a:cubicBezTo>
                    <a:pt x="46406" y="23945"/>
                    <a:pt x="46347" y="23838"/>
                    <a:pt x="46337" y="23709"/>
                  </a:cubicBezTo>
                  <a:lnTo>
                    <a:pt x="46332" y="23645"/>
                  </a:lnTo>
                  <a:cubicBezTo>
                    <a:pt x="46325" y="23612"/>
                    <a:pt x="46320" y="23574"/>
                    <a:pt x="46320" y="23531"/>
                  </a:cubicBezTo>
                  <a:lnTo>
                    <a:pt x="46320" y="23531"/>
                  </a:lnTo>
                  <a:cubicBezTo>
                    <a:pt x="46337" y="23536"/>
                    <a:pt x="46352" y="23548"/>
                    <a:pt x="46369" y="23553"/>
                  </a:cubicBezTo>
                  <a:cubicBezTo>
                    <a:pt x="46519" y="23504"/>
                    <a:pt x="46590" y="23360"/>
                    <a:pt x="46583" y="23090"/>
                  </a:cubicBezTo>
                  <a:cubicBezTo>
                    <a:pt x="46568" y="22167"/>
                    <a:pt x="46590" y="21243"/>
                    <a:pt x="46590" y="20318"/>
                  </a:cubicBezTo>
                  <a:cubicBezTo>
                    <a:pt x="46595" y="20147"/>
                    <a:pt x="46600" y="19970"/>
                    <a:pt x="46605" y="19797"/>
                  </a:cubicBezTo>
                  <a:cubicBezTo>
                    <a:pt x="46605" y="19733"/>
                    <a:pt x="46610" y="19663"/>
                    <a:pt x="46605" y="19594"/>
                  </a:cubicBezTo>
                  <a:cubicBezTo>
                    <a:pt x="46610" y="19432"/>
                    <a:pt x="46615" y="19271"/>
                    <a:pt x="46615" y="19110"/>
                  </a:cubicBezTo>
                  <a:cubicBezTo>
                    <a:pt x="46890" y="16289"/>
                    <a:pt x="46890" y="13469"/>
                    <a:pt x="46739" y="10643"/>
                  </a:cubicBezTo>
                  <a:lnTo>
                    <a:pt x="46761" y="10643"/>
                  </a:lnTo>
                  <a:cubicBezTo>
                    <a:pt x="46648" y="9822"/>
                    <a:pt x="46379" y="9021"/>
                    <a:pt x="46235" y="8210"/>
                  </a:cubicBezTo>
                  <a:cubicBezTo>
                    <a:pt x="46100" y="7469"/>
                    <a:pt x="46084" y="6722"/>
                    <a:pt x="45998" y="5981"/>
                  </a:cubicBezTo>
                  <a:cubicBezTo>
                    <a:pt x="45971" y="5820"/>
                    <a:pt x="45950" y="5664"/>
                    <a:pt x="45928" y="5508"/>
                  </a:cubicBezTo>
                  <a:cubicBezTo>
                    <a:pt x="45923" y="5491"/>
                    <a:pt x="45923" y="5481"/>
                    <a:pt x="45923" y="5465"/>
                  </a:cubicBezTo>
                  <a:cubicBezTo>
                    <a:pt x="45858" y="5007"/>
                    <a:pt x="45821" y="4551"/>
                    <a:pt x="45794" y="4095"/>
                  </a:cubicBezTo>
                  <a:cubicBezTo>
                    <a:pt x="45757" y="3396"/>
                    <a:pt x="45751" y="2693"/>
                    <a:pt x="45789" y="1989"/>
                  </a:cubicBezTo>
                  <a:cubicBezTo>
                    <a:pt x="45809" y="1548"/>
                    <a:pt x="45730" y="1312"/>
                    <a:pt x="45499" y="1194"/>
                  </a:cubicBezTo>
                  <a:cubicBezTo>
                    <a:pt x="45353" y="1124"/>
                    <a:pt x="45154" y="1092"/>
                    <a:pt x="44891" y="1087"/>
                  </a:cubicBezTo>
                  <a:cubicBezTo>
                    <a:pt x="35120" y="936"/>
                    <a:pt x="25353" y="747"/>
                    <a:pt x="15581" y="571"/>
                  </a:cubicBezTo>
                  <a:cubicBezTo>
                    <a:pt x="15113" y="586"/>
                    <a:pt x="14646" y="608"/>
                    <a:pt x="14178" y="624"/>
                  </a:cubicBezTo>
                  <a:lnTo>
                    <a:pt x="13233" y="591"/>
                  </a:lnTo>
                  <a:lnTo>
                    <a:pt x="12556" y="591"/>
                  </a:lnTo>
                  <a:cubicBezTo>
                    <a:pt x="12250" y="566"/>
                    <a:pt x="11944" y="527"/>
                    <a:pt x="11642" y="463"/>
                  </a:cubicBezTo>
                  <a:cubicBezTo>
                    <a:pt x="9606" y="405"/>
                    <a:pt x="7571" y="345"/>
                    <a:pt x="5540" y="286"/>
                  </a:cubicBezTo>
                  <a:cubicBezTo>
                    <a:pt x="4600" y="254"/>
                    <a:pt x="3655" y="227"/>
                    <a:pt x="2714" y="200"/>
                  </a:cubicBezTo>
                  <a:cubicBezTo>
                    <a:pt x="2708" y="199"/>
                    <a:pt x="2703" y="199"/>
                    <a:pt x="2698" y="199"/>
                  </a:cubicBezTo>
                  <a:cubicBezTo>
                    <a:pt x="2548" y="199"/>
                    <a:pt x="2382" y="247"/>
                    <a:pt x="2236" y="247"/>
                  </a:cubicBezTo>
                  <a:cubicBezTo>
                    <a:pt x="2176" y="247"/>
                    <a:pt x="2120" y="239"/>
                    <a:pt x="2069" y="216"/>
                  </a:cubicBezTo>
                  <a:cubicBezTo>
                    <a:pt x="1730" y="66"/>
                    <a:pt x="1451" y="0"/>
                    <a:pt x="1221"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3658846" y="2606833"/>
              <a:ext cx="478806" cy="492542"/>
            </a:xfrm>
            <a:custGeom>
              <a:avLst/>
              <a:gdLst/>
              <a:ahLst/>
              <a:cxnLst/>
              <a:rect l="l" t="t" r="r" b="b"/>
              <a:pathLst>
                <a:path w="38412" h="39514" extrusionOk="0">
                  <a:moveTo>
                    <a:pt x="15392" y="1"/>
                  </a:moveTo>
                  <a:cubicBezTo>
                    <a:pt x="15123" y="60"/>
                    <a:pt x="14376" y="1000"/>
                    <a:pt x="14108" y="1059"/>
                  </a:cubicBezTo>
                  <a:cubicBezTo>
                    <a:pt x="11556" y="791"/>
                    <a:pt x="9005" y="566"/>
                    <a:pt x="6464" y="237"/>
                  </a:cubicBezTo>
                  <a:cubicBezTo>
                    <a:pt x="6162" y="194"/>
                    <a:pt x="5609" y="227"/>
                    <a:pt x="5534" y="172"/>
                  </a:cubicBezTo>
                  <a:cubicBezTo>
                    <a:pt x="5517" y="184"/>
                    <a:pt x="5507" y="189"/>
                    <a:pt x="5497" y="194"/>
                  </a:cubicBezTo>
                  <a:cubicBezTo>
                    <a:pt x="5529" y="286"/>
                    <a:pt x="5400" y="829"/>
                    <a:pt x="5346" y="1087"/>
                  </a:cubicBezTo>
                  <a:cubicBezTo>
                    <a:pt x="5259" y="1526"/>
                    <a:pt x="5292" y="2005"/>
                    <a:pt x="5179" y="2445"/>
                  </a:cubicBezTo>
                  <a:cubicBezTo>
                    <a:pt x="5158" y="3541"/>
                    <a:pt x="4787" y="4600"/>
                    <a:pt x="4733" y="5701"/>
                  </a:cubicBezTo>
                  <a:cubicBezTo>
                    <a:pt x="4674" y="6856"/>
                    <a:pt x="4421" y="7990"/>
                    <a:pt x="4245" y="9133"/>
                  </a:cubicBezTo>
                  <a:cubicBezTo>
                    <a:pt x="4240" y="9165"/>
                    <a:pt x="4240" y="9193"/>
                    <a:pt x="4234" y="9225"/>
                  </a:cubicBezTo>
                  <a:cubicBezTo>
                    <a:pt x="4073" y="10385"/>
                    <a:pt x="3917" y="11546"/>
                    <a:pt x="3761" y="12701"/>
                  </a:cubicBezTo>
                  <a:lnTo>
                    <a:pt x="3724" y="12701"/>
                  </a:lnTo>
                  <a:cubicBezTo>
                    <a:pt x="3707" y="12787"/>
                    <a:pt x="3697" y="12872"/>
                    <a:pt x="3680" y="12953"/>
                  </a:cubicBezTo>
                  <a:cubicBezTo>
                    <a:pt x="3514" y="13878"/>
                    <a:pt x="3471" y="14818"/>
                    <a:pt x="3342" y="15741"/>
                  </a:cubicBezTo>
                  <a:cubicBezTo>
                    <a:pt x="3342" y="15817"/>
                    <a:pt x="3337" y="15882"/>
                    <a:pt x="3332" y="15946"/>
                  </a:cubicBezTo>
                  <a:cubicBezTo>
                    <a:pt x="2326" y="23161"/>
                    <a:pt x="1333" y="30375"/>
                    <a:pt x="295" y="37585"/>
                  </a:cubicBezTo>
                  <a:cubicBezTo>
                    <a:pt x="253" y="37912"/>
                    <a:pt x="253" y="38133"/>
                    <a:pt x="339" y="38289"/>
                  </a:cubicBezTo>
                  <a:cubicBezTo>
                    <a:pt x="270" y="38460"/>
                    <a:pt x="161" y="38616"/>
                    <a:pt x="0" y="38730"/>
                  </a:cubicBezTo>
                  <a:cubicBezTo>
                    <a:pt x="270" y="39025"/>
                    <a:pt x="667" y="39089"/>
                    <a:pt x="989" y="39110"/>
                  </a:cubicBezTo>
                  <a:cubicBezTo>
                    <a:pt x="1988" y="39174"/>
                    <a:pt x="2993" y="39298"/>
                    <a:pt x="3970" y="39471"/>
                  </a:cubicBezTo>
                  <a:cubicBezTo>
                    <a:pt x="4138" y="39497"/>
                    <a:pt x="4282" y="39514"/>
                    <a:pt x="4416" y="39514"/>
                  </a:cubicBezTo>
                  <a:cubicBezTo>
                    <a:pt x="4766" y="39514"/>
                    <a:pt x="5045" y="39412"/>
                    <a:pt x="5249" y="39207"/>
                  </a:cubicBezTo>
                  <a:cubicBezTo>
                    <a:pt x="5556" y="38896"/>
                    <a:pt x="5588" y="38460"/>
                    <a:pt x="5582" y="38160"/>
                  </a:cubicBezTo>
                  <a:cubicBezTo>
                    <a:pt x="5582" y="38026"/>
                    <a:pt x="5614" y="37870"/>
                    <a:pt x="5653" y="37703"/>
                  </a:cubicBezTo>
                  <a:cubicBezTo>
                    <a:pt x="5700" y="37478"/>
                    <a:pt x="5749" y="37225"/>
                    <a:pt x="5738" y="36957"/>
                  </a:cubicBezTo>
                  <a:cubicBezTo>
                    <a:pt x="5733" y="36779"/>
                    <a:pt x="5749" y="36692"/>
                    <a:pt x="5760" y="36660"/>
                  </a:cubicBezTo>
                  <a:cubicBezTo>
                    <a:pt x="5782" y="36655"/>
                    <a:pt x="5824" y="36645"/>
                    <a:pt x="5904" y="36645"/>
                  </a:cubicBezTo>
                  <a:cubicBezTo>
                    <a:pt x="5985" y="36645"/>
                    <a:pt x="6082" y="36655"/>
                    <a:pt x="6201" y="36672"/>
                  </a:cubicBezTo>
                  <a:cubicBezTo>
                    <a:pt x="8096" y="36908"/>
                    <a:pt x="10030" y="37118"/>
                    <a:pt x="11894" y="37317"/>
                  </a:cubicBezTo>
                  <a:lnTo>
                    <a:pt x="13490" y="37493"/>
                  </a:lnTo>
                  <a:cubicBezTo>
                    <a:pt x="13528" y="37498"/>
                    <a:pt x="13570" y="37510"/>
                    <a:pt x="13619" y="37520"/>
                  </a:cubicBezTo>
                  <a:cubicBezTo>
                    <a:pt x="13737" y="37552"/>
                    <a:pt x="13882" y="37585"/>
                    <a:pt x="14038" y="37585"/>
                  </a:cubicBezTo>
                  <a:cubicBezTo>
                    <a:pt x="14210" y="37585"/>
                    <a:pt x="14361" y="37537"/>
                    <a:pt x="14490" y="37456"/>
                  </a:cubicBezTo>
                  <a:cubicBezTo>
                    <a:pt x="14629" y="37354"/>
                    <a:pt x="14736" y="37203"/>
                    <a:pt x="14790" y="37015"/>
                  </a:cubicBezTo>
                  <a:cubicBezTo>
                    <a:pt x="14683" y="36930"/>
                    <a:pt x="14629" y="36789"/>
                    <a:pt x="14683" y="36650"/>
                  </a:cubicBezTo>
                  <a:cubicBezTo>
                    <a:pt x="14726" y="36548"/>
                    <a:pt x="14795" y="36478"/>
                    <a:pt x="14876" y="36429"/>
                  </a:cubicBezTo>
                  <a:cubicBezTo>
                    <a:pt x="14924" y="36322"/>
                    <a:pt x="15000" y="36322"/>
                    <a:pt x="15112" y="36322"/>
                  </a:cubicBezTo>
                  <a:cubicBezTo>
                    <a:pt x="15199" y="36322"/>
                    <a:pt x="15306" y="36333"/>
                    <a:pt x="15408" y="36344"/>
                  </a:cubicBezTo>
                  <a:cubicBezTo>
                    <a:pt x="15456" y="36345"/>
                    <a:pt x="15504" y="36345"/>
                    <a:pt x="15552" y="36345"/>
                  </a:cubicBezTo>
                  <a:cubicBezTo>
                    <a:pt x="15996" y="36345"/>
                    <a:pt x="16439" y="36334"/>
                    <a:pt x="16881" y="36334"/>
                  </a:cubicBezTo>
                  <a:cubicBezTo>
                    <a:pt x="17307" y="36334"/>
                    <a:pt x="17731" y="36344"/>
                    <a:pt x="18153" y="36382"/>
                  </a:cubicBezTo>
                  <a:cubicBezTo>
                    <a:pt x="23510" y="36865"/>
                    <a:pt x="28861" y="37364"/>
                    <a:pt x="34211" y="37907"/>
                  </a:cubicBezTo>
                  <a:cubicBezTo>
                    <a:pt x="34361" y="37917"/>
                    <a:pt x="34495" y="37929"/>
                    <a:pt x="34614" y="37929"/>
                  </a:cubicBezTo>
                  <a:cubicBezTo>
                    <a:pt x="35000" y="37827"/>
                    <a:pt x="35268" y="37639"/>
                    <a:pt x="35462" y="37349"/>
                  </a:cubicBezTo>
                  <a:cubicBezTo>
                    <a:pt x="35489" y="37225"/>
                    <a:pt x="35511" y="37074"/>
                    <a:pt x="35516" y="36892"/>
                  </a:cubicBezTo>
                  <a:cubicBezTo>
                    <a:pt x="35559" y="35296"/>
                    <a:pt x="35779" y="33706"/>
                    <a:pt x="35925" y="32115"/>
                  </a:cubicBezTo>
                  <a:lnTo>
                    <a:pt x="35925" y="30704"/>
                  </a:lnTo>
                  <a:cubicBezTo>
                    <a:pt x="36483" y="27050"/>
                    <a:pt x="36661" y="23370"/>
                    <a:pt x="36912" y="19695"/>
                  </a:cubicBezTo>
                  <a:cubicBezTo>
                    <a:pt x="36939" y="19271"/>
                    <a:pt x="36967" y="18852"/>
                    <a:pt x="36999" y="18428"/>
                  </a:cubicBezTo>
                  <a:cubicBezTo>
                    <a:pt x="37445" y="16794"/>
                    <a:pt x="37144" y="15081"/>
                    <a:pt x="37520" y="13437"/>
                  </a:cubicBezTo>
                  <a:lnTo>
                    <a:pt x="37520" y="13432"/>
                  </a:lnTo>
                  <a:cubicBezTo>
                    <a:pt x="37574" y="12696"/>
                    <a:pt x="37628" y="11954"/>
                    <a:pt x="37681" y="11213"/>
                  </a:cubicBezTo>
                  <a:cubicBezTo>
                    <a:pt x="37725" y="10600"/>
                    <a:pt x="37767" y="9988"/>
                    <a:pt x="37810" y="9376"/>
                  </a:cubicBezTo>
                  <a:cubicBezTo>
                    <a:pt x="38144" y="8806"/>
                    <a:pt x="37740" y="7855"/>
                    <a:pt x="38208" y="7308"/>
                  </a:cubicBezTo>
                  <a:cubicBezTo>
                    <a:pt x="38213" y="7286"/>
                    <a:pt x="38213" y="7264"/>
                    <a:pt x="38218" y="7243"/>
                  </a:cubicBezTo>
                  <a:cubicBezTo>
                    <a:pt x="38240" y="7092"/>
                    <a:pt x="38261" y="6941"/>
                    <a:pt x="38288" y="6792"/>
                  </a:cubicBezTo>
                  <a:cubicBezTo>
                    <a:pt x="38298" y="6754"/>
                    <a:pt x="38305" y="6705"/>
                    <a:pt x="38310" y="6668"/>
                  </a:cubicBezTo>
                  <a:cubicBezTo>
                    <a:pt x="37971" y="6378"/>
                    <a:pt x="38035" y="5857"/>
                    <a:pt x="38090" y="5384"/>
                  </a:cubicBezTo>
                  <a:cubicBezTo>
                    <a:pt x="38144" y="4922"/>
                    <a:pt x="38229" y="4492"/>
                    <a:pt x="38412" y="4181"/>
                  </a:cubicBezTo>
                  <a:cubicBezTo>
                    <a:pt x="38407" y="4132"/>
                    <a:pt x="38395" y="4079"/>
                    <a:pt x="38385" y="4030"/>
                  </a:cubicBezTo>
                  <a:cubicBezTo>
                    <a:pt x="38197" y="4025"/>
                    <a:pt x="38003" y="4015"/>
                    <a:pt x="37815" y="4003"/>
                  </a:cubicBezTo>
                  <a:cubicBezTo>
                    <a:pt x="37714" y="3805"/>
                    <a:pt x="37517" y="3686"/>
                    <a:pt x="37127" y="3686"/>
                  </a:cubicBezTo>
                  <a:cubicBezTo>
                    <a:pt x="37044" y="3686"/>
                    <a:pt x="36951" y="3691"/>
                    <a:pt x="36848" y="3703"/>
                  </a:cubicBezTo>
                  <a:cubicBezTo>
                    <a:pt x="36821" y="3706"/>
                    <a:pt x="36794" y="3708"/>
                    <a:pt x="36767" y="3708"/>
                  </a:cubicBezTo>
                  <a:cubicBezTo>
                    <a:pt x="36536" y="3708"/>
                    <a:pt x="36316" y="3581"/>
                    <a:pt x="36268" y="3284"/>
                  </a:cubicBezTo>
                  <a:cubicBezTo>
                    <a:pt x="35913" y="3331"/>
                    <a:pt x="35565" y="3380"/>
                    <a:pt x="35216" y="3428"/>
                  </a:cubicBezTo>
                  <a:cubicBezTo>
                    <a:pt x="31826" y="3073"/>
                    <a:pt x="28435" y="2730"/>
                    <a:pt x="25045" y="2364"/>
                  </a:cubicBezTo>
                  <a:cubicBezTo>
                    <a:pt x="22097" y="2042"/>
                    <a:pt x="19152" y="1694"/>
                    <a:pt x="16203" y="1350"/>
                  </a:cubicBezTo>
                  <a:cubicBezTo>
                    <a:pt x="15742" y="1295"/>
                    <a:pt x="15687" y="527"/>
                    <a:pt x="15392"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789250" y="1973960"/>
              <a:ext cx="548385" cy="931759"/>
            </a:xfrm>
            <a:custGeom>
              <a:avLst/>
              <a:gdLst/>
              <a:ahLst/>
              <a:cxnLst/>
              <a:rect l="l" t="t" r="r" b="b"/>
              <a:pathLst>
                <a:path w="43994" h="74750" extrusionOk="0">
                  <a:moveTo>
                    <a:pt x="5002" y="1"/>
                  </a:moveTo>
                  <a:cubicBezTo>
                    <a:pt x="4766" y="23"/>
                    <a:pt x="4567" y="97"/>
                    <a:pt x="4411" y="226"/>
                  </a:cubicBezTo>
                  <a:cubicBezTo>
                    <a:pt x="4384" y="248"/>
                    <a:pt x="4352" y="264"/>
                    <a:pt x="4330" y="291"/>
                  </a:cubicBezTo>
                  <a:cubicBezTo>
                    <a:pt x="3933" y="699"/>
                    <a:pt x="3948" y="1338"/>
                    <a:pt x="3980" y="2622"/>
                  </a:cubicBezTo>
                  <a:lnTo>
                    <a:pt x="3987" y="2762"/>
                  </a:lnTo>
                  <a:cubicBezTo>
                    <a:pt x="4035" y="4658"/>
                    <a:pt x="3218" y="6372"/>
                    <a:pt x="1418" y="8156"/>
                  </a:cubicBezTo>
                  <a:cubicBezTo>
                    <a:pt x="333" y="9230"/>
                    <a:pt x="0" y="10509"/>
                    <a:pt x="377" y="12185"/>
                  </a:cubicBezTo>
                  <a:cubicBezTo>
                    <a:pt x="484" y="12668"/>
                    <a:pt x="714" y="13092"/>
                    <a:pt x="935" y="13501"/>
                  </a:cubicBezTo>
                  <a:cubicBezTo>
                    <a:pt x="967" y="13554"/>
                    <a:pt x="994" y="13603"/>
                    <a:pt x="1021" y="13657"/>
                  </a:cubicBezTo>
                  <a:cubicBezTo>
                    <a:pt x="1091" y="14747"/>
                    <a:pt x="1300" y="15800"/>
                    <a:pt x="1537" y="16853"/>
                  </a:cubicBezTo>
                  <a:cubicBezTo>
                    <a:pt x="1257" y="17590"/>
                    <a:pt x="1155" y="18319"/>
                    <a:pt x="1064" y="19028"/>
                  </a:cubicBezTo>
                  <a:cubicBezTo>
                    <a:pt x="1010" y="19405"/>
                    <a:pt x="967" y="19765"/>
                    <a:pt x="892" y="20119"/>
                  </a:cubicBezTo>
                  <a:cubicBezTo>
                    <a:pt x="494" y="22075"/>
                    <a:pt x="1305" y="23370"/>
                    <a:pt x="2150" y="24379"/>
                  </a:cubicBezTo>
                  <a:cubicBezTo>
                    <a:pt x="2348" y="24616"/>
                    <a:pt x="2514" y="24858"/>
                    <a:pt x="2643" y="25100"/>
                  </a:cubicBezTo>
                  <a:cubicBezTo>
                    <a:pt x="2745" y="25712"/>
                    <a:pt x="2847" y="26330"/>
                    <a:pt x="2955" y="26942"/>
                  </a:cubicBezTo>
                  <a:cubicBezTo>
                    <a:pt x="2933" y="27022"/>
                    <a:pt x="2923" y="27109"/>
                    <a:pt x="2896" y="27189"/>
                  </a:cubicBezTo>
                  <a:cubicBezTo>
                    <a:pt x="2594" y="28167"/>
                    <a:pt x="2912" y="28795"/>
                    <a:pt x="3320" y="29246"/>
                  </a:cubicBezTo>
                  <a:cubicBezTo>
                    <a:pt x="3336" y="29375"/>
                    <a:pt x="3358" y="29499"/>
                    <a:pt x="3374" y="29628"/>
                  </a:cubicBezTo>
                  <a:cubicBezTo>
                    <a:pt x="3519" y="30719"/>
                    <a:pt x="3744" y="31782"/>
                    <a:pt x="3970" y="32841"/>
                  </a:cubicBezTo>
                  <a:cubicBezTo>
                    <a:pt x="3809" y="33781"/>
                    <a:pt x="4019" y="34812"/>
                    <a:pt x="4523" y="35656"/>
                  </a:cubicBezTo>
                  <a:cubicBezTo>
                    <a:pt x="4615" y="36209"/>
                    <a:pt x="4689" y="36768"/>
                    <a:pt x="4738" y="37337"/>
                  </a:cubicBezTo>
                  <a:cubicBezTo>
                    <a:pt x="4813" y="38261"/>
                    <a:pt x="4937" y="39186"/>
                    <a:pt x="5093" y="40099"/>
                  </a:cubicBezTo>
                  <a:cubicBezTo>
                    <a:pt x="4862" y="40823"/>
                    <a:pt x="5018" y="41586"/>
                    <a:pt x="5560" y="42338"/>
                  </a:cubicBezTo>
                  <a:cubicBezTo>
                    <a:pt x="5899" y="43714"/>
                    <a:pt x="6313" y="45073"/>
                    <a:pt x="6796" y="46394"/>
                  </a:cubicBezTo>
                  <a:cubicBezTo>
                    <a:pt x="7672" y="48759"/>
                    <a:pt x="8177" y="51085"/>
                    <a:pt x="9100" y="53175"/>
                  </a:cubicBezTo>
                  <a:cubicBezTo>
                    <a:pt x="9026" y="53352"/>
                    <a:pt x="8951" y="53529"/>
                    <a:pt x="8886" y="53706"/>
                  </a:cubicBezTo>
                  <a:cubicBezTo>
                    <a:pt x="8634" y="54420"/>
                    <a:pt x="8628" y="54916"/>
                    <a:pt x="9353" y="55469"/>
                  </a:cubicBezTo>
                  <a:cubicBezTo>
                    <a:pt x="9928" y="55908"/>
                    <a:pt x="10551" y="56188"/>
                    <a:pt x="11180" y="56419"/>
                  </a:cubicBezTo>
                  <a:cubicBezTo>
                    <a:pt x="11614" y="56892"/>
                    <a:pt x="12103" y="57343"/>
                    <a:pt x="12668" y="57762"/>
                  </a:cubicBezTo>
                  <a:cubicBezTo>
                    <a:pt x="13732" y="58546"/>
                    <a:pt x="14935" y="59106"/>
                    <a:pt x="16112" y="59701"/>
                  </a:cubicBezTo>
                  <a:cubicBezTo>
                    <a:pt x="16616" y="60395"/>
                    <a:pt x="17352" y="60819"/>
                    <a:pt x="18304" y="60975"/>
                  </a:cubicBezTo>
                  <a:cubicBezTo>
                    <a:pt x="18460" y="61088"/>
                    <a:pt x="18614" y="61189"/>
                    <a:pt x="18765" y="61308"/>
                  </a:cubicBezTo>
                  <a:cubicBezTo>
                    <a:pt x="18996" y="61496"/>
                    <a:pt x="19222" y="61700"/>
                    <a:pt x="19452" y="61888"/>
                  </a:cubicBezTo>
                  <a:cubicBezTo>
                    <a:pt x="19662" y="62764"/>
                    <a:pt x="20280" y="63237"/>
                    <a:pt x="20850" y="63656"/>
                  </a:cubicBezTo>
                  <a:cubicBezTo>
                    <a:pt x="21027" y="63790"/>
                    <a:pt x="21215" y="63929"/>
                    <a:pt x="21393" y="64085"/>
                  </a:cubicBezTo>
                  <a:cubicBezTo>
                    <a:pt x="23885" y="66272"/>
                    <a:pt x="24971" y="68915"/>
                    <a:pt x="24610" y="71928"/>
                  </a:cubicBezTo>
                  <a:cubicBezTo>
                    <a:pt x="24567" y="72294"/>
                    <a:pt x="24552" y="72756"/>
                    <a:pt x="24830" y="73100"/>
                  </a:cubicBezTo>
                  <a:cubicBezTo>
                    <a:pt x="25115" y="73455"/>
                    <a:pt x="25566" y="73524"/>
                    <a:pt x="25963" y="73562"/>
                  </a:cubicBezTo>
                  <a:cubicBezTo>
                    <a:pt x="27344" y="73696"/>
                    <a:pt x="28752" y="73852"/>
                    <a:pt x="30116" y="73998"/>
                  </a:cubicBezTo>
                  <a:cubicBezTo>
                    <a:pt x="32727" y="74281"/>
                    <a:pt x="35414" y="74571"/>
                    <a:pt x="38100" y="74749"/>
                  </a:cubicBezTo>
                  <a:cubicBezTo>
                    <a:pt x="38175" y="74556"/>
                    <a:pt x="38288" y="74389"/>
                    <a:pt x="38449" y="74276"/>
                  </a:cubicBezTo>
                  <a:cubicBezTo>
                    <a:pt x="38470" y="74261"/>
                    <a:pt x="38497" y="74249"/>
                    <a:pt x="38524" y="74239"/>
                  </a:cubicBezTo>
                  <a:cubicBezTo>
                    <a:pt x="38846" y="74261"/>
                    <a:pt x="39174" y="74281"/>
                    <a:pt x="39496" y="74298"/>
                  </a:cubicBezTo>
                  <a:cubicBezTo>
                    <a:pt x="39819" y="74147"/>
                    <a:pt x="40056" y="73869"/>
                    <a:pt x="40098" y="73379"/>
                  </a:cubicBezTo>
                  <a:cubicBezTo>
                    <a:pt x="40141" y="72869"/>
                    <a:pt x="40136" y="72374"/>
                    <a:pt x="40066" y="71864"/>
                  </a:cubicBezTo>
                  <a:cubicBezTo>
                    <a:pt x="40012" y="71488"/>
                    <a:pt x="39932" y="71090"/>
                    <a:pt x="39969" y="70710"/>
                  </a:cubicBezTo>
                  <a:cubicBezTo>
                    <a:pt x="40024" y="70242"/>
                    <a:pt x="40195" y="69892"/>
                    <a:pt x="40399" y="69560"/>
                  </a:cubicBezTo>
                  <a:lnTo>
                    <a:pt x="40388" y="69538"/>
                  </a:lnTo>
                  <a:cubicBezTo>
                    <a:pt x="40394" y="69533"/>
                    <a:pt x="40404" y="69533"/>
                    <a:pt x="40410" y="69533"/>
                  </a:cubicBezTo>
                  <a:cubicBezTo>
                    <a:pt x="40577" y="69259"/>
                    <a:pt x="40765" y="68990"/>
                    <a:pt x="40926" y="68667"/>
                  </a:cubicBezTo>
                  <a:cubicBezTo>
                    <a:pt x="41281" y="67963"/>
                    <a:pt x="41313" y="67105"/>
                    <a:pt x="41747" y="66443"/>
                  </a:cubicBezTo>
                  <a:cubicBezTo>
                    <a:pt x="41893" y="66223"/>
                    <a:pt x="42059" y="66046"/>
                    <a:pt x="42241" y="65901"/>
                  </a:cubicBezTo>
                  <a:cubicBezTo>
                    <a:pt x="42248" y="65880"/>
                    <a:pt x="42268" y="65863"/>
                    <a:pt x="42306" y="65843"/>
                  </a:cubicBezTo>
                  <a:cubicBezTo>
                    <a:pt x="42435" y="65746"/>
                    <a:pt x="42575" y="65649"/>
                    <a:pt x="42714" y="65563"/>
                  </a:cubicBezTo>
                  <a:cubicBezTo>
                    <a:pt x="42720" y="65488"/>
                    <a:pt x="42833" y="65461"/>
                    <a:pt x="42918" y="65439"/>
                  </a:cubicBezTo>
                  <a:cubicBezTo>
                    <a:pt x="42918" y="65434"/>
                    <a:pt x="42925" y="65434"/>
                    <a:pt x="42930" y="65429"/>
                  </a:cubicBezTo>
                  <a:cubicBezTo>
                    <a:pt x="43106" y="64998"/>
                    <a:pt x="43698" y="64864"/>
                    <a:pt x="43956" y="64494"/>
                  </a:cubicBezTo>
                  <a:cubicBezTo>
                    <a:pt x="43993" y="64328"/>
                    <a:pt x="43944" y="64150"/>
                    <a:pt x="43756" y="63961"/>
                  </a:cubicBezTo>
                  <a:lnTo>
                    <a:pt x="43563" y="63768"/>
                  </a:lnTo>
                  <a:cubicBezTo>
                    <a:pt x="43391" y="63698"/>
                    <a:pt x="43322" y="63580"/>
                    <a:pt x="43305" y="63334"/>
                  </a:cubicBezTo>
                  <a:cubicBezTo>
                    <a:pt x="43096" y="62640"/>
                    <a:pt x="42655" y="62232"/>
                    <a:pt x="42613" y="61474"/>
                  </a:cubicBezTo>
                  <a:cubicBezTo>
                    <a:pt x="42607" y="61362"/>
                    <a:pt x="42602" y="61249"/>
                    <a:pt x="42591" y="61136"/>
                  </a:cubicBezTo>
                  <a:cubicBezTo>
                    <a:pt x="42473" y="60448"/>
                    <a:pt x="42451" y="59756"/>
                    <a:pt x="42312" y="59079"/>
                  </a:cubicBezTo>
                  <a:cubicBezTo>
                    <a:pt x="42280" y="58906"/>
                    <a:pt x="42236" y="58734"/>
                    <a:pt x="42183" y="58563"/>
                  </a:cubicBezTo>
                  <a:cubicBezTo>
                    <a:pt x="42160" y="58566"/>
                    <a:pt x="42139" y="58568"/>
                    <a:pt x="42120" y="58568"/>
                  </a:cubicBezTo>
                  <a:cubicBezTo>
                    <a:pt x="41923" y="58568"/>
                    <a:pt x="41913" y="58401"/>
                    <a:pt x="41903" y="58236"/>
                  </a:cubicBezTo>
                  <a:cubicBezTo>
                    <a:pt x="41839" y="58031"/>
                    <a:pt x="41764" y="57837"/>
                    <a:pt x="41667" y="57655"/>
                  </a:cubicBezTo>
                  <a:cubicBezTo>
                    <a:pt x="41506" y="57354"/>
                    <a:pt x="41296" y="57075"/>
                    <a:pt x="41028" y="56843"/>
                  </a:cubicBezTo>
                  <a:cubicBezTo>
                    <a:pt x="40813" y="56768"/>
                    <a:pt x="40577" y="56714"/>
                    <a:pt x="40572" y="56419"/>
                  </a:cubicBezTo>
                  <a:cubicBezTo>
                    <a:pt x="40265" y="56242"/>
                    <a:pt x="40125" y="55952"/>
                    <a:pt x="40044" y="55625"/>
                  </a:cubicBezTo>
                  <a:cubicBezTo>
                    <a:pt x="39722" y="55447"/>
                    <a:pt x="39583" y="55157"/>
                    <a:pt x="39508" y="54819"/>
                  </a:cubicBezTo>
                  <a:cubicBezTo>
                    <a:pt x="39185" y="54651"/>
                    <a:pt x="39035" y="54368"/>
                    <a:pt x="38975" y="54018"/>
                  </a:cubicBezTo>
                  <a:cubicBezTo>
                    <a:pt x="38643" y="53857"/>
                    <a:pt x="38492" y="53572"/>
                    <a:pt x="38438" y="53223"/>
                  </a:cubicBezTo>
                  <a:cubicBezTo>
                    <a:pt x="38191" y="53126"/>
                    <a:pt x="38105" y="52938"/>
                    <a:pt x="38169" y="52680"/>
                  </a:cubicBezTo>
                  <a:cubicBezTo>
                    <a:pt x="37756" y="52573"/>
                    <a:pt x="37584" y="52305"/>
                    <a:pt x="37638" y="51879"/>
                  </a:cubicBezTo>
                  <a:cubicBezTo>
                    <a:pt x="37213" y="51782"/>
                    <a:pt x="37052" y="51504"/>
                    <a:pt x="37106" y="51080"/>
                  </a:cubicBezTo>
                  <a:cubicBezTo>
                    <a:pt x="36665" y="50993"/>
                    <a:pt x="36520" y="50708"/>
                    <a:pt x="36568" y="50289"/>
                  </a:cubicBezTo>
                  <a:lnTo>
                    <a:pt x="36568" y="50289"/>
                  </a:lnTo>
                  <a:cubicBezTo>
                    <a:pt x="36548" y="50292"/>
                    <a:pt x="36529" y="50293"/>
                    <a:pt x="36512" y="50293"/>
                  </a:cubicBezTo>
                  <a:cubicBezTo>
                    <a:pt x="36315" y="50293"/>
                    <a:pt x="36305" y="50130"/>
                    <a:pt x="36300" y="49957"/>
                  </a:cubicBezTo>
                  <a:cubicBezTo>
                    <a:pt x="36214" y="49687"/>
                    <a:pt x="36101" y="49436"/>
                    <a:pt x="35956" y="49199"/>
                  </a:cubicBezTo>
                  <a:cubicBezTo>
                    <a:pt x="35816" y="48968"/>
                    <a:pt x="35640" y="48753"/>
                    <a:pt x="35419" y="48571"/>
                  </a:cubicBezTo>
                  <a:cubicBezTo>
                    <a:pt x="35204" y="48490"/>
                    <a:pt x="34973" y="48437"/>
                    <a:pt x="34968" y="48147"/>
                  </a:cubicBezTo>
                  <a:cubicBezTo>
                    <a:pt x="34661" y="47963"/>
                    <a:pt x="34517" y="47679"/>
                    <a:pt x="34436" y="47346"/>
                  </a:cubicBezTo>
                  <a:cubicBezTo>
                    <a:pt x="34118" y="47173"/>
                    <a:pt x="33974" y="46883"/>
                    <a:pt x="33904" y="46545"/>
                  </a:cubicBezTo>
                  <a:cubicBezTo>
                    <a:pt x="33577" y="46374"/>
                    <a:pt x="33426" y="46089"/>
                    <a:pt x="33367" y="45745"/>
                  </a:cubicBezTo>
                  <a:cubicBezTo>
                    <a:pt x="33039" y="45578"/>
                    <a:pt x="32883" y="45293"/>
                    <a:pt x="32836" y="44944"/>
                  </a:cubicBezTo>
                  <a:cubicBezTo>
                    <a:pt x="32583" y="44847"/>
                    <a:pt x="32502" y="44665"/>
                    <a:pt x="32566" y="44408"/>
                  </a:cubicBezTo>
                  <a:cubicBezTo>
                    <a:pt x="32152" y="44299"/>
                    <a:pt x="31976" y="44031"/>
                    <a:pt x="32035" y="43607"/>
                  </a:cubicBezTo>
                  <a:cubicBezTo>
                    <a:pt x="31604" y="43510"/>
                    <a:pt x="31443" y="43230"/>
                    <a:pt x="31497" y="42806"/>
                  </a:cubicBezTo>
                  <a:cubicBezTo>
                    <a:pt x="31056" y="42720"/>
                    <a:pt x="30917" y="42430"/>
                    <a:pt x="30966" y="42011"/>
                  </a:cubicBezTo>
                  <a:lnTo>
                    <a:pt x="30966" y="42011"/>
                  </a:lnTo>
                  <a:cubicBezTo>
                    <a:pt x="30943" y="42014"/>
                    <a:pt x="30923" y="42016"/>
                    <a:pt x="30904" y="42016"/>
                  </a:cubicBezTo>
                  <a:cubicBezTo>
                    <a:pt x="30711" y="42016"/>
                    <a:pt x="30701" y="41850"/>
                    <a:pt x="30691" y="41683"/>
                  </a:cubicBezTo>
                  <a:cubicBezTo>
                    <a:pt x="30573" y="41485"/>
                    <a:pt x="30461" y="41286"/>
                    <a:pt x="30342" y="41088"/>
                  </a:cubicBezTo>
                  <a:cubicBezTo>
                    <a:pt x="30138" y="41001"/>
                    <a:pt x="29902" y="40959"/>
                    <a:pt x="29896" y="40668"/>
                  </a:cubicBezTo>
                  <a:cubicBezTo>
                    <a:pt x="29595" y="40485"/>
                    <a:pt x="29445" y="40200"/>
                    <a:pt x="29365" y="39873"/>
                  </a:cubicBezTo>
                  <a:cubicBezTo>
                    <a:pt x="29053" y="39690"/>
                    <a:pt x="28908" y="39400"/>
                    <a:pt x="28827" y="39067"/>
                  </a:cubicBezTo>
                  <a:cubicBezTo>
                    <a:pt x="28510" y="38896"/>
                    <a:pt x="28365" y="38606"/>
                    <a:pt x="28296" y="38266"/>
                  </a:cubicBezTo>
                  <a:cubicBezTo>
                    <a:pt x="27968" y="38100"/>
                    <a:pt x="27823" y="37815"/>
                    <a:pt x="27763" y="37466"/>
                  </a:cubicBezTo>
                  <a:cubicBezTo>
                    <a:pt x="27431" y="37305"/>
                    <a:pt x="27275" y="37020"/>
                    <a:pt x="27227" y="36672"/>
                  </a:cubicBezTo>
                  <a:cubicBezTo>
                    <a:pt x="26974" y="36575"/>
                    <a:pt x="26893" y="36387"/>
                    <a:pt x="26957" y="36129"/>
                  </a:cubicBezTo>
                  <a:cubicBezTo>
                    <a:pt x="26544" y="36020"/>
                    <a:pt x="26372" y="35752"/>
                    <a:pt x="26426" y="35328"/>
                  </a:cubicBezTo>
                  <a:cubicBezTo>
                    <a:pt x="25996" y="35231"/>
                    <a:pt x="25834" y="34952"/>
                    <a:pt x="25894" y="34527"/>
                  </a:cubicBezTo>
                  <a:cubicBezTo>
                    <a:pt x="25454" y="34441"/>
                    <a:pt x="25308" y="34157"/>
                    <a:pt x="25357" y="33738"/>
                  </a:cubicBezTo>
                  <a:lnTo>
                    <a:pt x="25357" y="33738"/>
                  </a:lnTo>
                  <a:cubicBezTo>
                    <a:pt x="25338" y="33741"/>
                    <a:pt x="25320" y="33742"/>
                    <a:pt x="25303" y="33742"/>
                  </a:cubicBezTo>
                  <a:cubicBezTo>
                    <a:pt x="25103" y="33742"/>
                    <a:pt x="25093" y="33573"/>
                    <a:pt x="25088" y="33404"/>
                  </a:cubicBezTo>
                  <a:cubicBezTo>
                    <a:pt x="25040" y="33270"/>
                    <a:pt x="24991" y="33141"/>
                    <a:pt x="24938" y="33012"/>
                  </a:cubicBezTo>
                  <a:cubicBezTo>
                    <a:pt x="24766" y="32636"/>
                    <a:pt x="24535" y="32298"/>
                    <a:pt x="24213" y="32018"/>
                  </a:cubicBezTo>
                  <a:cubicBezTo>
                    <a:pt x="23992" y="31949"/>
                    <a:pt x="23756" y="31889"/>
                    <a:pt x="23756" y="31594"/>
                  </a:cubicBezTo>
                  <a:cubicBezTo>
                    <a:pt x="23444" y="31418"/>
                    <a:pt x="23305" y="31127"/>
                    <a:pt x="23224" y="30794"/>
                  </a:cubicBezTo>
                  <a:cubicBezTo>
                    <a:pt x="22901" y="30622"/>
                    <a:pt x="22757" y="30332"/>
                    <a:pt x="22687" y="29993"/>
                  </a:cubicBezTo>
                  <a:cubicBezTo>
                    <a:pt x="22365" y="29821"/>
                    <a:pt x="22214" y="29536"/>
                    <a:pt x="22155" y="29194"/>
                  </a:cubicBezTo>
                  <a:cubicBezTo>
                    <a:pt x="21822" y="29026"/>
                    <a:pt x="21671" y="28747"/>
                    <a:pt x="21624" y="28393"/>
                  </a:cubicBezTo>
                  <a:cubicBezTo>
                    <a:pt x="21366" y="28296"/>
                    <a:pt x="21284" y="28113"/>
                    <a:pt x="21349" y="27855"/>
                  </a:cubicBezTo>
                  <a:cubicBezTo>
                    <a:pt x="20935" y="27748"/>
                    <a:pt x="20764" y="27474"/>
                    <a:pt x="20818" y="27049"/>
                  </a:cubicBezTo>
                  <a:cubicBezTo>
                    <a:pt x="20007" y="26641"/>
                    <a:pt x="19990" y="26045"/>
                    <a:pt x="20205" y="25207"/>
                  </a:cubicBezTo>
                  <a:cubicBezTo>
                    <a:pt x="21731" y="19212"/>
                    <a:pt x="23176" y="13194"/>
                    <a:pt x="24718" y="7204"/>
                  </a:cubicBezTo>
                  <a:cubicBezTo>
                    <a:pt x="24830" y="6780"/>
                    <a:pt x="24852" y="6474"/>
                    <a:pt x="24771" y="6244"/>
                  </a:cubicBezTo>
                  <a:cubicBezTo>
                    <a:pt x="24862" y="6071"/>
                    <a:pt x="24981" y="5915"/>
                    <a:pt x="25152" y="5797"/>
                  </a:cubicBezTo>
                  <a:cubicBezTo>
                    <a:pt x="25078" y="5679"/>
                    <a:pt x="24981" y="5577"/>
                    <a:pt x="24862" y="5480"/>
                  </a:cubicBezTo>
                  <a:cubicBezTo>
                    <a:pt x="19437" y="4077"/>
                    <a:pt x="14032" y="2590"/>
                    <a:pt x="8639" y="1064"/>
                  </a:cubicBezTo>
                  <a:cubicBezTo>
                    <a:pt x="7870" y="849"/>
                    <a:pt x="7119" y="549"/>
                    <a:pt x="6340" y="420"/>
                  </a:cubicBezTo>
                  <a:cubicBezTo>
                    <a:pt x="5743" y="323"/>
                    <a:pt x="5314" y="184"/>
                    <a:pt x="5002"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3262484" y="2555813"/>
              <a:ext cx="465281" cy="535858"/>
            </a:xfrm>
            <a:custGeom>
              <a:avLst/>
              <a:gdLst/>
              <a:ahLst/>
              <a:cxnLst/>
              <a:rect l="l" t="t" r="r" b="b"/>
              <a:pathLst>
                <a:path w="37327" h="42989" extrusionOk="0">
                  <a:moveTo>
                    <a:pt x="10497" y="0"/>
                  </a:moveTo>
                  <a:cubicBezTo>
                    <a:pt x="10449" y="172"/>
                    <a:pt x="10395" y="339"/>
                    <a:pt x="10342" y="506"/>
                  </a:cubicBezTo>
                  <a:cubicBezTo>
                    <a:pt x="10192" y="758"/>
                    <a:pt x="10073" y="1156"/>
                    <a:pt x="9907" y="1758"/>
                  </a:cubicBezTo>
                  <a:cubicBezTo>
                    <a:pt x="9912" y="1805"/>
                    <a:pt x="9896" y="1865"/>
                    <a:pt x="9864" y="1924"/>
                  </a:cubicBezTo>
                  <a:cubicBezTo>
                    <a:pt x="9504" y="2364"/>
                    <a:pt x="9332" y="2869"/>
                    <a:pt x="9208" y="3395"/>
                  </a:cubicBezTo>
                  <a:cubicBezTo>
                    <a:pt x="9176" y="3514"/>
                    <a:pt x="9155" y="3632"/>
                    <a:pt x="9128" y="3756"/>
                  </a:cubicBezTo>
                  <a:cubicBezTo>
                    <a:pt x="9074" y="4014"/>
                    <a:pt x="9026" y="4277"/>
                    <a:pt x="8962" y="4530"/>
                  </a:cubicBezTo>
                  <a:cubicBezTo>
                    <a:pt x="8886" y="4830"/>
                    <a:pt x="8795" y="5125"/>
                    <a:pt x="8655" y="5410"/>
                  </a:cubicBezTo>
                  <a:cubicBezTo>
                    <a:pt x="8504" y="5722"/>
                    <a:pt x="8380" y="5935"/>
                    <a:pt x="8243" y="5935"/>
                  </a:cubicBezTo>
                  <a:cubicBezTo>
                    <a:pt x="8165" y="5935"/>
                    <a:pt x="8083" y="5866"/>
                    <a:pt x="7989" y="5706"/>
                  </a:cubicBezTo>
                  <a:cubicBezTo>
                    <a:pt x="7854" y="5470"/>
                    <a:pt x="7705" y="5297"/>
                    <a:pt x="7543" y="5180"/>
                  </a:cubicBezTo>
                  <a:cubicBezTo>
                    <a:pt x="7441" y="5098"/>
                    <a:pt x="7328" y="5039"/>
                    <a:pt x="7216" y="4996"/>
                  </a:cubicBezTo>
                  <a:cubicBezTo>
                    <a:pt x="7043" y="4937"/>
                    <a:pt x="6866" y="4910"/>
                    <a:pt x="6689" y="4905"/>
                  </a:cubicBezTo>
                  <a:cubicBezTo>
                    <a:pt x="6672" y="4905"/>
                    <a:pt x="6655" y="4904"/>
                    <a:pt x="6638" y="4904"/>
                  </a:cubicBezTo>
                  <a:cubicBezTo>
                    <a:pt x="6202" y="4904"/>
                    <a:pt x="5741" y="5020"/>
                    <a:pt x="5303" y="5020"/>
                  </a:cubicBezTo>
                  <a:cubicBezTo>
                    <a:pt x="5271" y="5020"/>
                    <a:pt x="5238" y="5020"/>
                    <a:pt x="5206" y="5018"/>
                  </a:cubicBezTo>
                  <a:lnTo>
                    <a:pt x="5206" y="5018"/>
                  </a:lnTo>
                  <a:cubicBezTo>
                    <a:pt x="5743" y="6226"/>
                    <a:pt x="5195" y="7484"/>
                    <a:pt x="5335" y="8649"/>
                  </a:cubicBezTo>
                  <a:cubicBezTo>
                    <a:pt x="5357" y="8842"/>
                    <a:pt x="5367" y="9036"/>
                    <a:pt x="5367" y="9229"/>
                  </a:cubicBezTo>
                  <a:cubicBezTo>
                    <a:pt x="5335" y="9390"/>
                    <a:pt x="5330" y="9536"/>
                    <a:pt x="5351" y="9681"/>
                  </a:cubicBezTo>
                  <a:cubicBezTo>
                    <a:pt x="5292" y="10530"/>
                    <a:pt x="5072" y="11368"/>
                    <a:pt x="4895" y="12206"/>
                  </a:cubicBezTo>
                  <a:cubicBezTo>
                    <a:pt x="4766" y="12276"/>
                    <a:pt x="4626" y="12330"/>
                    <a:pt x="4470" y="12362"/>
                  </a:cubicBezTo>
                  <a:cubicBezTo>
                    <a:pt x="4464" y="12362"/>
                    <a:pt x="4464" y="12362"/>
                    <a:pt x="4464" y="12368"/>
                  </a:cubicBezTo>
                  <a:cubicBezTo>
                    <a:pt x="4427" y="12383"/>
                    <a:pt x="4390" y="12395"/>
                    <a:pt x="4347" y="12400"/>
                  </a:cubicBezTo>
                  <a:cubicBezTo>
                    <a:pt x="4486" y="13077"/>
                    <a:pt x="4508" y="13769"/>
                    <a:pt x="4626" y="14457"/>
                  </a:cubicBezTo>
                  <a:cubicBezTo>
                    <a:pt x="4637" y="14570"/>
                    <a:pt x="4642" y="14683"/>
                    <a:pt x="4648" y="14795"/>
                  </a:cubicBezTo>
                  <a:cubicBezTo>
                    <a:pt x="4690" y="15553"/>
                    <a:pt x="5131" y="15961"/>
                    <a:pt x="5340" y="16655"/>
                  </a:cubicBezTo>
                  <a:cubicBezTo>
                    <a:pt x="5357" y="16901"/>
                    <a:pt x="5426" y="17019"/>
                    <a:pt x="5598" y="17089"/>
                  </a:cubicBezTo>
                  <a:lnTo>
                    <a:pt x="5791" y="17282"/>
                  </a:lnTo>
                  <a:cubicBezTo>
                    <a:pt x="5979" y="17471"/>
                    <a:pt x="6028" y="17649"/>
                    <a:pt x="5991" y="17815"/>
                  </a:cubicBezTo>
                  <a:cubicBezTo>
                    <a:pt x="5733" y="18185"/>
                    <a:pt x="5141" y="18319"/>
                    <a:pt x="4965" y="18750"/>
                  </a:cubicBezTo>
                  <a:cubicBezTo>
                    <a:pt x="4960" y="18755"/>
                    <a:pt x="4953" y="18755"/>
                    <a:pt x="4953" y="18760"/>
                  </a:cubicBezTo>
                  <a:cubicBezTo>
                    <a:pt x="4868" y="18782"/>
                    <a:pt x="4755" y="18809"/>
                    <a:pt x="4749" y="18884"/>
                  </a:cubicBezTo>
                  <a:cubicBezTo>
                    <a:pt x="4610" y="18970"/>
                    <a:pt x="4470" y="19067"/>
                    <a:pt x="4341" y="19164"/>
                  </a:cubicBezTo>
                  <a:cubicBezTo>
                    <a:pt x="4303" y="19184"/>
                    <a:pt x="4283" y="19201"/>
                    <a:pt x="4276" y="19222"/>
                  </a:cubicBezTo>
                  <a:cubicBezTo>
                    <a:pt x="4094" y="19367"/>
                    <a:pt x="3928" y="19544"/>
                    <a:pt x="3782" y="19764"/>
                  </a:cubicBezTo>
                  <a:cubicBezTo>
                    <a:pt x="3348" y="20426"/>
                    <a:pt x="3316" y="21284"/>
                    <a:pt x="2961" y="21988"/>
                  </a:cubicBezTo>
                  <a:cubicBezTo>
                    <a:pt x="2800" y="22311"/>
                    <a:pt x="2612" y="22580"/>
                    <a:pt x="2445" y="22854"/>
                  </a:cubicBezTo>
                  <a:cubicBezTo>
                    <a:pt x="2439" y="22854"/>
                    <a:pt x="2429" y="22854"/>
                    <a:pt x="2423" y="22859"/>
                  </a:cubicBezTo>
                  <a:lnTo>
                    <a:pt x="2434" y="22881"/>
                  </a:lnTo>
                  <a:cubicBezTo>
                    <a:pt x="2230" y="23213"/>
                    <a:pt x="2059" y="23563"/>
                    <a:pt x="2004" y="24031"/>
                  </a:cubicBezTo>
                  <a:cubicBezTo>
                    <a:pt x="1967" y="24411"/>
                    <a:pt x="2047" y="24809"/>
                    <a:pt x="2101" y="25185"/>
                  </a:cubicBezTo>
                  <a:cubicBezTo>
                    <a:pt x="2171" y="25695"/>
                    <a:pt x="2176" y="26190"/>
                    <a:pt x="2133" y="26700"/>
                  </a:cubicBezTo>
                  <a:cubicBezTo>
                    <a:pt x="2091" y="27190"/>
                    <a:pt x="1854" y="27468"/>
                    <a:pt x="1531" y="27619"/>
                  </a:cubicBezTo>
                  <a:cubicBezTo>
                    <a:pt x="1209" y="27602"/>
                    <a:pt x="881" y="27582"/>
                    <a:pt x="559" y="27560"/>
                  </a:cubicBezTo>
                  <a:cubicBezTo>
                    <a:pt x="532" y="27570"/>
                    <a:pt x="505" y="27582"/>
                    <a:pt x="484" y="27597"/>
                  </a:cubicBezTo>
                  <a:cubicBezTo>
                    <a:pt x="323" y="27710"/>
                    <a:pt x="210" y="27877"/>
                    <a:pt x="135" y="28070"/>
                  </a:cubicBezTo>
                  <a:cubicBezTo>
                    <a:pt x="81" y="28209"/>
                    <a:pt x="48" y="28360"/>
                    <a:pt x="43" y="28532"/>
                  </a:cubicBezTo>
                  <a:cubicBezTo>
                    <a:pt x="1" y="29660"/>
                    <a:pt x="849" y="29987"/>
                    <a:pt x="1355" y="30181"/>
                  </a:cubicBezTo>
                  <a:cubicBezTo>
                    <a:pt x="1499" y="30235"/>
                    <a:pt x="1633" y="30289"/>
                    <a:pt x="1730" y="30348"/>
                  </a:cubicBezTo>
                  <a:cubicBezTo>
                    <a:pt x="5185" y="32400"/>
                    <a:pt x="8709" y="34474"/>
                    <a:pt x="12115" y="36473"/>
                  </a:cubicBezTo>
                  <a:cubicBezTo>
                    <a:pt x="14430" y="37837"/>
                    <a:pt x="16750" y="39201"/>
                    <a:pt x="19066" y="40566"/>
                  </a:cubicBezTo>
                  <a:cubicBezTo>
                    <a:pt x="19851" y="41033"/>
                    <a:pt x="20640" y="41323"/>
                    <a:pt x="21478" y="41457"/>
                  </a:cubicBezTo>
                  <a:cubicBezTo>
                    <a:pt x="22456" y="41613"/>
                    <a:pt x="23434" y="41764"/>
                    <a:pt x="24412" y="41914"/>
                  </a:cubicBezTo>
                  <a:cubicBezTo>
                    <a:pt x="26464" y="42231"/>
                    <a:pt x="28586" y="42558"/>
                    <a:pt x="30660" y="42935"/>
                  </a:cubicBezTo>
                  <a:cubicBezTo>
                    <a:pt x="30858" y="42972"/>
                    <a:pt x="31025" y="42989"/>
                    <a:pt x="31165" y="42989"/>
                  </a:cubicBezTo>
                  <a:cubicBezTo>
                    <a:pt x="31438" y="42989"/>
                    <a:pt x="31642" y="42924"/>
                    <a:pt x="31798" y="42823"/>
                  </a:cubicBezTo>
                  <a:cubicBezTo>
                    <a:pt x="31959" y="42709"/>
                    <a:pt x="32068" y="42553"/>
                    <a:pt x="32137" y="42382"/>
                  </a:cubicBezTo>
                  <a:cubicBezTo>
                    <a:pt x="32051" y="42226"/>
                    <a:pt x="32051" y="42005"/>
                    <a:pt x="32093" y="41678"/>
                  </a:cubicBezTo>
                  <a:cubicBezTo>
                    <a:pt x="33131" y="34468"/>
                    <a:pt x="34124" y="27254"/>
                    <a:pt x="35130" y="20039"/>
                  </a:cubicBezTo>
                  <a:cubicBezTo>
                    <a:pt x="35135" y="19975"/>
                    <a:pt x="35140" y="19910"/>
                    <a:pt x="35140" y="19834"/>
                  </a:cubicBezTo>
                  <a:cubicBezTo>
                    <a:pt x="35269" y="18911"/>
                    <a:pt x="35312" y="17971"/>
                    <a:pt x="35478" y="17046"/>
                  </a:cubicBezTo>
                  <a:cubicBezTo>
                    <a:pt x="35495" y="16965"/>
                    <a:pt x="35505" y="16880"/>
                    <a:pt x="35522" y="16794"/>
                  </a:cubicBezTo>
                  <a:lnTo>
                    <a:pt x="35559" y="16794"/>
                  </a:lnTo>
                  <a:cubicBezTo>
                    <a:pt x="35715" y="15639"/>
                    <a:pt x="35871" y="14478"/>
                    <a:pt x="36032" y="13318"/>
                  </a:cubicBezTo>
                  <a:cubicBezTo>
                    <a:pt x="36038" y="13286"/>
                    <a:pt x="36038" y="13258"/>
                    <a:pt x="36043" y="13226"/>
                  </a:cubicBezTo>
                  <a:cubicBezTo>
                    <a:pt x="36219" y="12083"/>
                    <a:pt x="36472" y="10949"/>
                    <a:pt x="36531" y="9794"/>
                  </a:cubicBezTo>
                  <a:cubicBezTo>
                    <a:pt x="36585" y="8693"/>
                    <a:pt x="36956" y="7634"/>
                    <a:pt x="36977" y="6538"/>
                  </a:cubicBezTo>
                  <a:cubicBezTo>
                    <a:pt x="37090" y="6098"/>
                    <a:pt x="37057" y="5619"/>
                    <a:pt x="37144" y="5180"/>
                  </a:cubicBezTo>
                  <a:cubicBezTo>
                    <a:pt x="37198" y="4922"/>
                    <a:pt x="37327" y="4379"/>
                    <a:pt x="37295" y="4287"/>
                  </a:cubicBezTo>
                  <a:lnTo>
                    <a:pt x="37295" y="4287"/>
                  </a:lnTo>
                  <a:cubicBezTo>
                    <a:pt x="37290" y="4290"/>
                    <a:pt x="37282" y="4291"/>
                    <a:pt x="37270" y="4291"/>
                  </a:cubicBezTo>
                  <a:cubicBezTo>
                    <a:pt x="37083" y="4291"/>
                    <a:pt x="36034" y="3980"/>
                    <a:pt x="35279" y="3863"/>
                  </a:cubicBezTo>
                  <a:cubicBezTo>
                    <a:pt x="27678" y="2686"/>
                    <a:pt x="20082" y="1505"/>
                    <a:pt x="12485" y="296"/>
                  </a:cubicBezTo>
                  <a:cubicBezTo>
                    <a:pt x="11858" y="198"/>
                    <a:pt x="11422" y="123"/>
                    <a:pt x="11103" y="123"/>
                  </a:cubicBezTo>
                  <a:cubicBezTo>
                    <a:pt x="10968" y="123"/>
                    <a:pt x="10854" y="136"/>
                    <a:pt x="10755" y="167"/>
                  </a:cubicBezTo>
                  <a:cubicBezTo>
                    <a:pt x="10665" y="119"/>
                    <a:pt x="10578" y="65"/>
                    <a:pt x="10497" y="0"/>
                  </a:cubicBezTo>
                  <a:close/>
                </a:path>
              </a:pathLst>
            </a:custGeom>
            <a:solidFill>
              <a:schemeClr val="accen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3727815" y="2261178"/>
              <a:ext cx="496419" cy="395963"/>
            </a:xfrm>
            <a:custGeom>
              <a:avLst/>
              <a:gdLst/>
              <a:ahLst/>
              <a:cxnLst/>
              <a:rect l="l" t="t" r="r" b="b"/>
              <a:pathLst>
                <a:path w="39825" h="31766" extrusionOk="0">
                  <a:moveTo>
                    <a:pt x="3713" y="0"/>
                  </a:moveTo>
                  <a:cubicBezTo>
                    <a:pt x="3703" y="5"/>
                    <a:pt x="3698" y="10"/>
                    <a:pt x="3686" y="16"/>
                  </a:cubicBezTo>
                  <a:cubicBezTo>
                    <a:pt x="3621" y="59"/>
                    <a:pt x="3557" y="112"/>
                    <a:pt x="3504" y="166"/>
                  </a:cubicBezTo>
                  <a:cubicBezTo>
                    <a:pt x="3509" y="177"/>
                    <a:pt x="3520" y="182"/>
                    <a:pt x="3525" y="194"/>
                  </a:cubicBezTo>
                  <a:cubicBezTo>
                    <a:pt x="3633" y="338"/>
                    <a:pt x="3713" y="504"/>
                    <a:pt x="3762" y="698"/>
                  </a:cubicBezTo>
                  <a:cubicBezTo>
                    <a:pt x="3621" y="913"/>
                    <a:pt x="3530" y="1220"/>
                    <a:pt x="3482" y="1622"/>
                  </a:cubicBezTo>
                  <a:cubicBezTo>
                    <a:pt x="2402" y="9981"/>
                    <a:pt x="1274" y="18341"/>
                    <a:pt x="120" y="26689"/>
                  </a:cubicBezTo>
                  <a:cubicBezTo>
                    <a:pt x="65" y="27076"/>
                    <a:pt x="135" y="27806"/>
                    <a:pt x="23" y="27892"/>
                  </a:cubicBezTo>
                  <a:cubicBezTo>
                    <a:pt x="16" y="27897"/>
                    <a:pt x="6" y="27902"/>
                    <a:pt x="1" y="27902"/>
                  </a:cubicBezTo>
                  <a:cubicBezTo>
                    <a:pt x="76" y="27957"/>
                    <a:pt x="629" y="27924"/>
                    <a:pt x="931" y="27967"/>
                  </a:cubicBezTo>
                  <a:cubicBezTo>
                    <a:pt x="3472" y="28296"/>
                    <a:pt x="6023" y="28521"/>
                    <a:pt x="8575" y="28789"/>
                  </a:cubicBezTo>
                  <a:cubicBezTo>
                    <a:pt x="8599" y="28784"/>
                    <a:pt x="8633" y="28782"/>
                    <a:pt x="8673" y="28782"/>
                  </a:cubicBezTo>
                  <a:cubicBezTo>
                    <a:pt x="9083" y="28782"/>
                    <a:pt x="10250" y="29030"/>
                    <a:pt x="10670" y="29080"/>
                  </a:cubicBezTo>
                  <a:cubicBezTo>
                    <a:pt x="13619" y="29424"/>
                    <a:pt x="16564" y="29772"/>
                    <a:pt x="19512" y="30094"/>
                  </a:cubicBezTo>
                  <a:cubicBezTo>
                    <a:pt x="22902" y="30460"/>
                    <a:pt x="26293" y="30803"/>
                    <a:pt x="29683" y="31158"/>
                  </a:cubicBezTo>
                  <a:cubicBezTo>
                    <a:pt x="29705" y="31155"/>
                    <a:pt x="29730" y="31154"/>
                    <a:pt x="29757" y="31154"/>
                  </a:cubicBezTo>
                  <a:cubicBezTo>
                    <a:pt x="30140" y="31154"/>
                    <a:pt x="30989" y="31435"/>
                    <a:pt x="31277" y="31435"/>
                  </a:cubicBezTo>
                  <a:cubicBezTo>
                    <a:pt x="31291" y="31435"/>
                    <a:pt x="31304" y="31434"/>
                    <a:pt x="31315" y="31433"/>
                  </a:cubicBezTo>
                  <a:cubicBezTo>
                    <a:pt x="31418" y="31421"/>
                    <a:pt x="31511" y="31416"/>
                    <a:pt x="31594" y="31416"/>
                  </a:cubicBezTo>
                  <a:cubicBezTo>
                    <a:pt x="31984" y="31416"/>
                    <a:pt x="32181" y="31535"/>
                    <a:pt x="32282" y="31733"/>
                  </a:cubicBezTo>
                  <a:cubicBezTo>
                    <a:pt x="32470" y="31745"/>
                    <a:pt x="32664" y="31755"/>
                    <a:pt x="32852" y="31760"/>
                  </a:cubicBezTo>
                  <a:cubicBezTo>
                    <a:pt x="32901" y="31760"/>
                    <a:pt x="32943" y="31760"/>
                    <a:pt x="32986" y="31765"/>
                  </a:cubicBezTo>
                  <a:cubicBezTo>
                    <a:pt x="33144" y="31580"/>
                    <a:pt x="33360" y="31469"/>
                    <a:pt x="33658" y="31469"/>
                  </a:cubicBezTo>
                  <a:cubicBezTo>
                    <a:pt x="33888" y="31469"/>
                    <a:pt x="34167" y="31535"/>
                    <a:pt x="34506" y="31685"/>
                  </a:cubicBezTo>
                  <a:cubicBezTo>
                    <a:pt x="34557" y="31708"/>
                    <a:pt x="34613" y="31716"/>
                    <a:pt x="34673" y="31716"/>
                  </a:cubicBezTo>
                  <a:cubicBezTo>
                    <a:pt x="34819" y="31716"/>
                    <a:pt x="34985" y="31668"/>
                    <a:pt x="35135" y="31668"/>
                  </a:cubicBezTo>
                  <a:cubicBezTo>
                    <a:pt x="35140" y="31668"/>
                    <a:pt x="35145" y="31668"/>
                    <a:pt x="35151" y="31669"/>
                  </a:cubicBezTo>
                  <a:cubicBezTo>
                    <a:pt x="36092" y="31696"/>
                    <a:pt x="37037" y="31723"/>
                    <a:pt x="37977" y="31755"/>
                  </a:cubicBezTo>
                  <a:cubicBezTo>
                    <a:pt x="37950" y="31728"/>
                    <a:pt x="37923" y="31706"/>
                    <a:pt x="37897" y="31680"/>
                  </a:cubicBezTo>
                  <a:cubicBezTo>
                    <a:pt x="37816" y="31589"/>
                    <a:pt x="37762" y="31487"/>
                    <a:pt x="37724" y="31378"/>
                  </a:cubicBezTo>
                  <a:cubicBezTo>
                    <a:pt x="37885" y="31255"/>
                    <a:pt x="37929" y="31019"/>
                    <a:pt x="37929" y="30674"/>
                  </a:cubicBezTo>
                  <a:cubicBezTo>
                    <a:pt x="37923" y="29960"/>
                    <a:pt x="37999" y="29241"/>
                    <a:pt x="38047" y="28526"/>
                  </a:cubicBezTo>
                  <a:cubicBezTo>
                    <a:pt x="38014" y="28058"/>
                    <a:pt x="38095" y="27619"/>
                    <a:pt x="38133" y="27140"/>
                  </a:cubicBezTo>
                  <a:cubicBezTo>
                    <a:pt x="38165" y="26727"/>
                    <a:pt x="38175" y="26313"/>
                    <a:pt x="38181" y="25899"/>
                  </a:cubicBezTo>
                  <a:cubicBezTo>
                    <a:pt x="38116" y="25690"/>
                    <a:pt x="38219" y="25415"/>
                    <a:pt x="38230" y="25206"/>
                  </a:cubicBezTo>
                  <a:cubicBezTo>
                    <a:pt x="38509" y="20409"/>
                    <a:pt x="38788" y="15611"/>
                    <a:pt x="39090" y="10819"/>
                  </a:cubicBezTo>
                  <a:cubicBezTo>
                    <a:pt x="39207" y="10567"/>
                    <a:pt x="39395" y="10390"/>
                    <a:pt x="39653" y="10293"/>
                  </a:cubicBezTo>
                  <a:cubicBezTo>
                    <a:pt x="39658" y="10255"/>
                    <a:pt x="39658" y="10218"/>
                    <a:pt x="39663" y="10181"/>
                  </a:cubicBezTo>
                  <a:cubicBezTo>
                    <a:pt x="39502" y="9992"/>
                    <a:pt x="39476" y="9702"/>
                    <a:pt x="39509" y="9288"/>
                  </a:cubicBezTo>
                  <a:cubicBezTo>
                    <a:pt x="39626" y="7828"/>
                    <a:pt x="39648" y="6355"/>
                    <a:pt x="39760" y="4894"/>
                  </a:cubicBezTo>
                  <a:cubicBezTo>
                    <a:pt x="39824" y="4104"/>
                    <a:pt x="39675" y="3722"/>
                    <a:pt x="38740" y="3670"/>
                  </a:cubicBezTo>
                  <a:cubicBezTo>
                    <a:pt x="35989" y="3508"/>
                    <a:pt x="33249" y="3202"/>
                    <a:pt x="30499" y="3003"/>
                  </a:cubicBezTo>
                  <a:cubicBezTo>
                    <a:pt x="30102" y="2976"/>
                    <a:pt x="29864" y="2901"/>
                    <a:pt x="29747" y="2696"/>
                  </a:cubicBezTo>
                  <a:cubicBezTo>
                    <a:pt x="29683" y="2686"/>
                    <a:pt x="29613" y="2681"/>
                    <a:pt x="29542" y="2675"/>
                  </a:cubicBezTo>
                  <a:cubicBezTo>
                    <a:pt x="29301" y="2648"/>
                    <a:pt x="29065" y="2626"/>
                    <a:pt x="28823" y="2599"/>
                  </a:cubicBezTo>
                  <a:cubicBezTo>
                    <a:pt x="28768" y="2626"/>
                    <a:pt x="28710" y="2654"/>
                    <a:pt x="28646" y="2670"/>
                  </a:cubicBezTo>
                  <a:cubicBezTo>
                    <a:pt x="27620" y="2589"/>
                    <a:pt x="26593" y="2503"/>
                    <a:pt x="25567" y="2423"/>
                  </a:cubicBezTo>
                  <a:cubicBezTo>
                    <a:pt x="24015" y="2229"/>
                    <a:pt x="22451" y="2106"/>
                    <a:pt x="20893" y="1950"/>
                  </a:cubicBezTo>
                  <a:lnTo>
                    <a:pt x="20893" y="1950"/>
                  </a:lnTo>
                  <a:cubicBezTo>
                    <a:pt x="20904" y="1972"/>
                    <a:pt x="20920" y="1987"/>
                    <a:pt x="20931" y="2009"/>
                  </a:cubicBezTo>
                  <a:cubicBezTo>
                    <a:pt x="20442" y="1950"/>
                    <a:pt x="19948" y="1897"/>
                    <a:pt x="19460" y="1843"/>
                  </a:cubicBezTo>
                  <a:lnTo>
                    <a:pt x="19460" y="1837"/>
                  </a:lnTo>
                  <a:cubicBezTo>
                    <a:pt x="19271" y="1826"/>
                    <a:pt x="19083" y="1821"/>
                    <a:pt x="18895" y="1805"/>
                  </a:cubicBezTo>
                  <a:cubicBezTo>
                    <a:pt x="17477" y="1697"/>
                    <a:pt x="16043" y="1461"/>
                    <a:pt x="14650" y="1230"/>
                  </a:cubicBezTo>
                  <a:lnTo>
                    <a:pt x="14307" y="1176"/>
                  </a:lnTo>
                  <a:cubicBezTo>
                    <a:pt x="11756" y="886"/>
                    <a:pt x="9198" y="596"/>
                    <a:pt x="6646" y="306"/>
                  </a:cubicBezTo>
                  <a:cubicBezTo>
                    <a:pt x="6185" y="229"/>
                    <a:pt x="5723" y="161"/>
                    <a:pt x="5252" y="161"/>
                  </a:cubicBezTo>
                  <a:cubicBezTo>
                    <a:pt x="5235" y="161"/>
                    <a:pt x="5218" y="161"/>
                    <a:pt x="5201" y="161"/>
                  </a:cubicBezTo>
                  <a:cubicBezTo>
                    <a:pt x="4707" y="107"/>
                    <a:pt x="4207" y="59"/>
                    <a:pt x="3713"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5321502" y="2158043"/>
              <a:ext cx="287493" cy="319702"/>
            </a:xfrm>
            <a:custGeom>
              <a:avLst/>
              <a:gdLst/>
              <a:ahLst/>
              <a:cxnLst/>
              <a:rect l="l" t="t" r="r" b="b"/>
              <a:pathLst>
                <a:path w="23064" h="25648" extrusionOk="0">
                  <a:moveTo>
                    <a:pt x="21135" y="1"/>
                  </a:moveTo>
                  <a:cubicBezTo>
                    <a:pt x="20964" y="1"/>
                    <a:pt x="20786" y="55"/>
                    <a:pt x="20597" y="162"/>
                  </a:cubicBezTo>
                  <a:cubicBezTo>
                    <a:pt x="20227" y="372"/>
                    <a:pt x="19835" y="549"/>
                    <a:pt x="19422" y="737"/>
                  </a:cubicBezTo>
                  <a:cubicBezTo>
                    <a:pt x="18288" y="1252"/>
                    <a:pt x="17111" y="1784"/>
                    <a:pt x="16343" y="3009"/>
                  </a:cubicBezTo>
                  <a:cubicBezTo>
                    <a:pt x="15886" y="3734"/>
                    <a:pt x="15118" y="3858"/>
                    <a:pt x="14232" y="4003"/>
                  </a:cubicBezTo>
                  <a:cubicBezTo>
                    <a:pt x="13442" y="4126"/>
                    <a:pt x="12566" y="4266"/>
                    <a:pt x="11874" y="4890"/>
                  </a:cubicBezTo>
                  <a:cubicBezTo>
                    <a:pt x="11524" y="4734"/>
                    <a:pt x="11165" y="4652"/>
                    <a:pt x="10815" y="4578"/>
                  </a:cubicBezTo>
                  <a:cubicBezTo>
                    <a:pt x="10407" y="4491"/>
                    <a:pt x="10020" y="4406"/>
                    <a:pt x="9687" y="4196"/>
                  </a:cubicBezTo>
                  <a:cubicBezTo>
                    <a:pt x="9182" y="3869"/>
                    <a:pt x="8505" y="3498"/>
                    <a:pt x="7721" y="3498"/>
                  </a:cubicBezTo>
                  <a:cubicBezTo>
                    <a:pt x="7646" y="3498"/>
                    <a:pt x="7565" y="3504"/>
                    <a:pt x="7485" y="3509"/>
                  </a:cubicBezTo>
                  <a:cubicBezTo>
                    <a:pt x="7485" y="3509"/>
                    <a:pt x="3761" y="4416"/>
                    <a:pt x="2311" y="4545"/>
                  </a:cubicBezTo>
                  <a:cubicBezTo>
                    <a:pt x="1570" y="4610"/>
                    <a:pt x="1113" y="4647"/>
                    <a:pt x="838" y="4781"/>
                  </a:cubicBezTo>
                  <a:cubicBezTo>
                    <a:pt x="597" y="4761"/>
                    <a:pt x="361" y="4749"/>
                    <a:pt x="114" y="4739"/>
                  </a:cubicBezTo>
                  <a:cubicBezTo>
                    <a:pt x="76" y="4798"/>
                    <a:pt x="49" y="4868"/>
                    <a:pt x="22" y="4943"/>
                  </a:cubicBezTo>
                  <a:cubicBezTo>
                    <a:pt x="49" y="5577"/>
                    <a:pt x="0" y="6222"/>
                    <a:pt x="280" y="6893"/>
                  </a:cubicBezTo>
                  <a:cubicBezTo>
                    <a:pt x="307" y="6861"/>
                    <a:pt x="329" y="6834"/>
                    <a:pt x="355" y="6812"/>
                  </a:cubicBezTo>
                  <a:cubicBezTo>
                    <a:pt x="463" y="7580"/>
                    <a:pt x="587" y="8349"/>
                    <a:pt x="640" y="9123"/>
                  </a:cubicBezTo>
                  <a:cubicBezTo>
                    <a:pt x="684" y="9692"/>
                    <a:pt x="726" y="10261"/>
                    <a:pt x="774" y="10826"/>
                  </a:cubicBezTo>
                  <a:cubicBezTo>
                    <a:pt x="710" y="10836"/>
                    <a:pt x="640" y="10841"/>
                    <a:pt x="575" y="10853"/>
                  </a:cubicBezTo>
                  <a:cubicBezTo>
                    <a:pt x="796" y="12797"/>
                    <a:pt x="1016" y="14741"/>
                    <a:pt x="1237" y="16692"/>
                  </a:cubicBezTo>
                  <a:cubicBezTo>
                    <a:pt x="1237" y="17218"/>
                    <a:pt x="1225" y="17746"/>
                    <a:pt x="1220" y="18272"/>
                  </a:cubicBezTo>
                  <a:cubicBezTo>
                    <a:pt x="1199" y="19598"/>
                    <a:pt x="1398" y="20791"/>
                    <a:pt x="1790" y="22021"/>
                  </a:cubicBezTo>
                  <a:cubicBezTo>
                    <a:pt x="1812" y="22194"/>
                    <a:pt x="1827" y="22360"/>
                    <a:pt x="1849" y="22526"/>
                  </a:cubicBezTo>
                  <a:cubicBezTo>
                    <a:pt x="1902" y="22580"/>
                    <a:pt x="1892" y="22854"/>
                    <a:pt x="1892" y="22854"/>
                  </a:cubicBezTo>
                  <a:cubicBezTo>
                    <a:pt x="2005" y="22715"/>
                    <a:pt x="2268" y="22413"/>
                    <a:pt x="2429" y="22306"/>
                  </a:cubicBezTo>
                  <a:cubicBezTo>
                    <a:pt x="2632" y="22436"/>
                    <a:pt x="2874" y="22504"/>
                    <a:pt x="3166" y="22504"/>
                  </a:cubicBezTo>
                  <a:cubicBezTo>
                    <a:pt x="3246" y="22504"/>
                    <a:pt x="3330" y="22499"/>
                    <a:pt x="3417" y="22489"/>
                  </a:cubicBezTo>
                  <a:cubicBezTo>
                    <a:pt x="3520" y="22462"/>
                    <a:pt x="3627" y="22445"/>
                    <a:pt x="3746" y="22430"/>
                  </a:cubicBezTo>
                  <a:cubicBezTo>
                    <a:pt x="3767" y="22360"/>
                    <a:pt x="3778" y="22258"/>
                    <a:pt x="3821" y="22247"/>
                  </a:cubicBezTo>
                  <a:cubicBezTo>
                    <a:pt x="3844" y="22239"/>
                    <a:pt x="3865" y="22236"/>
                    <a:pt x="3885" y="22236"/>
                  </a:cubicBezTo>
                  <a:cubicBezTo>
                    <a:pt x="3979" y="22236"/>
                    <a:pt x="4021" y="22317"/>
                    <a:pt x="4030" y="22424"/>
                  </a:cubicBezTo>
                  <a:cubicBezTo>
                    <a:pt x="4197" y="22435"/>
                    <a:pt x="4314" y="22494"/>
                    <a:pt x="4299" y="22687"/>
                  </a:cubicBezTo>
                  <a:cubicBezTo>
                    <a:pt x="4317" y="22687"/>
                    <a:pt x="4334" y="22686"/>
                    <a:pt x="4351" y="22686"/>
                  </a:cubicBezTo>
                  <a:cubicBezTo>
                    <a:pt x="4512" y="22686"/>
                    <a:pt x="4621" y="22736"/>
                    <a:pt x="4572" y="22945"/>
                  </a:cubicBezTo>
                  <a:cubicBezTo>
                    <a:pt x="4635" y="22919"/>
                    <a:pt x="4690" y="22908"/>
                    <a:pt x="4740" y="22908"/>
                  </a:cubicBezTo>
                  <a:cubicBezTo>
                    <a:pt x="4917" y="22908"/>
                    <a:pt x="5019" y="23056"/>
                    <a:pt x="5100" y="23241"/>
                  </a:cubicBezTo>
                  <a:lnTo>
                    <a:pt x="5078" y="23219"/>
                  </a:lnTo>
                  <a:lnTo>
                    <a:pt x="5078" y="23219"/>
                  </a:lnTo>
                  <a:cubicBezTo>
                    <a:pt x="5502" y="24347"/>
                    <a:pt x="6727" y="24111"/>
                    <a:pt x="7500" y="24649"/>
                  </a:cubicBezTo>
                  <a:cubicBezTo>
                    <a:pt x="8000" y="24991"/>
                    <a:pt x="8505" y="25121"/>
                    <a:pt x="9002" y="25121"/>
                  </a:cubicBezTo>
                  <a:cubicBezTo>
                    <a:pt x="9835" y="25121"/>
                    <a:pt x="10642" y="24755"/>
                    <a:pt x="11353" y="24411"/>
                  </a:cubicBezTo>
                  <a:cubicBezTo>
                    <a:pt x="11735" y="24226"/>
                    <a:pt x="12008" y="24110"/>
                    <a:pt x="12248" y="24110"/>
                  </a:cubicBezTo>
                  <a:cubicBezTo>
                    <a:pt x="12510" y="24110"/>
                    <a:pt x="12734" y="24248"/>
                    <a:pt x="13023" y="24584"/>
                  </a:cubicBezTo>
                  <a:cubicBezTo>
                    <a:pt x="13114" y="24691"/>
                    <a:pt x="13216" y="24788"/>
                    <a:pt x="13324" y="24879"/>
                  </a:cubicBezTo>
                  <a:cubicBezTo>
                    <a:pt x="13647" y="25159"/>
                    <a:pt x="14022" y="25385"/>
                    <a:pt x="14361" y="25648"/>
                  </a:cubicBezTo>
                  <a:cubicBezTo>
                    <a:pt x="14463" y="25636"/>
                    <a:pt x="14559" y="25599"/>
                    <a:pt x="14656" y="25556"/>
                  </a:cubicBezTo>
                  <a:cubicBezTo>
                    <a:pt x="14869" y="25460"/>
                    <a:pt x="15076" y="25329"/>
                    <a:pt x="15313" y="25329"/>
                  </a:cubicBezTo>
                  <a:cubicBezTo>
                    <a:pt x="15368" y="25329"/>
                    <a:pt x="15425" y="25336"/>
                    <a:pt x="15484" y="25353"/>
                  </a:cubicBezTo>
                  <a:cubicBezTo>
                    <a:pt x="15414" y="24917"/>
                    <a:pt x="15623" y="24676"/>
                    <a:pt x="16032" y="24562"/>
                  </a:cubicBezTo>
                  <a:cubicBezTo>
                    <a:pt x="16317" y="23654"/>
                    <a:pt x="15844" y="22682"/>
                    <a:pt x="16310" y="21780"/>
                  </a:cubicBezTo>
                  <a:cubicBezTo>
                    <a:pt x="16489" y="21441"/>
                    <a:pt x="16626" y="21103"/>
                    <a:pt x="16893" y="21103"/>
                  </a:cubicBezTo>
                  <a:cubicBezTo>
                    <a:pt x="17017" y="21103"/>
                    <a:pt x="17169" y="21175"/>
                    <a:pt x="17366" y="21353"/>
                  </a:cubicBezTo>
                  <a:lnTo>
                    <a:pt x="17366" y="21353"/>
                  </a:lnTo>
                  <a:cubicBezTo>
                    <a:pt x="17363" y="21352"/>
                    <a:pt x="17361" y="21350"/>
                    <a:pt x="17359" y="21349"/>
                  </a:cubicBezTo>
                  <a:lnTo>
                    <a:pt x="17359" y="21349"/>
                  </a:lnTo>
                  <a:lnTo>
                    <a:pt x="17386" y="21371"/>
                  </a:lnTo>
                  <a:cubicBezTo>
                    <a:pt x="17379" y="21365"/>
                    <a:pt x="17372" y="21359"/>
                    <a:pt x="17366" y="21353"/>
                  </a:cubicBezTo>
                  <a:lnTo>
                    <a:pt x="17366" y="21353"/>
                  </a:lnTo>
                  <a:cubicBezTo>
                    <a:pt x="17532" y="21439"/>
                    <a:pt x="17688" y="21498"/>
                    <a:pt x="17806" y="21498"/>
                  </a:cubicBezTo>
                  <a:cubicBezTo>
                    <a:pt x="17987" y="21498"/>
                    <a:pt x="18078" y="21360"/>
                    <a:pt x="17981" y="20969"/>
                  </a:cubicBezTo>
                  <a:cubicBezTo>
                    <a:pt x="17837" y="20362"/>
                    <a:pt x="18003" y="19905"/>
                    <a:pt x="18427" y="19502"/>
                  </a:cubicBezTo>
                  <a:cubicBezTo>
                    <a:pt x="18433" y="19077"/>
                    <a:pt x="18599" y="18755"/>
                    <a:pt x="18997" y="18572"/>
                  </a:cubicBezTo>
                  <a:lnTo>
                    <a:pt x="19035" y="18508"/>
                  </a:lnTo>
                  <a:cubicBezTo>
                    <a:pt x="19169" y="18428"/>
                    <a:pt x="19298" y="18346"/>
                    <a:pt x="19432" y="18266"/>
                  </a:cubicBezTo>
                  <a:cubicBezTo>
                    <a:pt x="20726" y="18036"/>
                    <a:pt x="22221" y="16434"/>
                    <a:pt x="22377" y="15140"/>
                  </a:cubicBezTo>
                  <a:cubicBezTo>
                    <a:pt x="22397" y="14973"/>
                    <a:pt x="22419" y="14801"/>
                    <a:pt x="22446" y="14629"/>
                  </a:cubicBezTo>
                  <a:cubicBezTo>
                    <a:pt x="22521" y="14113"/>
                    <a:pt x="22618" y="13603"/>
                    <a:pt x="22699" y="13092"/>
                  </a:cubicBezTo>
                  <a:cubicBezTo>
                    <a:pt x="22280" y="12529"/>
                    <a:pt x="22816" y="11621"/>
                    <a:pt x="22172" y="11078"/>
                  </a:cubicBezTo>
                  <a:cubicBezTo>
                    <a:pt x="22156" y="10680"/>
                    <a:pt x="22139" y="10347"/>
                    <a:pt x="22145" y="10068"/>
                  </a:cubicBezTo>
                  <a:cubicBezTo>
                    <a:pt x="22199" y="9982"/>
                    <a:pt x="22248" y="9901"/>
                    <a:pt x="22268" y="9821"/>
                  </a:cubicBezTo>
                  <a:cubicBezTo>
                    <a:pt x="22355" y="9504"/>
                    <a:pt x="22409" y="9192"/>
                    <a:pt x="22435" y="8881"/>
                  </a:cubicBezTo>
                  <a:cubicBezTo>
                    <a:pt x="22446" y="8870"/>
                    <a:pt x="22446" y="8865"/>
                    <a:pt x="22451" y="8859"/>
                  </a:cubicBezTo>
                  <a:cubicBezTo>
                    <a:pt x="22451" y="8843"/>
                    <a:pt x="22972" y="8741"/>
                    <a:pt x="22972" y="8725"/>
                  </a:cubicBezTo>
                  <a:cubicBezTo>
                    <a:pt x="23064" y="7570"/>
                    <a:pt x="22295" y="6528"/>
                    <a:pt x="22139" y="5400"/>
                  </a:cubicBezTo>
                  <a:cubicBezTo>
                    <a:pt x="22027" y="4771"/>
                    <a:pt x="21973" y="4132"/>
                    <a:pt x="21887" y="3498"/>
                  </a:cubicBezTo>
                  <a:cubicBezTo>
                    <a:pt x="21849" y="3202"/>
                    <a:pt x="21802" y="2907"/>
                    <a:pt x="21747" y="2611"/>
                  </a:cubicBezTo>
                  <a:cubicBezTo>
                    <a:pt x="21693" y="2423"/>
                    <a:pt x="21673" y="2241"/>
                    <a:pt x="21651" y="2069"/>
                  </a:cubicBezTo>
                  <a:cubicBezTo>
                    <a:pt x="21597" y="1746"/>
                    <a:pt x="21544" y="1424"/>
                    <a:pt x="21500" y="1102"/>
                  </a:cubicBezTo>
                  <a:cubicBezTo>
                    <a:pt x="21425" y="876"/>
                    <a:pt x="21383" y="598"/>
                    <a:pt x="21194" y="543"/>
                  </a:cubicBezTo>
                  <a:cubicBezTo>
                    <a:pt x="21178" y="355"/>
                    <a:pt x="21194" y="178"/>
                    <a:pt x="21232" y="17"/>
                  </a:cubicBezTo>
                  <a:cubicBezTo>
                    <a:pt x="21200" y="11"/>
                    <a:pt x="21167" y="1"/>
                    <a:pt x="21135"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5629612" y="1810369"/>
              <a:ext cx="408964" cy="354392"/>
            </a:xfrm>
            <a:custGeom>
              <a:avLst/>
              <a:gdLst/>
              <a:ahLst/>
              <a:cxnLst/>
              <a:rect l="l" t="t" r="r" b="b"/>
              <a:pathLst>
                <a:path w="32809" h="28431" extrusionOk="0">
                  <a:moveTo>
                    <a:pt x="27044" y="1"/>
                  </a:moveTo>
                  <a:cubicBezTo>
                    <a:pt x="26840" y="1"/>
                    <a:pt x="26642" y="53"/>
                    <a:pt x="26448" y="102"/>
                  </a:cubicBezTo>
                  <a:cubicBezTo>
                    <a:pt x="26394" y="118"/>
                    <a:pt x="26340" y="135"/>
                    <a:pt x="26287" y="145"/>
                  </a:cubicBezTo>
                  <a:cubicBezTo>
                    <a:pt x="25851" y="253"/>
                    <a:pt x="25417" y="382"/>
                    <a:pt x="24998" y="511"/>
                  </a:cubicBezTo>
                  <a:cubicBezTo>
                    <a:pt x="24051" y="790"/>
                    <a:pt x="23155" y="1059"/>
                    <a:pt x="22263" y="1085"/>
                  </a:cubicBezTo>
                  <a:cubicBezTo>
                    <a:pt x="19980" y="1156"/>
                    <a:pt x="18829" y="2590"/>
                    <a:pt x="17723" y="3970"/>
                  </a:cubicBezTo>
                  <a:lnTo>
                    <a:pt x="17637" y="4077"/>
                  </a:lnTo>
                  <a:cubicBezTo>
                    <a:pt x="17106" y="4739"/>
                    <a:pt x="16778" y="5507"/>
                    <a:pt x="16461" y="6249"/>
                  </a:cubicBezTo>
                  <a:cubicBezTo>
                    <a:pt x="16005" y="7328"/>
                    <a:pt x="15569" y="8349"/>
                    <a:pt x="14542" y="8939"/>
                  </a:cubicBezTo>
                  <a:cubicBezTo>
                    <a:pt x="14237" y="9111"/>
                    <a:pt x="14065" y="9460"/>
                    <a:pt x="14103" y="9820"/>
                  </a:cubicBezTo>
                  <a:cubicBezTo>
                    <a:pt x="14140" y="10137"/>
                    <a:pt x="14339" y="10385"/>
                    <a:pt x="14613" y="10471"/>
                  </a:cubicBezTo>
                  <a:cubicBezTo>
                    <a:pt x="14973" y="10578"/>
                    <a:pt x="15005" y="10702"/>
                    <a:pt x="15032" y="11282"/>
                  </a:cubicBezTo>
                  <a:cubicBezTo>
                    <a:pt x="15043" y="11588"/>
                    <a:pt x="15058" y="11937"/>
                    <a:pt x="15214" y="12265"/>
                  </a:cubicBezTo>
                  <a:cubicBezTo>
                    <a:pt x="15284" y="12416"/>
                    <a:pt x="15355" y="12631"/>
                    <a:pt x="15295" y="12792"/>
                  </a:cubicBezTo>
                  <a:cubicBezTo>
                    <a:pt x="15226" y="12958"/>
                    <a:pt x="15016" y="13076"/>
                    <a:pt x="14849" y="13147"/>
                  </a:cubicBezTo>
                  <a:cubicBezTo>
                    <a:pt x="14393" y="13334"/>
                    <a:pt x="14022" y="13662"/>
                    <a:pt x="13721" y="14139"/>
                  </a:cubicBezTo>
                  <a:cubicBezTo>
                    <a:pt x="13211" y="14945"/>
                    <a:pt x="12394" y="15150"/>
                    <a:pt x="11443" y="15381"/>
                  </a:cubicBezTo>
                  <a:cubicBezTo>
                    <a:pt x="10815" y="15537"/>
                    <a:pt x="10170" y="15698"/>
                    <a:pt x="9585" y="16053"/>
                  </a:cubicBezTo>
                  <a:cubicBezTo>
                    <a:pt x="8876" y="15714"/>
                    <a:pt x="8160" y="15547"/>
                    <a:pt x="7398" y="15547"/>
                  </a:cubicBezTo>
                  <a:cubicBezTo>
                    <a:pt x="5883" y="15547"/>
                    <a:pt x="4438" y="16251"/>
                    <a:pt x="3278" y="16815"/>
                  </a:cubicBezTo>
                  <a:cubicBezTo>
                    <a:pt x="2724" y="17089"/>
                    <a:pt x="2343" y="17595"/>
                    <a:pt x="2262" y="18168"/>
                  </a:cubicBezTo>
                  <a:cubicBezTo>
                    <a:pt x="2182" y="18728"/>
                    <a:pt x="2385" y="19271"/>
                    <a:pt x="2821" y="19663"/>
                  </a:cubicBezTo>
                  <a:cubicBezTo>
                    <a:pt x="3530" y="20302"/>
                    <a:pt x="3551" y="20903"/>
                    <a:pt x="2886" y="21741"/>
                  </a:cubicBezTo>
                  <a:cubicBezTo>
                    <a:pt x="2192" y="22611"/>
                    <a:pt x="1440" y="23397"/>
                    <a:pt x="656" y="24074"/>
                  </a:cubicBezTo>
                  <a:cubicBezTo>
                    <a:pt x="414" y="24282"/>
                    <a:pt x="161" y="24535"/>
                    <a:pt x="0" y="24847"/>
                  </a:cubicBezTo>
                  <a:cubicBezTo>
                    <a:pt x="37" y="24847"/>
                    <a:pt x="76" y="24852"/>
                    <a:pt x="108" y="24863"/>
                  </a:cubicBezTo>
                  <a:cubicBezTo>
                    <a:pt x="263" y="24900"/>
                    <a:pt x="387" y="25008"/>
                    <a:pt x="457" y="25142"/>
                  </a:cubicBezTo>
                  <a:cubicBezTo>
                    <a:pt x="312" y="25443"/>
                    <a:pt x="307" y="25765"/>
                    <a:pt x="484" y="26174"/>
                  </a:cubicBezTo>
                  <a:cubicBezTo>
                    <a:pt x="650" y="26564"/>
                    <a:pt x="890" y="26676"/>
                    <a:pt x="1149" y="26676"/>
                  </a:cubicBezTo>
                  <a:cubicBezTo>
                    <a:pt x="1425" y="26676"/>
                    <a:pt x="1723" y="26549"/>
                    <a:pt x="1978" y="26496"/>
                  </a:cubicBezTo>
                  <a:cubicBezTo>
                    <a:pt x="4755" y="25948"/>
                    <a:pt x="7510" y="25314"/>
                    <a:pt x="10294" y="24783"/>
                  </a:cubicBezTo>
                  <a:cubicBezTo>
                    <a:pt x="10554" y="24734"/>
                    <a:pt x="10869" y="24562"/>
                    <a:pt x="11175" y="24562"/>
                  </a:cubicBezTo>
                  <a:cubicBezTo>
                    <a:pt x="11242" y="24562"/>
                    <a:pt x="11308" y="24570"/>
                    <a:pt x="11373" y="24589"/>
                  </a:cubicBezTo>
                  <a:cubicBezTo>
                    <a:pt x="11792" y="24545"/>
                    <a:pt x="12206" y="24471"/>
                    <a:pt x="12615" y="24384"/>
                  </a:cubicBezTo>
                  <a:cubicBezTo>
                    <a:pt x="12615" y="24364"/>
                    <a:pt x="12608" y="24342"/>
                    <a:pt x="12608" y="24320"/>
                  </a:cubicBezTo>
                  <a:lnTo>
                    <a:pt x="21844" y="22423"/>
                  </a:lnTo>
                  <a:cubicBezTo>
                    <a:pt x="21859" y="22418"/>
                    <a:pt x="21871" y="22413"/>
                    <a:pt x="21886" y="22413"/>
                  </a:cubicBezTo>
                  <a:cubicBezTo>
                    <a:pt x="21956" y="22397"/>
                    <a:pt x="22021" y="22386"/>
                    <a:pt x="22091" y="22370"/>
                  </a:cubicBezTo>
                  <a:cubicBezTo>
                    <a:pt x="22102" y="22483"/>
                    <a:pt x="22117" y="22584"/>
                    <a:pt x="22139" y="22681"/>
                  </a:cubicBezTo>
                  <a:cubicBezTo>
                    <a:pt x="22719" y="23584"/>
                    <a:pt x="23703" y="24255"/>
                    <a:pt x="24589" y="24808"/>
                  </a:cubicBezTo>
                  <a:cubicBezTo>
                    <a:pt x="25239" y="25217"/>
                    <a:pt x="25970" y="25743"/>
                    <a:pt x="26733" y="26040"/>
                  </a:cubicBezTo>
                  <a:cubicBezTo>
                    <a:pt x="26749" y="26045"/>
                    <a:pt x="26765" y="26050"/>
                    <a:pt x="26781" y="26055"/>
                  </a:cubicBezTo>
                  <a:cubicBezTo>
                    <a:pt x="26926" y="26098"/>
                    <a:pt x="27071" y="26142"/>
                    <a:pt x="27217" y="26184"/>
                  </a:cubicBezTo>
                  <a:cubicBezTo>
                    <a:pt x="27318" y="26211"/>
                    <a:pt x="27420" y="26233"/>
                    <a:pt x="27527" y="26244"/>
                  </a:cubicBezTo>
                  <a:cubicBezTo>
                    <a:pt x="27576" y="26249"/>
                    <a:pt x="27614" y="26281"/>
                    <a:pt x="27636" y="26318"/>
                  </a:cubicBezTo>
                  <a:cubicBezTo>
                    <a:pt x="28860" y="26700"/>
                    <a:pt x="30069" y="27114"/>
                    <a:pt x="31192" y="27699"/>
                  </a:cubicBezTo>
                  <a:cubicBezTo>
                    <a:pt x="31390" y="27801"/>
                    <a:pt x="31551" y="27860"/>
                    <a:pt x="31680" y="27893"/>
                  </a:cubicBezTo>
                  <a:cubicBezTo>
                    <a:pt x="31819" y="28049"/>
                    <a:pt x="31955" y="28220"/>
                    <a:pt x="32072" y="28425"/>
                  </a:cubicBezTo>
                  <a:lnTo>
                    <a:pt x="32077" y="28430"/>
                  </a:lnTo>
                  <a:cubicBezTo>
                    <a:pt x="32518" y="28334"/>
                    <a:pt x="32701" y="27952"/>
                    <a:pt x="32808" y="27630"/>
                  </a:cubicBezTo>
                  <a:lnTo>
                    <a:pt x="32808" y="27630"/>
                  </a:lnTo>
                  <a:cubicBezTo>
                    <a:pt x="32685" y="27651"/>
                    <a:pt x="32551" y="27667"/>
                    <a:pt x="32411" y="27667"/>
                  </a:cubicBezTo>
                  <a:lnTo>
                    <a:pt x="32406" y="27667"/>
                  </a:lnTo>
                  <a:cubicBezTo>
                    <a:pt x="32347" y="27667"/>
                    <a:pt x="32293" y="27657"/>
                    <a:pt x="32238" y="27640"/>
                  </a:cubicBezTo>
                  <a:cubicBezTo>
                    <a:pt x="32298" y="27501"/>
                    <a:pt x="32347" y="27329"/>
                    <a:pt x="32406" y="27136"/>
                  </a:cubicBezTo>
                  <a:cubicBezTo>
                    <a:pt x="32347" y="27071"/>
                    <a:pt x="32238" y="26953"/>
                    <a:pt x="32245" y="26947"/>
                  </a:cubicBezTo>
                  <a:cubicBezTo>
                    <a:pt x="32545" y="26635"/>
                    <a:pt x="32690" y="26323"/>
                    <a:pt x="32739" y="26001"/>
                  </a:cubicBezTo>
                  <a:cubicBezTo>
                    <a:pt x="32761" y="25879"/>
                    <a:pt x="32766" y="25750"/>
                    <a:pt x="32761" y="25621"/>
                  </a:cubicBezTo>
                  <a:cubicBezTo>
                    <a:pt x="32739" y="25041"/>
                    <a:pt x="32496" y="24449"/>
                    <a:pt x="32389" y="23863"/>
                  </a:cubicBezTo>
                  <a:cubicBezTo>
                    <a:pt x="32250" y="23112"/>
                    <a:pt x="32035" y="21957"/>
                    <a:pt x="31879" y="21005"/>
                  </a:cubicBezTo>
                  <a:cubicBezTo>
                    <a:pt x="31896" y="20737"/>
                    <a:pt x="31928" y="20506"/>
                    <a:pt x="31992" y="20313"/>
                  </a:cubicBezTo>
                  <a:lnTo>
                    <a:pt x="31960" y="20313"/>
                  </a:lnTo>
                  <a:cubicBezTo>
                    <a:pt x="31901" y="20313"/>
                    <a:pt x="31847" y="20302"/>
                    <a:pt x="31794" y="20286"/>
                  </a:cubicBezTo>
                  <a:cubicBezTo>
                    <a:pt x="31643" y="19110"/>
                    <a:pt x="31556" y="17927"/>
                    <a:pt x="31626" y="16730"/>
                  </a:cubicBezTo>
                  <a:cubicBezTo>
                    <a:pt x="31653" y="16273"/>
                    <a:pt x="31658" y="15815"/>
                    <a:pt x="31594" y="15371"/>
                  </a:cubicBezTo>
                  <a:cubicBezTo>
                    <a:pt x="31600" y="15354"/>
                    <a:pt x="31611" y="15338"/>
                    <a:pt x="31621" y="15327"/>
                  </a:cubicBezTo>
                  <a:cubicBezTo>
                    <a:pt x="31605" y="15322"/>
                    <a:pt x="31594" y="15311"/>
                    <a:pt x="31578" y="15306"/>
                  </a:cubicBezTo>
                  <a:cubicBezTo>
                    <a:pt x="31541" y="15048"/>
                    <a:pt x="31471" y="14801"/>
                    <a:pt x="31368" y="14553"/>
                  </a:cubicBezTo>
                  <a:cubicBezTo>
                    <a:pt x="31036" y="14365"/>
                    <a:pt x="31020" y="14070"/>
                    <a:pt x="31090" y="13742"/>
                  </a:cubicBezTo>
                  <a:cubicBezTo>
                    <a:pt x="30182" y="12738"/>
                    <a:pt x="30627" y="11421"/>
                    <a:pt x="30299" y="10283"/>
                  </a:cubicBezTo>
                  <a:cubicBezTo>
                    <a:pt x="30036" y="10191"/>
                    <a:pt x="30026" y="9971"/>
                    <a:pt x="30026" y="9745"/>
                  </a:cubicBezTo>
                  <a:cubicBezTo>
                    <a:pt x="30023" y="9745"/>
                    <a:pt x="30019" y="9745"/>
                    <a:pt x="30016" y="9745"/>
                  </a:cubicBezTo>
                  <a:cubicBezTo>
                    <a:pt x="29012" y="9745"/>
                    <a:pt x="29257" y="8986"/>
                    <a:pt x="29230" y="8397"/>
                  </a:cubicBezTo>
                  <a:cubicBezTo>
                    <a:pt x="28548" y="7484"/>
                    <a:pt x="28226" y="6485"/>
                    <a:pt x="28527" y="5346"/>
                  </a:cubicBezTo>
                  <a:cubicBezTo>
                    <a:pt x="28764" y="4437"/>
                    <a:pt x="28162" y="3658"/>
                    <a:pt x="28156" y="2788"/>
                  </a:cubicBezTo>
                  <a:cubicBezTo>
                    <a:pt x="27721" y="2439"/>
                    <a:pt x="27517" y="1875"/>
                    <a:pt x="27485" y="1429"/>
                  </a:cubicBezTo>
                  <a:cubicBezTo>
                    <a:pt x="27468" y="930"/>
                    <a:pt x="27527" y="564"/>
                    <a:pt x="27721" y="286"/>
                  </a:cubicBezTo>
                  <a:cubicBezTo>
                    <a:pt x="27710" y="274"/>
                    <a:pt x="27705" y="264"/>
                    <a:pt x="27694" y="253"/>
                  </a:cubicBezTo>
                  <a:cubicBezTo>
                    <a:pt x="27576" y="140"/>
                    <a:pt x="27371" y="1"/>
                    <a:pt x="27044"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5585474" y="2089211"/>
              <a:ext cx="383723" cy="253040"/>
            </a:xfrm>
            <a:custGeom>
              <a:avLst/>
              <a:gdLst/>
              <a:ahLst/>
              <a:cxnLst/>
              <a:rect l="l" t="t" r="r" b="b"/>
              <a:pathLst>
                <a:path w="30784" h="20300" extrusionOk="0">
                  <a:moveTo>
                    <a:pt x="25632" y="0"/>
                  </a:moveTo>
                  <a:cubicBezTo>
                    <a:pt x="25562" y="16"/>
                    <a:pt x="25497" y="27"/>
                    <a:pt x="25427" y="43"/>
                  </a:cubicBezTo>
                  <a:cubicBezTo>
                    <a:pt x="25412" y="43"/>
                    <a:pt x="25400" y="48"/>
                    <a:pt x="25385" y="53"/>
                  </a:cubicBezTo>
                  <a:lnTo>
                    <a:pt x="16149" y="1950"/>
                  </a:lnTo>
                  <a:cubicBezTo>
                    <a:pt x="16149" y="1972"/>
                    <a:pt x="16156" y="1994"/>
                    <a:pt x="16156" y="2014"/>
                  </a:cubicBezTo>
                  <a:cubicBezTo>
                    <a:pt x="15747" y="2101"/>
                    <a:pt x="15333" y="2175"/>
                    <a:pt x="14914" y="2219"/>
                  </a:cubicBezTo>
                  <a:cubicBezTo>
                    <a:pt x="14849" y="2200"/>
                    <a:pt x="14783" y="2192"/>
                    <a:pt x="14716" y="2192"/>
                  </a:cubicBezTo>
                  <a:cubicBezTo>
                    <a:pt x="14410" y="2192"/>
                    <a:pt x="14095" y="2364"/>
                    <a:pt x="13835" y="2413"/>
                  </a:cubicBezTo>
                  <a:cubicBezTo>
                    <a:pt x="11051" y="2944"/>
                    <a:pt x="8296" y="3578"/>
                    <a:pt x="5519" y="4126"/>
                  </a:cubicBezTo>
                  <a:cubicBezTo>
                    <a:pt x="5264" y="4179"/>
                    <a:pt x="4966" y="4306"/>
                    <a:pt x="4690" y="4306"/>
                  </a:cubicBezTo>
                  <a:cubicBezTo>
                    <a:pt x="4431" y="4306"/>
                    <a:pt x="4191" y="4194"/>
                    <a:pt x="4025" y="3804"/>
                  </a:cubicBezTo>
                  <a:cubicBezTo>
                    <a:pt x="3848" y="3395"/>
                    <a:pt x="3853" y="3073"/>
                    <a:pt x="3998" y="2772"/>
                  </a:cubicBezTo>
                  <a:cubicBezTo>
                    <a:pt x="3928" y="2638"/>
                    <a:pt x="3804" y="2530"/>
                    <a:pt x="3649" y="2493"/>
                  </a:cubicBezTo>
                  <a:cubicBezTo>
                    <a:pt x="3617" y="2482"/>
                    <a:pt x="3578" y="2477"/>
                    <a:pt x="3541" y="2477"/>
                  </a:cubicBezTo>
                  <a:lnTo>
                    <a:pt x="3526" y="2477"/>
                  </a:lnTo>
                  <a:cubicBezTo>
                    <a:pt x="3337" y="2477"/>
                    <a:pt x="3166" y="2574"/>
                    <a:pt x="3063" y="2735"/>
                  </a:cubicBezTo>
                  <a:cubicBezTo>
                    <a:pt x="2779" y="3212"/>
                    <a:pt x="2403" y="3385"/>
                    <a:pt x="1999" y="3573"/>
                  </a:cubicBezTo>
                  <a:cubicBezTo>
                    <a:pt x="1699" y="3707"/>
                    <a:pt x="1381" y="3852"/>
                    <a:pt x="1124" y="4115"/>
                  </a:cubicBezTo>
                  <a:cubicBezTo>
                    <a:pt x="1059" y="4186"/>
                    <a:pt x="984" y="4250"/>
                    <a:pt x="915" y="4320"/>
                  </a:cubicBezTo>
                  <a:cubicBezTo>
                    <a:pt x="603" y="4605"/>
                    <a:pt x="194" y="4985"/>
                    <a:pt x="55" y="5539"/>
                  </a:cubicBezTo>
                  <a:cubicBezTo>
                    <a:pt x="17" y="5700"/>
                    <a:pt x="1" y="5877"/>
                    <a:pt x="17" y="6065"/>
                  </a:cubicBezTo>
                  <a:cubicBezTo>
                    <a:pt x="206" y="6120"/>
                    <a:pt x="248" y="6398"/>
                    <a:pt x="323" y="6624"/>
                  </a:cubicBezTo>
                  <a:cubicBezTo>
                    <a:pt x="367" y="6946"/>
                    <a:pt x="420" y="7268"/>
                    <a:pt x="474" y="7591"/>
                  </a:cubicBezTo>
                  <a:cubicBezTo>
                    <a:pt x="496" y="7763"/>
                    <a:pt x="516" y="7945"/>
                    <a:pt x="570" y="8133"/>
                  </a:cubicBezTo>
                  <a:cubicBezTo>
                    <a:pt x="625" y="8429"/>
                    <a:pt x="672" y="8724"/>
                    <a:pt x="710" y="9020"/>
                  </a:cubicBezTo>
                  <a:cubicBezTo>
                    <a:pt x="796" y="9654"/>
                    <a:pt x="850" y="10293"/>
                    <a:pt x="962" y="10922"/>
                  </a:cubicBezTo>
                  <a:cubicBezTo>
                    <a:pt x="1118" y="12050"/>
                    <a:pt x="1527" y="14225"/>
                    <a:pt x="1656" y="14225"/>
                  </a:cubicBezTo>
                  <a:cubicBezTo>
                    <a:pt x="1704" y="14225"/>
                    <a:pt x="1748" y="14231"/>
                    <a:pt x="1795" y="14247"/>
                  </a:cubicBezTo>
                  <a:cubicBezTo>
                    <a:pt x="2080" y="15956"/>
                    <a:pt x="2381" y="17669"/>
                    <a:pt x="2660" y="19378"/>
                  </a:cubicBezTo>
                  <a:cubicBezTo>
                    <a:pt x="2759" y="19983"/>
                    <a:pt x="2978" y="20300"/>
                    <a:pt x="3516" y="20300"/>
                  </a:cubicBezTo>
                  <a:cubicBezTo>
                    <a:pt x="3628" y="20300"/>
                    <a:pt x="3754" y="20286"/>
                    <a:pt x="3896" y="20258"/>
                  </a:cubicBezTo>
                  <a:cubicBezTo>
                    <a:pt x="5212" y="20000"/>
                    <a:pt x="6539" y="19807"/>
                    <a:pt x="7860" y="19614"/>
                  </a:cubicBezTo>
                  <a:cubicBezTo>
                    <a:pt x="7898" y="19630"/>
                    <a:pt x="7930" y="19641"/>
                    <a:pt x="7969" y="19657"/>
                  </a:cubicBezTo>
                  <a:cubicBezTo>
                    <a:pt x="8033" y="19690"/>
                    <a:pt x="8091" y="19727"/>
                    <a:pt x="8150" y="19770"/>
                  </a:cubicBezTo>
                  <a:cubicBezTo>
                    <a:pt x="8183" y="19695"/>
                    <a:pt x="8215" y="19625"/>
                    <a:pt x="8252" y="19554"/>
                  </a:cubicBezTo>
                  <a:cubicBezTo>
                    <a:pt x="8505" y="19517"/>
                    <a:pt x="8758" y="19479"/>
                    <a:pt x="9005" y="19442"/>
                  </a:cubicBezTo>
                  <a:cubicBezTo>
                    <a:pt x="10999" y="19259"/>
                    <a:pt x="12943" y="18852"/>
                    <a:pt x="14887" y="18421"/>
                  </a:cubicBezTo>
                  <a:cubicBezTo>
                    <a:pt x="15274" y="18336"/>
                    <a:pt x="15661" y="18249"/>
                    <a:pt x="16053" y="18163"/>
                  </a:cubicBezTo>
                  <a:cubicBezTo>
                    <a:pt x="16826" y="17992"/>
                    <a:pt x="17606" y="17830"/>
                    <a:pt x="18390" y="17680"/>
                  </a:cubicBezTo>
                  <a:cubicBezTo>
                    <a:pt x="19459" y="17476"/>
                    <a:pt x="20528" y="17240"/>
                    <a:pt x="21597" y="17014"/>
                  </a:cubicBezTo>
                  <a:cubicBezTo>
                    <a:pt x="23134" y="16460"/>
                    <a:pt x="24778" y="16536"/>
                    <a:pt x="26357" y="16229"/>
                  </a:cubicBezTo>
                  <a:cubicBezTo>
                    <a:pt x="26567" y="16192"/>
                    <a:pt x="26808" y="16234"/>
                    <a:pt x="26975" y="16117"/>
                  </a:cubicBezTo>
                  <a:cubicBezTo>
                    <a:pt x="27136" y="16187"/>
                    <a:pt x="27287" y="16288"/>
                    <a:pt x="27410" y="16450"/>
                  </a:cubicBezTo>
                  <a:cubicBezTo>
                    <a:pt x="27534" y="16321"/>
                    <a:pt x="27636" y="16138"/>
                    <a:pt x="27684" y="15869"/>
                  </a:cubicBezTo>
                  <a:cubicBezTo>
                    <a:pt x="27738" y="15552"/>
                    <a:pt x="27835" y="15428"/>
                    <a:pt x="28249" y="15408"/>
                  </a:cubicBezTo>
                  <a:cubicBezTo>
                    <a:pt x="28243" y="15343"/>
                    <a:pt x="28237" y="15284"/>
                    <a:pt x="28232" y="15220"/>
                  </a:cubicBezTo>
                  <a:cubicBezTo>
                    <a:pt x="28221" y="15096"/>
                    <a:pt x="28259" y="14972"/>
                    <a:pt x="28334" y="14870"/>
                  </a:cubicBezTo>
                  <a:cubicBezTo>
                    <a:pt x="28437" y="14870"/>
                    <a:pt x="28544" y="14870"/>
                    <a:pt x="28646" y="14875"/>
                  </a:cubicBezTo>
                  <a:cubicBezTo>
                    <a:pt x="28727" y="14811"/>
                    <a:pt x="28812" y="14746"/>
                    <a:pt x="28903" y="14687"/>
                  </a:cubicBezTo>
                  <a:cubicBezTo>
                    <a:pt x="28909" y="14682"/>
                    <a:pt x="28920" y="14677"/>
                    <a:pt x="28931" y="14672"/>
                  </a:cubicBezTo>
                  <a:cubicBezTo>
                    <a:pt x="29038" y="14602"/>
                    <a:pt x="29151" y="14532"/>
                    <a:pt x="29275" y="14461"/>
                  </a:cubicBezTo>
                  <a:cubicBezTo>
                    <a:pt x="29613" y="14274"/>
                    <a:pt x="29903" y="14032"/>
                    <a:pt x="30128" y="13764"/>
                  </a:cubicBezTo>
                  <a:cubicBezTo>
                    <a:pt x="30171" y="13469"/>
                    <a:pt x="30252" y="13231"/>
                    <a:pt x="30537" y="13075"/>
                  </a:cubicBezTo>
                  <a:cubicBezTo>
                    <a:pt x="30783" y="12426"/>
                    <a:pt x="30730" y="11684"/>
                    <a:pt x="30247" y="10992"/>
                  </a:cubicBezTo>
                  <a:cubicBezTo>
                    <a:pt x="29602" y="10067"/>
                    <a:pt x="28656" y="9170"/>
                    <a:pt x="28484" y="8005"/>
                  </a:cubicBezTo>
                  <a:cubicBezTo>
                    <a:pt x="28420" y="7580"/>
                    <a:pt x="28398" y="7129"/>
                    <a:pt x="28581" y="6725"/>
                  </a:cubicBezTo>
                  <a:cubicBezTo>
                    <a:pt x="28581" y="6725"/>
                    <a:pt x="28586" y="6725"/>
                    <a:pt x="28586" y="6720"/>
                  </a:cubicBezTo>
                  <a:cubicBezTo>
                    <a:pt x="28559" y="6710"/>
                    <a:pt x="28539" y="6700"/>
                    <a:pt x="28533" y="6678"/>
                  </a:cubicBezTo>
                  <a:cubicBezTo>
                    <a:pt x="28490" y="6500"/>
                    <a:pt x="28566" y="6388"/>
                    <a:pt x="28742" y="6345"/>
                  </a:cubicBezTo>
                  <a:lnTo>
                    <a:pt x="28742" y="6345"/>
                  </a:lnTo>
                  <a:cubicBezTo>
                    <a:pt x="28737" y="6388"/>
                    <a:pt x="28737" y="6430"/>
                    <a:pt x="28732" y="6468"/>
                  </a:cubicBezTo>
                  <a:lnTo>
                    <a:pt x="28829" y="6323"/>
                  </a:lnTo>
                  <a:cubicBezTo>
                    <a:pt x="28812" y="6323"/>
                    <a:pt x="28796" y="6323"/>
                    <a:pt x="28775" y="6318"/>
                  </a:cubicBezTo>
                  <a:cubicBezTo>
                    <a:pt x="28839" y="6162"/>
                    <a:pt x="28925" y="6055"/>
                    <a:pt x="29054" y="6033"/>
                  </a:cubicBezTo>
                  <a:cubicBezTo>
                    <a:pt x="29134" y="5926"/>
                    <a:pt x="29221" y="5813"/>
                    <a:pt x="29290" y="5700"/>
                  </a:cubicBezTo>
                  <a:cubicBezTo>
                    <a:pt x="29307" y="5163"/>
                    <a:pt x="29526" y="4652"/>
                    <a:pt x="29731" y="4191"/>
                  </a:cubicBezTo>
                  <a:cubicBezTo>
                    <a:pt x="29752" y="4137"/>
                    <a:pt x="29769" y="4089"/>
                    <a:pt x="29784" y="4040"/>
                  </a:cubicBezTo>
                  <a:cubicBezTo>
                    <a:pt x="29925" y="3879"/>
                    <a:pt x="30096" y="3750"/>
                    <a:pt x="30322" y="3685"/>
                  </a:cubicBezTo>
                  <a:cubicBezTo>
                    <a:pt x="30306" y="3680"/>
                    <a:pt x="30290" y="3675"/>
                    <a:pt x="30274" y="3670"/>
                  </a:cubicBezTo>
                  <a:cubicBezTo>
                    <a:pt x="29511" y="3373"/>
                    <a:pt x="28780" y="2847"/>
                    <a:pt x="28130" y="2438"/>
                  </a:cubicBezTo>
                  <a:cubicBezTo>
                    <a:pt x="27244" y="1885"/>
                    <a:pt x="26260" y="1214"/>
                    <a:pt x="25680" y="311"/>
                  </a:cubicBezTo>
                  <a:cubicBezTo>
                    <a:pt x="25658" y="214"/>
                    <a:pt x="25643" y="113"/>
                    <a:pt x="25632"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5937248" y="2093287"/>
              <a:ext cx="216916" cy="248851"/>
            </a:xfrm>
            <a:custGeom>
              <a:avLst/>
              <a:gdLst/>
              <a:ahLst/>
              <a:cxnLst/>
              <a:rect l="l" t="t" r="r" b="b"/>
              <a:pathLst>
                <a:path w="17402" h="19964" extrusionOk="0">
                  <a:moveTo>
                    <a:pt x="17401" y="1"/>
                  </a:moveTo>
                  <a:cubicBezTo>
                    <a:pt x="16074" y="1"/>
                    <a:pt x="14746" y="1328"/>
                    <a:pt x="13103" y="1607"/>
                  </a:cubicBezTo>
                  <a:cubicBezTo>
                    <a:pt x="12990" y="1667"/>
                    <a:pt x="12877" y="1736"/>
                    <a:pt x="12765" y="1801"/>
                  </a:cubicBezTo>
                  <a:cubicBezTo>
                    <a:pt x="12195" y="2123"/>
                    <a:pt x="11626" y="2461"/>
                    <a:pt x="10997" y="2719"/>
                  </a:cubicBezTo>
                  <a:cubicBezTo>
                    <a:pt x="10906" y="2783"/>
                    <a:pt x="10820" y="2848"/>
                    <a:pt x="10729" y="2917"/>
                  </a:cubicBezTo>
                  <a:cubicBezTo>
                    <a:pt x="10111" y="3407"/>
                    <a:pt x="9499" y="3998"/>
                    <a:pt x="8654" y="4449"/>
                  </a:cubicBezTo>
                  <a:cubicBezTo>
                    <a:pt x="8564" y="4486"/>
                    <a:pt x="8473" y="4519"/>
                    <a:pt x="8381" y="4551"/>
                  </a:cubicBezTo>
                  <a:cubicBezTo>
                    <a:pt x="8257" y="4610"/>
                    <a:pt x="8139" y="4670"/>
                    <a:pt x="8021" y="4729"/>
                  </a:cubicBezTo>
                  <a:cubicBezTo>
                    <a:pt x="7791" y="4846"/>
                    <a:pt x="7575" y="4970"/>
                    <a:pt x="7404" y="5077"/>
                  </a:cubicBezTo>
                  <a:cubicBezTo>
                    <a:pt x="7323" y="5024"/>
                    <a:pt x="7231" y="4975"/>
                    <a:pt x="7139" y="4938"/>
                  </a:cubicBezTo>
                  <a:cubicBezTo>
                    <a:pt x="6936" y="4776"/>
                    <a:pt x="6846" y="4704"/>
                    <a:pt x="6702" y="4704"/>
                  </a:cubicBezTo>
                  <a:cubicBezTo>
                    <a:pt x="6588" y="4704"/>
                    <a:pt x="6439" y="4750"/>
                    <a:pt x="6172" y="4831"/>
                  </a:cubicBezTo>
                  <a:cubicBezTo>
                    <a:pt x="6060" y="4777"/>
                    <a:pt x="5942" y="4722"/>
                    <a:pt x="5829" y="4670"/>
                  </a:cubicBezTo>
                  <a:cubicBezTo>
                    <a:pt x="4905" y="4256"/>
                    <a:pt x="3938" y="3928"/>
                    <a:pt x="2956" y="3621"/>
                  </a:cubicBezTo>
                  <a:cubicBezTo>
                    <a:pt x="2934" y="3584"/>
                    <a:pt x="2896" y="3552"/>
                    <a:pt x="2847" y="3547"/>
                  </a:cubicBezTo>
                  <a:cubicBezTo>
                    <a:pt x="2740" y="3536"/>
                    <a:pt x="2638" y="3514"/>
                    <a:pt x="2537" y="3487"/>
                  </a:cubicBezTo>
                  <a:cubicBezTo>
                    <a:pt x="2391" y="3445"/>
                    <a:pt x="2246" y="3401"/>
                    <a:pt x="2101" y="3358"/>
                  </a:cubicBezTo>
                  <a:cubicBezTo>
                    <a:pt x="1875" y="3423"/>
                    <a:pt x="1704" y="3552"/>
                    <a:pt x="1563" y="3713"/>
                  </a:cubicBezTo>
                  <a:cubicBezTo>
                    <a:pt x="1548" y="3762"/>
                    <a:pt x="1531" y="3810"/>
                    <a:pt x="1510" y="3864"/>
                  </a:cubicBezTo>
                  <a:cubicBezTo>
                    <a:pt x="1305" y="4325"/>
                    <a:pt x="1086" y="4836"/>
                    <a:pt x="1069" y="5373"/>
                  </a:cubicBezTo>
                  <a:cubicBezTo>
                    <a:pt x="1000" y="5486"/>
                    <a:pt x="913" y="5599"/>
                    <a:pt x="833" y="5706"/>
                  </a:cubicBezTo>
                  <a:cubicBezTo>
                    <a:pt x="704" y="5728"/>
                    <a:pt x="618" y="5835"/>
                    <a:pt x="554" y="5991"/>
                  </a:cubicBezTo>
                  <a:cubicBezTo>
                    <a:pt x="575" y="5996"/>
                    <a:pt x="591" y="5996"/>
                    <a:pt x="608" y="5996"/>
                  </a:cubicBezTo>
                  <a:lnTo>
                    <a:pt x="511" y="6141"/>
                  </a:lnTo>
                  <a:cubicBezTo>
                    <a:pt x="516" y="6103"/>
                    <a:pt x="516" y="6061"/>
                    <a:pt x="521" y="6018"/>
                  </a:cubicBezTo>
                  <a:lnTo>
                    <a:pt x="521" y="6018"/>
                  </a:lnTo>
                  <a:cubicBezTo>
                    <a:pt x="345" y="6061"/>
                    <a:pt x="269" y="6173"/>
                    <a:pt x="312" y="6351"/>
                  </a:cubicBezTo>
                  <a:cubicBezTo>
                    <a:pt x="318" y="6373"/>
                    <a:pt x="338" y="6383"/>
                    <a:pt x="365" y="6393"/>
                  </a:cubicBezTo>
                  <a:cubicBezTo>
                    <a:pt x="365" y="6398"/>
                    <a:pt x="360" y="6398"/>
                    <a:pt x="360" y="6398"/>
                  </a:cubicBezTo>
                  <a:cubicBezTo>
                    <a:pt x="177" y="6802"/>
                    <a:pt x="199" y="7253"/>
                    <a:pt x="263" y="7678"/>
                  </a:cubicBezTo>
                  <a:cubicBezTo>
                    <a:pt x="435" y="8843"/>
                    <a:pt x="1381" y="9740"/>
                    <a:pt x="2026" y="10665"/>
                  </a:cubicBezTo>
                  <a:cubicBezTo>
                    <a:pt x="2509" y="11357"/>
                    <a:pt x="2562" y="12099"/>
                    <a:pt x="2316" y="12748"/>
                  </a:cubicBezTo>
                  <a:cubicBezTo>
                    <a:pt x="2031" y="12904"/>
                    <a:pt x="1950" y="13142"/>
                    <a:pt x="1907" y="13437"/>
                  </a:cubicBezTo>
                  <a:cubicBezTo>
                    <a:pt x="1682" y="13705"/>
                    <a:pt x="1392" y="13947"/>
                    <a:pt x="1054" y="14134"/>
                  </a:cubicBezTo>
                  <a:cubicBezTo>
                    <a:pt x="930" y="14205"/>
                    <a:pt x="817" y="14275"/>
                    <a:pt x="710" y="14345"/>
                  </a:cubicBezTo>
                  <a:cubicBezTo>
                    <a:pt x="699" y="14350"/>
                    <a:pt x="688" y="14355"/>
                    <a:pt x="682" y="14360"/>
                  </a:cubicBezTo>
                  <a:cubicBezTo>
                    <a:pt x="591" y="14419"/>
                    <a:pt x="506" y="14484"/>
                    <a:pt x="425" y="14548"/>
                  </a:cubicBezTo>
                  <a:cubicBezTo>
                    <a:pt x="323" y="14543"/>
                    <a:pt x="216" y="14543"/>
                    <a:pt x="113" y="14543"/>
                  </a:cubicBezTo>
                  <a:cubicBezTo>
                    <a:pt x="38" y="14645"/>
                    <a:pt x="0" y="14769"/>
                    <a:pt x="11" y="14893"/>
                  </a:cubicBezTo>
                  <a:cubicBezTo>
                    <a:pt x="16" y="14957"/>
                    <a:pt x="22" y="15016"/>
                    <a:pt x="28" y="15081"/>
                  </a:cubicBezTo>
                  <a:cubicBezTo>
                    <a:pt x="216" y="16891"/>
                    <a:pt x="1230" y="18019"/>
                    <a:pt x="3117" y="18535"/>
                  </a:cubicBezTo>
                  <a:cubicBezTo>
                    <a:pt x="3207" y="18562"/>
                    <a:pt x="3293" y="18583"/>
                    <a:pt x="3385" y="18605"/>
                  </a:cubicBezTo>
                  <a:cubicBezTo>
                    <a:pt x="4094" y="18782"/>
                    <a:pt x="4411" y="18884"/>
                    <a:pt x="4481" y="19492"/>
                  </a:cubicBezTo>
                  <a:cubicBezTo>
                    <a:pt x="4513" y="19755"/>
                    <a:pt x="4728" y="19953"/>
                    <a:pt x="4997" y="19963"/>
                  </a:cubicBezTo>
                  <a:lnTo>
                    <a:pt x="5012" y="19963"/>
                  </a:lnTo>
                  <a:cubicBezTo>
                    <a:pt x="5270" y="19963"/>
                    <a:pt x="5490" y="19782"/>
                    <a:pt x="5539" y="19529"/>
                  </a:cubicBezTo>
                  <a:cubicBezTo>
                    <a:pt x="5738" y="18454"/>
                    <a:pt x="6318" y="17616"/>
                    <a:pt x="6941" y="16735"/>
                  </a:cubicBezTo>
                  <a:cubicBezTo>
                    <a:pt x="7161" y="16418"/>
                    <a:pt x="7387" y="16095"/>
                    <a:pt x="7597" y="15758"/>
                  </a:cubicBezTo>
                  <a:cubicBezTo>
                    <a:pt x="7972" y="15150"/>
                    <a:pt x="8203" y="14511"/>
                    <a:pt x="8279" y="13866"/>
                  </a:cubicBezTo>
                  <a:cubicBezTo>
                    <a:pt x="8295" y="13759"/>
                    <a:pt x="8300" y="13651"/>
                    <a:pt x="8306" y="13544"/>
                  </a:cubicBezTo>
                  <a:cubicBezTo>
                    <a:pt x="8768" y="11954"/>
                    <a:pt x="9434" y="10627"/>
                    <a:pt x="10137" y="9343"/>
                  </a:cubicBezTo>
                  <a:cubicBezTo>
                    <a:pt x="10213" y="9225"/>
                    <a:pt x="10293" y="9106"/>
                    <a:pt x="10374" y="8989"/>
                  </a:cubicBezTo>
                  <a:cubicBezTo>
                    <a:pt x="11014" y="8064"/>
                    <a:pt x="11717" y="7157"/>
                    <a:pt x="12351" y="6173"/>
                  </a:cubicBezTo>
                  <a:cubicBezTo>
                    <a:pt x="12448" y="6076"/>
                    <a:pt x="12544" y="5979"/>
                    <a:pt x="12641" y="5889"/>
                  </a:cubicBezTo>
                  <a:cubicBezTo>
                    <a:pt x="13302" y="5228"/>
                    <a:pt x="13952" y="4578"/>
                    <a:pt x="14516" y="3928"/>
                  </a:cubicBezTo>
                  <a:cubicBezTo>
                    <a:pt x="14612" y="3852"/>
                    <a:pt x="14709" y="3782"/>
                    <a:pt x="14811" y="3718"/>
                  </a:cubicBezTo>
                  <a:cubicBezTo>
                    <a:pt x="16074" y="3321"/>
                    <a:pt x="17401" y="1994"/>
                    <a:pt x="17401"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4129948" y="1621599"/>
              <a:ext cx="444327" cy="277371"/>
            </a:xfrm>
            <a:custGeom>
              <a:avLst/>
              <a:gdLst/>
              <a:ahLst/>
              <a:cxnLst/>
              <a:rect l="l" t="t" r="r" b="b"/>
              <a:pathLst>
                <a:path w="35646" h="22252" extrusionOk="0">
                  <a:moveTo>
                    <a:pt x="1434" y="0"/>
                  </a:moveTo>
                  <a:cubicBezTo>
                    <a:pt x="1526" y="151"/>
                    <a:pt x="1536" y="370"/>
                    <a:pt x="1504" y="693"/>
                  </a:cubicBezTo>
                  <a:cubicBezTo>
                    <a:pt x="1235" y="3213"/>
                    <a:pt x="1069" y="5738"/>
                    <a:pt x="881" y="8262"/>
                  </a:cubicBezTo>
                  <a:cubicBezTo>
                    <a:pt x="859" y="8547"/>
                    <a:pt x="715" y="8891"/>
                    <a:pt x="1069" y="9105"/>
                  </a:cubicBezTo>
                  <a:lnTo>
                    <a:pt x="1069" y="10503"/>
                  </a:lnTo>
                  <a:cubicBezTo>
                    <a:pt x="317" y="12291"/>
                    <a:pt x="387" y="14161"/>
                    <a:pt x="537" y="16042"/>
                  </a:cubicBezTo>
                  <a:cubicBezTo>
                    <a:pt x="601" y="16305"/>
                    <a:pt x="601" y="16563"/>
                    <a:pt x="564" y="16816"/>
                  </a:cubicBezTo>
                  <a:cubicBezTo>
                    <a:pt x="564" y="16831"/>
                    <a:pt x="559" y="16848"/>
                    <a:pt x="559" y="16863"/>
                  </a:cubicBezTo>
                  <a:cubicBezTo>
                    <a:pt x="537" y="16997"/>
                    <a:pt x="511" y="17131"/>
                    <a:pt x="479" y="17260"/>
                  </a:cubicBezTo>
                  <a:cubicBezTo>
                    <a:pt x="452" y="17379"/>
                    <a:pt x="419" y="17492"/>
                    <a:pt x="392" y="17605"/>
                  </a:cubicBezTo>
                  <a:cubicBezTo>
                    <a:pt x="317" y="17917"/>
                    <a:pt x="247" y="18222"/>
                    <a:pt x="258" y="18539"/>
                  </a:cubicBezTo>
                  <a:cubicBezTo>
                    <a:pt x="189" y="19040"/>
                    <a:pt x="112" y="19533"/>
                    <a:pt x="33" y="20060"/>
                  </a:cubicBezTo>
                  <a:cubicBezTo>
                    <a:pt x="21" y="20065"/>
                    <a:pt x="11" y="20076"/>
                    <a:pt x="0" y="20087"/>
                  </a:cubicBezTo>
                  <a:cubicBezTo>
                    <a:pt x="16" y="20114"/>
                    <a:pt x="27" y="20141"/>
                    <a:pt x="43" y="20168"/>
                  </a:cubicBezTo>
                  <a:cubicBezTo>
                    <a:pt x="134" y="20312"/>
                    <a:pt x="253" y="20446"/>
                    <a:pt x="414" y="20560"/>
                  </a:cubicBezTo>
                  <a:cubicBezTo>
                    <a:pt x="531" y="20400"/>
                    <a:pt x="712" y="20303"/>
                    <a:pt x="1005" y="20303"/>
                  </a:cubicBezTo>
                  <a:cubicBezTo>
                    <a:pt x="1099" y="20303"/>
                    <a:pt x="1204" y="20313"/>
                    <a:pt x="1322" y="20334"/>
                  </a:cubicBezTo>
                  <a:cubicBezTo>
                    <a:pt x="1622" y="20355"/>
                    <a:pt x="1929" y="20372"/>
                    <a:pt x="2230" y="20387"/>
                  </a:cubicBezTo>
                  <a:cubicBezTo>
                    <a:pt x="2386" y="20451"/>
                    <a:pt x="2542" y="20560"/>
                    <a:pt x="2696" y="20570"/>
                  </a:cubicBezTo>
                  <a:cubicBezTo>
                    <a:pt x="6162" y="20758"/>
                    <a:pt x="9621" y="20941"/>
                    <a:pt x="13087" y="21118"/>
                  </a:cubicBezTo>
                  <a:cubicBezTo>
                    <a:pt x="20318" y="21483"/>
                    <a:pt x="27555" y="21844"/>
                    <a:pt x="34790" y="22209"/>
                  </a:cubicBezTo>
                  <a:cubicBezTo>
                    <a:pt x="34978" y="22219"/>
                    <a:pt x="35182" y="22209"/>
                    <a:pt x="35343" y="22251"/>
                  </a:cubicBezTo>
                  <a:cubicBezTo>
                    <a:pt x="35376" y="22236"/>
                    <a:pt x="35403" y="22219"/>
                    <a:pt x="35430" y="22204"/>
                  </a:cubicBezTo>
                  <a:cubicBezTo>
                    <a:pt x="35408" y="22139"/>
                    <a:pt x="35387" y="22063"/>
                    <a:pt x="35365" y="22010"/>
                  </a:cubicBezTo>
                  <a:cubicBezTo>
                    <a:pt x="35338" y="21929"/>
                    <a:pt x="35306" y="21849"/>
                    <a:pt x="35284" y="21763"/>
                  </a:cubicBezTo>
                  <a:cubicBezTo>
                    <a:pt x="35274" y="21730"/>
                    <a:pt x="35269" y="21698"/>
                    <a:pt x="35263" y="21661"/>
                  </a:cubicBezTo>
                  <a:cubicBezTo>
                    <a:pt x="35349" y="21586"/>
                    <a:pt x="35425" y="21510"/>
                    <a:pt x="35489" y="21418"/>
                  </a:cubicBezTo>
                  <a:cubicBezTo>
                    <a:pt x="35467" y="20758"/>
                    <a:pt x="35645" y="20114"/>
                    <a:pt x="35623" y="19469"/>
                  </a:cubicBezTo>
                  <a:cubicBezTo>
                    <a:pt x="35606" y="19410"/>
                    <a:pt x="35596" y="19350"/>
                    <a:pt x="35581" y="19291"/>
                  </a:cubicBezTo>
                  <a:cubicBezTo>
                    <a:pt x="35413" y="18711"/>
                    <a:pt x="35085" y="18169"/>
                    <a:pt x="35016" y="17562"/>
                  </a:cubicBezTo>
                  <a:cubicBezTo>
                    <a:pt x="34833" y="17089"/>
                    <a:pt x="34678" y="16605"/>
                    <a:pt x="34592" y="16079"/>
                  </a:cubicBezTo>
                  <a:cubicBezTo>
                    <a:pt x="34302" y="14317"/>
                    <a:pt x="34478" y="12517"/>
                    <a:pt x="34188" y="10749"/>
                  </a:cubicBezTo>
                  <a:cubicBezTo>
                    <a:pt x="34156" y="10573"/>
                    <a:pt x="34113" y="10406"/>
                    <a:pt x="34059" y="10245"/>
                  </a:cubicBezTo>
                  <a:cubicBezTo>
                    <a:pt x="34054" y="10213"/>
                    <a:pt x="34049" y="10186"/>
                    <a:pt x="34044" y="10159"/>
                  </a:cubicBezTo>
                  <a:lnTo>
                    <a:pt x="33995" y="9960"/>
                  </a:lnTo>
                  <a:cubicBezTo>
                    <a:pt x="33937" y="9708"/>
                    <a:pt x="33888" y="9653"/>
                    <a:pt x="33883" y="9648"/>
                  </a:cubicBezTo>
                  <a:cubicBezTo>
                    <a:pt x="33866" y="9648"/>
                    <a:pt x="33850" y="9643"/>
                    <a:pt x="33828" y="9638"/>
                  </a:cubicBezTo>
                  <a:cubicBezTo>
                    <a:pt x="33732" y="9407"/>
                    <a:pt x="33625" y="9170"/>
                    <a:pt x="33523" y="8929"/>
                  </a:cubicBezTo>
                  <a:cubicBezTo>
                    <a:pt x="33404" y="8735"/>
                    <a:pt x="33340" y="8520"/>
                    <a:pt x="33308" y="8289"/>
                  </a:cubicBezTo>
                  <a:cubicBezTo>
                    <a:pt x="33099" y="7538"/>
                    <a:pt x="32873" y="6801"/>
                    <a:pt x="32846" y="6011"/>
                  </a:cubicBezTo>
                  <a:cubicBezTo>
                    <a:pt x="32787" y="4330"/>
                    <a:pt x="33292" y="2772"/>
                    <a:pt x="33496" y="1139"/>
                  </a:cubicBezTo>
                  <a:lnTo>
                    <a:pt x="33248" y="1139"/>
                  </a:lnTo>
                  <a:cubicBezTo>
                    <a:pt x="33253" y="1118"/>
                    <a:pt x="33260" y="1091"/>
                    <a:pt x="33260" y="1069"/>
                  </a:cubicBezTo>
                  <a:cubicBezTo>
                    <a:pt x="33286" y="854"/>
                    <a:pt x="33442" y="687"/>
                    <a:pt x="33635" y="628"/>
                  </a:cubicBezTo>
                  <a:cubicBezTo>
                    <a:pt x="33592" y="613"/>
                    <a:pt x="33543" y="607"/>
                    <a:pt x="33496" y="607"/>
                  </a:cubicBezTo>
                  <a:lnTo>
                    <a:pt x="33491" y="607"/>
                  </a:lnTo>
                  <a:cubicBezTo>
                    <a:pt x="33243" y="607"/>
                    <a:pt x="32990" y="613"/>
                    <a:pt x="32744" y="613"/>
                  </a:cubicBezTo>
                  <a:cubicBezTo>
                    <a:pt x="32464" y="613"/>
                    <a:pt x="32179" y="607"/>
                    <a:pt x="31900" y="602"/>
                  </a:cubicBezTo>
                  <a:cubicBezTo>
                    <a:pt x="29650" y="543"/>
                    <a:pt x="27361" y="499"/>
                    <a:pt x="25153" y="462"/>
                  </a:cubicBezTo>
                  <a:cubicBezTo>
                    <a:pt x="21091" y="392"/>
                    <a:pt x="16955" y="317"/>
                    <a:pt x="12812" y="119"/>
                  </a:cubicBezTo>
                  <a:cubicBezTo>
                    <a:pt x="11466" y="227"/>
                    <a:pt x="10107" y="269"/>
                    <a:pt x="8744" y="269"/>
                  </a:cubicBezTo>
                  <a:cubicBezTo>
                    <a:pt x="6307" y="269"/>
                    <a:pt x="3856" y="134"/>
                    <a:pt x="1434"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4538626" y="1599162"/>
              <a:ext cx="449675" cy="505269"/>
            </a:xfrm>
            <a:custGeom>
              <a:avLst/>
              <a:gdLst/>
              <a:ahLst/>
              <a:cxnLst/>
              <a:rect l="l" t="t" r="r" b="b"/>
              <a:pathLst>
                <a:path w="36075" h="40535" extrusionOk="0">
                  <a:moveTo>
                    <a:pt x="21173" y="23734"/>
                  </a:moveTo>
                  <a:cubicBezTo>
                    <a:pt x="21168" y="23739"/>
                    <a:pt x="21164" y="23743"/>
                    <a:pt x="21159" y="23747"/>
                  </a:cubicBezTo>
                  <a:lnTo>
                    <a:pt x="21159" y="23747"/>
                  </a:lnTo>
                  <a:cubicBezTo>
                    <a:pt x="21158" y="23750"/>
                    <a:pt x="21157" y="23753"/>
                    <a:pt x="21156" y="23756"/>
                  </a:cubicBezTo>
                  <a:lnTo>
                    <a:pt x="21173" y="23734"/>
                  </a:lnTo>
                  <a:close/>
                  <a:moveTo>
                    <a:pt x="10288" y="0"/>
                  </a:moveTo>
                  <a:cubicBezTo>
                    <a:pt x="10224" y="0"/>
                    <a:pt x="10159" y="0"/>
                    <a:pt x="10095" y="5"/>
                  </a:cubicBezTo>
                  <a:cubicBezTo>
                    <a:pt x="9713" y="49"/>
                    <a:pt x="9435" y="194"/>
                    <a:pt x="9257" y="441"/>
                  </a:cubicBezTo>
                  <a:cubicBezTo>
                    <a:pt x="8983" y="823"/>
                    <a:pt x="9090" y="1274"/>
                    <a:pt x="9160" y="1569"/>
                  </a:cubicBezTo>
                  <a:cubicBezTo>
                    <a:pt x="9170" y="1634"/>
                    <a:pt x="9187" y="1687"/>
                    <a:pt x="9192" y="1736"/>
                  </a:cubicBezTo>
                  <a:cubicBezTo>
                    <a:pt x="9246" y="2187"/>
                    <a:pt x="9165" y="2306"/>
                    <a:pt x="9150" y="2321"/>
                  </a:cubicBezTo>
                  <a:cubicBezTo>
                    <a:pt x="9128" y="2343"/>
                    <a:pt x="9031" y="2423"/>
                    <a:pt x="8622" y="2423"/>
                  </a:cubicBezTo>
                  <a:cubicBezTo>
                    <a:pt x="8558" y="2423"/>
                    <a:pt x="8488" y="2418"/>
                    <a:pt x="8413" y="2418"/>
                  </a:cubicBezTo>
                  <a:cubicBezTo>
                    <a:pt x="7913" y="2391"/>
                    <a:pt x="7372" y="2380"/>
                    <a:pt x="6710" y="2380"/>
                  </a:cubicBezTo>
                  <a:cubicBezTo>
                    <a:pt x="6323" y="2380"/>
                    <a:pt x="5942" y="2386"/>
                    <a:pt x="5555" y="2386"/>
                  </a:cubicBezTo>
                  <a:cubicBezTo>
                    <a:pt x="5173" y="2391"/>
                    <a:pt x="4793" y="2396"/>
                    <a:pt x="4411" y="2396"/>
                  </a:cubicBezTo>
                  <a:cubicBezTo>
                    <a:pt x="4142" y="2396"/>
                    <a:pt x="3869" y="2391"/>
                    <a:pt x="3600" y="2386"/>
                  </a:cubicBezTo>
                  <a:cubicBezTo>
                    <a:pt x="3353" y="2386"/>
                    <a:pt x="3110" y="2380"/>
                    <a:pt x="2864" y="2380"/>
                  </a:cubicBezTo>
                  <a:cubicBezTo>
                    <a:pt x="2381" y="2380"/>
                    <a:pt x="1892" y="2391"/>
                    <a:pt x="1402" y="2396"/>
                  </a:cubicBezTo>
                  <a:lnTo>
                    <a:pt x="995" y="2402"/>
                  </a:lnTo>
                  <a:cubicBezTo>
                    <a:pt x="946" y="2402"/>
                    <a:pt x="898" y="2413"/>
                    <a:pt x="849" y="2428"/>
                  </a:cubicBezTo>
                  <a:cubicBezTo>
                    <a:pt x="656" y="2487"/>
                    <a:pt x="500" y="2654"/>
                    <a:pt x="474" y="2869"/>
                  </a:cubicBezTo>
                  <a:cubicBezTo>
                    <a:pt x="474" y="2891"/>
                    <a:pt x="467" y="2918"/>
                    <a:pt x="462" y="2939"/>
                  </a:cubicBezTo>
                  <a:lnTo>
                    <a:pt x="710" y="2939"/>
                  </a:lnTo>
                  <a:cubicBezTo>
                    <a:pt x="506" y="4572"/>
                    <a:pt x="1" y="6130"/>
                    <a:pt x="60" y="7811"/>
                  </a:cubicBezTo>
                  <a:cubicBezTo>
                    <a:pt x="87" y="8601"/>
                    <a:pt x="313" y="9338"/>
                    <a:pt x="522" y="10089"/>
                  </a:cubicBezTo>
                  <a:cubicBezTo>
                    <a:pt x="554" y="10320"/>
                    <a:pt x="618" y="10535"/>
                    <a:pt x="737" y="10729"/>
                  </a:cubicBezTo>
                  <a:cubicBezTo>
                    <a:pt x="839" y="10970"/>
                    <a:pt x="946" y="11207"/>
                    <a:pt x="1042" y="11438"/>
                  </a:cubicBezTo>
                  <a:cubicBezTo>
                    <a:pt x="1064" y="11443"/>
                    <a:pt x="1080" y="11448"/>
                    <a:pt x="1097" y="11448"/>
                  </a:cubicBezTo>
                  <a:cubicBezTo>
                    <a:pt x="1102" y="11453"/>
                    <a:pt x="1151" y="11508"/>
                    <a:pt x="1209" y="11760"/>
                  </a:cubicBezTo>
                  <a:lnTo>
                    <a:pt x="1258" y="11959"/>
                  </a:lnTo>
                  <a:cubicBezTo>
                    <a:pt x="1263" y="11986"/>
                    <a:pt x="1268" y="12013"/>
                    <a:pt x="1273" y="12045"/>
                  </a:cubicBezTo>
                  <a:cubicBezTo>
                    <a:pt x="1327" y="12206"/>
                    <a:pt x="1370" y="12373"/>
                    <a:pt x="1402" y="12549"/>
                  </a:cubicBezTo>
                  <a:cubicBezTo>
                    <a:pt x="1692" y="14317"/>
                    <a:pt x="1516" y="16117"/>
                    <a:pt x="1806" y="17879"/>
                  </a:cubicBezTo>
                  <a:cubicBezTo>
                    <a:pt x="1892" y="18405"/>
                    <a:pt x="2047" y="18889"/>
                    <a:pt x="2230" y="19362"/>
                  </a:cubicBezTo>
                  <a:cubicBezTo>
                    <a:pt x="2299" y="19969"/>
                    <a:pt x="2627" y="20511"/>
                    <a:pt x="2795" y="21091"/>
                  </a:cubicBezTo>
                  <a:cubicBezTo>
                    <a:pt x="2810" y="21150"/>
                    <a:pt x="2820" y="21210"/>
                    <a:pt x="2837" y="21269"/>
                  </a:cubicBezTo>
                  <a:cubicBezTo>
                    <a:pt x="2859" y="21914"/>
                    <a:pt x="2681" y="22558"/>
                    <a:pt x="2703" y="23218"/>
                  </a:cubicBezTo>
                  <a:cubicBezTo>
                    <a:pt x="2639" y="23310"/>
                    <a:pt x="2563" y="23386"/>
                    <a:pt x="2477" y="23461"/>
                  </a:cubicBezTo>
                  <a:cubicBezTo>
                    <a:pt x="2483" y="23498"/>
                    <a:pt x="2488" y="23530"/>
                    <a:pt x="2498" y="23563"/>
                  </a:cubicBezTo>
                  <a:cubicBezTo>
                    <a:pt x="2520" y="23649"/>
                    <a:pt x="2552" y="23729"/>
                    <a:pt x="2579" y="23810"/>
                  </a:cubicBezTo>
                  <a:cubicBezTo>
                    <a:pt x="2601" y="23863"/>
                    <a:pt x="2622" y="23939"/>
                    <a:pt x="2644" y="24004"/>
                  </a:cubicBezTo>
                  <a:cubicBezTo>
                    <a:pt x="2654" y="24036"/>
                    <a:pt x="2659" y="24068"/>
                    <a:pt x="2666" y="24095"/>
                  </a:cubicBezTo>
                  <a:cubicBezTo>
                    <a:pt x="2815" y="24170"/>
                    <a:pt x="2896" y="24331"/>
                    <a:pt x="2827" y="24681"/>
                  </a:cubicBezTo>
                  <a:cubicBezTo>
                    <a:pt x="2031" y="25502"/>
                    <a:pt x="2009" y="26216"/>
                    <a:pt x="2359" y="26883"/>
                  </a:cubicBezTo>
                  <a:cubicBezTo>
                    <a:pt x="2569" y="27280"/>
                    <a:pt x="2912" y="27661"/>
                    <a:pt x="3299" y="28033"/>
                  </a:cubicBezTo>
                  <a:cubicBezTo>
                    <a:pt x="3606" y="28457"/>
                    <a:pt x="3557" y="28946"/>
                    <a:pt x="3557" y="29429"/>
                  </a:cubicBezTo>
                  <a:cubicBezTo>
                    <a:pt x="3551" y="31948"/>
                    <a:pt x="3450" y="34474"/>
                    <a:pt x="3589" y="36988"/>
                  </a:cubicBezTo>
                  <a:cubicBezTo>
                    <a:pt x="3648" y="38035"/>
                    <a:pt x="3504" y="39040"/>
                    <a:pt x="3331" y="40039"/>
                  </a:cubicBezTo>
                  <a:cubicBezTo>
                    <a:pt x="3353" y="40195"/>
                    <a:pt x="3385" y="40334"/>
                    <a:pt x="3433" y="40458"/>
                  </a:cubicBezTo>
                  <a:cubicBezTo>
                    <a:pt x="3589" y="40383"/>
                    <a:pt x="3755" y="40329"/>
                    <a:pt x="3943" y="40297"/>
                  </a:cubicBezTo>
                  <a:cubicBezTo>
                    <a:pt x="4042" y="40475"/>
                    <a:pt x="4223" y="40535"/>
                    <a:pt x="4553" y="40535"/>
                  </a:cubicBezTo>
                  <a:cubicBezTo>
                    <a:pt x="4781" y="40535"/>
                    <a:pt x="5079" y="40506"/>
                    <a:pt x="5470" y="40470"/>
                  </a:cubicBezTo>
                  <a:cubicBezTo>
                    <a:pt x="5631" y="40405"/>
                    <a:pt x="5792" y="40361"/>
                    <a:pt x="5947" y="40329"/>
                  </a:cubicBezTo>
                  <a:cubicBezTo>
                    <a:pt x="6222" y="40346"/>
                    <a:pt x="6490" y="40361"/>
                    <a:pt x="6759" y="40361"/>
                  </a:cubicBezTo>
                  <a:cubicBezTo>
                    <a:pt x="7092" y="40361"/>
                    <a:pt x="7377" y="40341"/>
                    <a:pt x="7645" y="40297"/>
                  </a:cubicBezTo>
                  <a:cubicBezTo>
                    <a:pt x="7784" y="40308"/>
                    <a:pt x="7925" y="40319"/>
                    <a:pt x="8069" y="40324"/>
                  </a:cubicBezTo>
                  <a:cubicBezTo>
                    <a:pt x="14887" y="40141"/>
                    <a:pt x="21699" y="39947"/>
                    <a:pt x="28517" y="39798"/>
                  </a:cubicBezTo>
                  <a:cubicBezTo>
                    <a:pt x="28833" y="39786"/>
                    <a:pt x="29026" y="39739"/>
                    <a:pt x="29134" y="39625"/>
                  </a:cubicBezTo>
                  <a:cubicBezTo>
                    <a:pt x="29268" y="39496"/>
                    <a:pt x="29279" y="39287"/>
                    <a:pt x="29214" y="38948"/>
                  </a:cubicBezTo>
                  <a:cubicBezTo>
                    <a:pt x="29134" y="38529"/>
                    <a:pt x="29177" y="38078"/>
                    <a:pt x="29167" y="37643"/>
                  </a:cubicBezTo>
                  <a:cubicBezTo>
                    <a:pt x="28989" y="37514"/>
                    <a:pt x="28720" y="37428"/>
                    <a:pt x="28882" y="37128"/>
                  </a:cubicBezTo>
                  <a:lnTo>
                    <a:pt x="28882" y="37128"/>
                  </a:lnTo>
                  <a:cubicBezTo>
                    <a:pt x="28828" y="37136"/>
                    <a:pt x="28777" y="37140"/>
                    <a:pt x="28729" y="37140"/>
                  </a:cubicBezTo>
                  <a:cubicBezTo>
                    <a:pt x="28396" y="37140"/>
                    <a:pt x="28192" y="36947"/>
                    <a:pt x="28103" y="36585"/>
                  </a:cubicBezTo>
                  <a:cubicBezTo>
                    <a:pt x="28058" y="36592"/>
                    <a:pt x="28014" y="36595"/>
                    <a:pt x="27973" y="36595"/>
                  </a:cubicBezTo>
                  <a:cubicBezTo>
                    <a:pt x="27570" y="36595"/>
                    <a:pt x="27327" y="36287"/>
                    <a:pt x="27044" y="36047"/>
                  </a:cubicBezTo>
                  <a:cubicBezTo>
                    <a:pt x="26776" y="35908"/>
                    <a:pt x="26318" y="35811"/>
                    <a:pt x="26276" y="35623"/>
                  </a:cubicBezTo>
                  <a:cubicBezTo>
                    <a:pt x="25986" y="34274"/>
                    <a:pt x="24783" y="33974"/>
                    <a:pt x="23836" y="33367"/>
                  </a:cubicBezTo>
                  <a:cubicBezTo>
                    <a:pt x="23531" y="32680"/>
                    <a:pt x="22586" y="32943"/>
                    <a:pt x="22236" y="32320"/>
                  </a:cubicBezTo>
                  <a:cubicBezTo>
                    <a:pt x="22169" y="32349"/>
                    <a:pt x="22110" y="32362"/>
                    <a:pt x="22057" y="32362"/>
                  </a:cubicBezTo>
                  <a:cubicBezTo>
                    <a:pt x="21878" y="32362"/>
                    <a:pt x="21775" y="32212"/>
                    <a:pt x="21688" y="32030"/>
                  </a:cubicBezTo>
                  <a:lnTo>
                    <a:pt x="21688" y="32030"/>
                  </a:lnTo>
                  <a:lnTo>
                    <a:pt x="21709" y="32050"/>
                  </a:lnTo>
                  <a:cubicBezTo>
                    <a:pt x="21135" y="30659"/>
                    <a:pt x="21483" y="29209"/>
                    <a:pt x="21500" y="27796"/>
                  </a:cubicBezTo>
                  <a:cubicBezTo>
                    <a:pt x="21505" y="27248"/>
                    <a:pt x="21425" y="26716"/>
                    <a:pt x="21425" y="26174"/>
                  </a:cubicBezTo>
                  <a:cubicBezTo>
                    <a:pt x="21390" y="26178"/>
                    <a:pt x="21355" y="26179"/>
                    <a:pt x="21320" y="26179"/>
                  </a:cubicBezTo>
                  <a:cubicBezTo>
                    <a:pt x="20888" y="26179"/>
                    <a:pt x="20566" y="25875"/>
                    <a:pt x="20705" y="25556"/>
                  </a:cubicBezTo>
                  <a:cubicBezTo>
                    <a:pt x="20965" y="24964"/>
                    <a:pt x="20651" y="24247"/>
                    <a:pt x="21159" y="23747"/>
                  </a:cubicBezTo>
                  <a:lnTo>
                    <a:pt x="21159" y="23747"/>
                  </a:lnTo>
                  <a:cubicBezTo>
                    <a:pt x="21253" y="23493"/>
                    <a:pt x="21476" y="23483"/>
                    <a:pt x="21694" y="23466"/>
                  </a:cubicBezTo>
                  <a:cubicBezTo>
                    <a:pt x="21790" y="23218"/>
                    <a:pt x="22016" y="23218"/>
                    <a:pt x="22231" y="23203"/>
                  </a:cubicBezTo>
                  <a:cubicBezTo>
                    <a:pt x="22328" y="22950"/>
                    <a:pt x="22559" y="22950"/>
                    <a:pt x="22773" y="22935"/>
                  </a:cubicBezTo>
                  <a:cubicBezTo>
                    <a:pt x="22951" y="22757"/>
                    <a:pt x="23127" y="22585"/>
                    <a:pt x="23300" y="22407"/>
                  </a:cubicBezTo>
                  <a:cubicBezTo>
                    <a:pt x="23305" y="21301"/>
                    <a:pt x="23332" y="20200"/>
                    <a:pt x="23300" y="19093"/>
                  </a:cubicBezTo>
                  <a:cubicBezTo>
                    <a:pt x="23283" y="18524"/>
                    <a:pt x="23402" y="18068"/>
                    <a:pt x="23853" y="17681"/>
                  </a:cubicBezTo>
                  <a:cubicBezTo>
                    <a:pt x="23896" y="17649"/>
                    <a:pt x="23933" y="17610"/>
                    <a:pt x="23977" y="17578"/>
                  </a:cubicBezTo>
                  <a:cubicBezTo>
                    <a:pt x="24094" y="17545"/>
                    <a:pt x="24235" y="17525"/>
                    <a:pt x="24391" y="17525"/>
                  </a:cubicBezTo>
                  <a:cubicBezTo>
                    <a:pt x="24513" y="17525"/>
                    <a:pt x="24649" y="17540"/>
                    <a:pt x="24793" y="17567"/>
                  </a:cubicBezTo>
                  <a:cubicBezTo>
                    <a:pt x="25507" y="16923"/>
                    <a:pt x="26201" y="16246"/>
                    <a:pt x="26878" y="15591"/>
                  </a:cubicBezTo>
                  <a:cubicBezTo>
                    <a:pt x="29177" y="13350"/>
                    <a:pt x="31353" y="11239"/>
                    <a:pt x="34361" y="10127"/>
                  </a:cubicBezTo>
                  <a:cubicBezTo>
                    <a:pt x="34763" y="9977"/>
                    <a:pt x="35097" y="9719"/>
                    <a:pt x="35425" y="9467"/>
                  </a:cubicBezTo>
                  <a:cubicBezTo>
                    <a:pt x="35559" y="9365"/>
                    <a:pt x="35698" y="9256"/>
                    <a:pt x="35844" y="9155"/>
                  </a:cubicBezTo>
                  <a:cubicBezTo>
                    <a:pt x="35988" y="9058"/>
                    <a:pt x="36075" y="8892"/>
                    <a:pt x="36075" y="8714"/>
                  </a:cubicBezTo>
                  <a:cubicBezTo>
                    <a:pt x="36075" y="8537"/>
                    <a:pt x="35988" y="8371"/>
                    <a:pt x="35839" y="8274"/>
                  </a:cubicBezTo>
                  <a:cubicBezTo>
                    <a:pt x="35623" y="8128"/>
                    <a:pt x="35398" y="8053"/>
                    <a:pt x="35162" y="8053"/>
                  </a:cubicBezTo>
                  <a:cubicBezTo>
                    <a:pt x="34785" y="8053"/>
                    <a:pt x="34500" y="8242"/>
                    <a:pt x="34292" y="8381"/>
                  </a:cubicBezTo>
                  <a:cubicBezTo>
                    <a:pt x="34259" y="8403"/>
                    <a:pt x="34216" y="8430"/>
                    <a:pt x="34178" y="8456"/>
                  </a:cubicBezTo>
                  <a:cubicBezTo>
                    <a:pt x="33474" y="7817"/>
                    <a:pt x="32685" y="7731"/>
                    <a:pt x="31998" y="7731"/>
                  </a:cubicBezTo>
                  <a:cubicBezTo>
                    <a:pt x="31852" y="7731"/>
                    <a:pt x="31708" y="7731"/>
                    <a:pt x="31562" y="7736"/>
                  </a:cubicBezTo>
                  <a:cubicBezTo>
                    <a:pt x="31428" y="7741"/>
                    <a:pt x="31289" y="7741"/>
                    <a:pt x="31153" y="7741"/>
                  </a:cubicBezTo>
                  <a:cubicBezTo>
                    <a:pt x="31031" y="7741"/>
                    <a:pt x="30902" y="7741"/>
                    <a:pt x="30778" y="7731"/>
                  </a:cubicBezTo>
                  <a:cubicBezTo>
                    <a:pt x="30746" y="7726"/>
                    <a:pt x="30709" y="7726"/>
                    <a:pt x="30670" y="7726"/>
                  </a:cubicBezTo>
                  <a:cubicBezTo>
                    <a:pt x="30558" y="7726"/>
                    <a:pt x="30444" y="7741"/>
                    <a:pt x="30348" y="7753"/>
                  </a:cubicBezTo>
                  <a:cubicBezTo>
                    <a:pt x="30290" y="7758"/>
                    <a:pt x="30235" y="7769"/>
                    <a:pt x="30181" y="7769"/>
                  </a:cubicBezTo>
                  <a:cubicBezTo>
                    <a:pt x="29935" y="7328"/>
                    <a:pt x="29613" y="7102"/>
                    <a:pt x="29219" y="7102"/>
                  </a:cubicBezTo>
                  <a:cubicBezTo>
                    <a:pt x="28892" y="7102"/>
                    <a:pt x="28624" y="7263"/>
                    <a:pt x="28388" y="7404"/>
                  </a:cubicBezTo>
                  <a:cubicBezTo>
                    <a:pt x="28339" y="7436"/>
                    <a:pt x="28285" y="7468"/>
                    <a:pt x="28237" y="7495"/>
                  </a:cubicBezTo>
                  <a:lnTo>
                    <a:pt x="28205" y="7511"/>
                  </a:lnTo>
                  <a:cubicBezTo>
                    <a:pt x="27340" y="7994"/>
                    <a:pt x="26813" y="8284"/>
                    <a:pt x="26459" y="8284"/>
                  </a:cubicBezTo>
                  <a:cubicBezTo>
                    <a:pt x="26061" y="8284"/>
                    <a:pt x="25545" y="7897"/>
                    <a:pt x="24525" y="7129"/>
                  </a:cubicBezTo>
                  <a:lnTo>
                    <a:pt x="24277" y="6941"/>
                  </a:lnTo>
                  <a:cubicBezTo>
                    <a:pt x="24235" y="6909"/>
                    <a:pt x="24191" y="6871"/>
                    <a:pt x="24154" y="6834"/>
                  </a:cubicBezTo>
                  <a:cubicBezTo>
                    <a:pt x="23987" y="6678"/>
                    <a:pt x="23756" y="6464"/>
                    <a:pt x="23417" y="6464"/>
                  </a:cubicBezTo>
                  <a:cubicBezTo>
                    <a:pt x="23144" y="6464"/>
                    <a:pt x="22902" y="6598"/>
                    <a:pt x="22693" y="6866"/>
                  </a:cubicBezTo>
                  <a:cubicBezTo>
                    <a:pt x="22612" y="6963"/>
                    <a:pt x="22554" y="7022"/>
                    <a:pt x="22515" y="7059"/>
                  </a:cubicBezTo>
                  <a:cubicBezTo>
                    <a:pt x="22467" y="6995"/>
                    <a:pt x="22392" y="6883"/>
                    <a:pt x="22279" y="6689"/>
                  </a:cubicBezTo>
                  <a:cubicBezTo>
                    <a:pt x="21587" y="5464"/>
                    <a:pt x="20280" y="4706"/>
                    <a:pt x="18879" y="4706"/>
                  </a:cubicBezTo>
                  <a:cubicBezTo>
                    <a:pt x="18250" y="4706"/>
                    <a:pt x="17622" y="4862"/>
                    <a:pt x="17074" y="5163"/>
                  </a:cubicBezTo>
                  <a:cubicBezTo>
                    <a:pt x="16832" y="5297"/>
                    <a:pt x="16596" y="5373"/>
                    <a:pt x="16423" y="5373"/>
                  </a:cubicBezTo>
                  <a:cubicBezTo>
                    <a:pt x="16370" y="5373"/>
                    <a:pt x="16326" y="5361"/>
                    <a:pt x="16294" y="5351"/>
                  </a:cubicBezTo>
                  <a:cubicBezTo>
                    <a:pt x="15215" y="4840"/>
                    <a:pt x="14087" y="4659"/>
                    <a:pt x="12996" y="4476"/>
                  </a:cubicBezTo>
                  <a:cubicBezTo>
                    <a:pt x="12808" y="4443"/>
                    <a:pt x="12619" y="4411"/>
                    <a:pt x="12432" y="4379"/>
                  </a:cubicBezTo>
                  <a:cubicBezTo>
                    <a:pt x="12222" y="4347"/>
                    <a:pt x="11981" y="4213"/>
                    <a:pt x="11910" y="4099"/>
                  </a:cubicBezTo>
                  <a:cubicBezTo>
                    <a:pt x="11900" y="4084"/>
                    <a:pt x="11890" y="4062"/>
                    <a:pt x="11910" y="4002"/>
                  </a:cubicBezTo>
                  <a:cubicBezTo>
                    <a:pt x="12136" y="3315"/>
                    <a:pt x="11975" y="2730"/>
                    <a:pt x="11835" y="2214"/>
                  </a:cubicBezTo>
                  <a:cubicBezTo>
                    <a:pt x="11766" y="1956"/>
                    <a:pt x="11701" y="1714"/>
                    <a:pt x="11696" y="1483"/>
                  </a:cubicBezTo>
                  <a:cubicBezTo>
                    <a:pt x="11659" y="581"/>
                    <a:pt x="11104" y="0"/>
                    <a:pt x="10288"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4999880" y="2558157"/>
              <a:ext cx="2082" cy="1807"/>
            </a:xfrm>
            <a:custGeom>
              <a:avLst/>
              <a:gdLst/>
              <a:ahLst/>
              <a:cxnLst/>
              <a:rect l="l" t="t" r="r" b="b"/>
              <a:pathLst>
                <a:path w="167" h="145" extrusionOk="0">
                  <a:moveTo>
                    <a:pt x="87" y="1"/>
                  </a:moveTo>
                  <a:cubicBezTo>
                    <a:pt x="60" y="38"/>
                    <a:pt x="27" y="70"/>
                    <a:pt x="0" y="108"/>
                  </a:cubicBezTo>
                  <a:cubicBezTo>
                    <a:pt x="27" y="124"/>
                    <a:pt x="55" y="135"/>
                    <a:pt x="80" y="145"/>
                  </a:cubicBezTo>
                  <a:cubicBezTo>
                    <a:pt x="107" y="124"/>
                    <a:pt x="134" y="102"/>
                    <a:pt x="167" y="75"/>
                  </a:cubicBezTo>
                  <a:cubicBezTo>
                    <a:pt x="140" y="48"/>
                    <a:pt x="113" y="28"/>
                    <a:pt x="87"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3039099" y="2044337"/>
              <a:ext cx="434343" cy="666042"/>
            </a:xfrm>
            <a:custGeom>
              <a:avLst/>
              <a:gdLst/>
              <a:ahLst/>
              <a:cxnLst/>
              <a:rect l="l" t="t" r="r" b="b"/>
              <a:pathLst>
                <a:path w="34845" h="53433" extrusionOk="0">
                  <a:moveTo>
                    <a:pt x="5458" y="1"/>
                  </a:moveTo>
                  <a:cubicBezTo>
                    <a:pt x="5324" y="33"/>
                    <a:pt x="5205" y="87"/>
                    <a:pt x="5108" y="151"/>
                  </a:cubicBezTo>
                  <a:cubicBezTo>
                    <a:pt x="4937" y="269"/>
                    <a:pt x="4818" y="425"/>
                    <a:pt x="4727" y="598"/>
                  </a:cubicBezTo>
                  <a:cubicBezTo>
                    <a:pt x="4808" y="828"/>
                    <a:pt x="4786" y="1134"/>
                    <a:pt x="4674" y="1558"/>
                  </a:cubicBezTo>
                  <a:cubicBezTo>
                    <a:pt x="3132" y="7548"/>
                    <a:pt x="1687" y="13566"/>
                    <a:pt x="161" y="19561"/>
                  </a:cubicBezTo>
                  <a:cubicBezTo>
                    <a:pt x="43" y="20034"/>
                    <a:pt x="0" y="20431"/>
                    <a:pt x="129" y="20759"/>
                  </a:cubicBezTo>
                  <a:cubicBezTo>
                    <a:pt x="134" y="20786"/>
                    <a:pt x="129" y="20801"/>
                    <a:pt x="139" y="20828"/>
                  </a:cubicBezTo>
                  <a:cubicBezTo>
                    <a:pt x="1875" y="25830"/>
                    <a:pt x="5604" y="30719"/>
                    <a:pt x="8659" y="35011"/>
                  </a:cubicBezTo>
                  <a:cubicBezTo>
                    <a:pt x="10422" y="37488"/>
                    <a:pt x="12539" y="39696"/>
                    <a:pt x="14381" y="42114"/>
                  </a:cubicBezTo>
                  <a:cubicBezTo>
                    <a:pt x="16035" y="44279"/>
                    <a:pt x="17255" y="46706"/>
                    <a:pt x="19045" y="48780"/>
                  </a:cubicBezTo>
                  <a:cubicBezTo>
                    <a:pt x="19055" y="48796"/>
                    <a:pt x="19071" y="48801"/>
                    <a:pt x="19087" y="48812"/>
                  </a:cubicBezTo>
                  <a:cubicBezTo>
                    <a:pt x="19174" y="48957"/>
                    <a:pt x="19291" y="49086"/>
                    <a:pt x="19464" y="49173"/>
                  </a:cubicBezTo>
                  <a:cubicBezTo>
                    <a:pt x="19539" y="49511"/>
                    <a:pt x="19678" y="49801"/>
                    <a:pt x="20000" y="49979"/>
                  </a:cubicBezTo>
                  <a:cubicBezTo>
                    <a:pt x="20081" y="50306"/>
                    <a:pt x="20221" y="50596"/>
                    <a:pt x="20528" y="50773"/>
                  </a:cubicBezTo>
                  <a:cubicBezTo>
                    <a:pt x="20533" y="51068"/>
                    <a:pt x="20769" y="51122"/>
                    <a:pt x="20984" y="51197"/>
                  </a:cubicBezTo>
                  <a:cubicBezTo>
                    <a:pt x="21252" y="51429"/>
                    <a:pt x="21462" y="51708"/>
                    <a:pt x="21623" y="52009"/>
                  </a:cubicBezTo>
                  <a:cubicBezTo>
                    <a:pt x="21720" y="52191"/>
                    <a:pt x="21795" y="52385"/>
                    <a:pt x="21859" y="52590"/>
                  </a:cubicBezTo>
                  <a:cubicBezTo>
                    <a:pt x="21869" y="52755"/>
                    <a:pt x="21879" y="52922"/>
                    <a:pt x="22076" y="52922"/>
                  </a:cubicBezTo>
                  <a:cubicBezTo>
                    <a:pt x="22095" y="52922"/>
                    <a:pt x="22116" y="52920"/>
                    <a:pt x="22139" y="52917"/>
                  </a:cubicBezTo>
                  <a:cubicBezTo>
                    <a:pt x="22192" y="53088"/>
                    <a:pt x="22236" y="53260"/>
                    <a:pt x="22268" y="53433"/>
                  </a:cubicBezTo>
                  <a:cubicBezTo>
                    <a:pt x="22311" y="53428"/>
                    <a:pt x="22348" y="53416"/>
                    <a:pt x="22385" y="53401"/>
                  </a:cubicBezTo>
                  <a:cubicBezTo>
                    <a:pt x="22385" y="53395"/>
                    <a:pt x="22385" y="53395"/>
                    <a:pt x="22391" y="53395"/>
                  </a:cubicBezTo>
                  <a:cubicBezTo>
                    <a:pt x="22547" y="53363"/>
                    <a:pt x="22687" y="53309"/>
                    <a:pt x="22816" y="53239"/>
                  </a:cubicBezTo>
                  <a:cubicBezTo>
                    <a:pt x="22993" y="52401"/>
                    <a:pt x="23213" y="51563"/>
                    <a:pt x="23272" y="50714"/>
                  </a:cubicBezTo>
                  <a:cubicBezTo>
                    <a:pt x="23251" y="50569"/>
                    <a:pt x="23256" y="50423"/>
                    <a:pt x="23288" y="50262"/>
                  </a:cubicBezTo>
                  <a:cubicBezTo>
                    <a:pt x="23288" y="50069"/>
                    <a:pt x="23278" y="49875"/>
                    <a:pt x="23256" y="49682"/>
                  </a:cubicBezTo>
                  <a:cubicBezTo>
                    <a:pt x="23116" y="48517"/>
                    <a:pt x="23664" y="47259"/>
                    <a:pt x="23127" y="46051"/>
                  </a:cubicBezTo>
                  <a:lnTo>
                    <a:pt x="23127" y="46051"/>
                  </a:lnTo>
                  <a:cubicBezTo>
                    <a:pt x="23159" y="46053"/>
                    <a:pt x="23192" y="46053"/>
                    <a:pt x="23224" y="46053"/>
                  </a:cubicBezTo>
                  <a:cubicBezTo>
                    <a:pt x="23662" y="46053"/>
                    <a:pt x="24123" y="45937"/>
                    <a:pt x="24559" y="45937"/>
                  </a:cubicBezTo>
                  <a:cubicBezTo>
                    <a:pt x="24576" y="45937"/>
                    <a:pt x="24593" y="45938"/>
                    <a:pt x="24610" y="45938"/>
                  </a:cubicBezTo>
                  <a:cubicBezTo>
                    <a:pt x="24787" y="45943"/>
                    <a:pt x="24964" y="45970"/>
                    <a:pt x="25137" y="46029"/>
                  </a:cubicBezTo>
                  <a:cubicBezTo>
                    <a:pt x="25249" y="46072"/>
                    <a:pt x="25362" y="46131"/>
                    <a:pt x="25464" y="46213"/>
                  </a:cubicBezTo>
                  <a:cubicBezTo>
                    <a:pt x="25626" y="46330"/>
                    <a:pt x="25775" y="46503"/>
                    <a:pt x="25910" y="46739"/>
                  </a:cubicBezTo>
                  <a:cubicBezTo>
                    <a:pt x="26004" y="46899"/>
                    <a:pt x="26086" y="46968"/>
                    <a:pt x="26164" y="46968"/>
                  </a:cubicBezTo>
                  <a:cubicBezTo>
                    <a:pt x="26301" y="46968"/>
                    <a:pt x="26425" y="46755"/>
                    <a:pt x="26576" y="46443"/>
                  </a:cubicBezTo>
                  <a:cubicBezTo>
                    <a:pt x="26716" y="46158"/>
                    <a:pt x="26807" y="45863"/>
                    <a:pt x="26883" y="45563"/>
                  </a:cubicBezTo>
                  <a:cubicBezTo>
                    <a:pt x="26947" y="45310"/>
                    <a:pt x="26995" y="45047"/>
                    <a:pt x="27049" y="44789"/>
                  </a:cubicBezTo>
                  <a:cubicBezTo>
                    <a:pt x="27076" y="44665"/>
                    <a:pt x="27097" y="44547"/>
                    <a:pt x="27129" y="44428"/>
                  </a:cubicBezTo>
                  <a:cubicBezTo>
                    <a:pt x="27253" y="43902"/>
                    <a:pt x="27425" y="43397"/>
                    <a:pt x="27785" y="42957"/>
                  </a:cubicBezTo>
                  <a:cubicBezTo>
                    <a:pt x="27817" y="42898"/>
                    <a:pt x="27833" y="42838"/>
                    <a:pt x="27828" y="42791"/>
                  </a:cubicBezTo>
                  <a:cubicBezTo>
                    <a:pt x="27994" y="42189"/>
                    <a:pt x="28113" y="41791"/>
                    <a:pt x="28263" y="41539"/>
                  </a:cubicBezTo>
                  <a:cubicBezTo>
                    <a:pt x="28313" y="41382"/>
                    <a:pt x="28364" y="41224"/>
                    <a:pt x="28410" y="41062"/>
                  </a:cubicBezTo>
                  <a:lnTo>
                    <a:pt x="28410" y="41062"/>
                  </a:lnTo>
                  <a:cubicBezTo>
                    <a:pt x="28415" y="41068"/>
                    <a:pt x="28420" y="41071"/>
                    <a:pt x="28423" y="41071"/>
                  </a:cubicBezTo>
                  <a:cubicBezTo>
                    <a:pt x="28427" y="41071"/>
                    <a:pt x="28428" y="41062"/>
                    <a:pt x="28418" y="41033"/>
                  </a:cubicBezTo>
                  <a:cubicBezTo>
                    <a:pt x="29203" y="38192"/>
                    <a:pt x="29166" y="34683"/>
                    <a:pt x="29751" y="31799"/>
                  </a:cubicBezTo>
                  <a:cubicBezTo>
                    <a:pt x="31373" y="23767"/>
                    <a:pt x="32878" y="15703"/>
                    <a:pt x="34468" y="7667"/>
                  </a:cubicBezTo>
                  <a:cubicBezTo>
                    <a:pt x="34537" y="7323"/>
                    <a:pt x="34543" y="7082"/>
                    <a:pt x="34457" y="6898"/>
                  </a:cubicBezTo>
                  <a:cubicBezTo>
                    <a:pt x="34549" y="6742"/>
                    <a:pt x="34671" y="6598"/>
                    <a:pt x="34844" y="6496"/>
                  </a:cubicBezTo>
                  <a:cubicBezTo>
                    <a:pt x="34817" y="6458"/>
                    <a:pt x="34785" y="6425"/>
                    <a:pt x="34753" y="6393"/>
                  </a:cubicBezTo>
                  <a:cubicBezTo>
                    <a:pt x="30250" y="5512"/>
                    <a:pt x="25743" y="4647"/>
                    <a:pt x="21237" y="3789"/>
                  </a:cubicBezTo>
                  <a:cubicBezTo>
                    <a:pt x="20747" y="3697"/>
                    <a:pt x="20479" y="3536"/>
                    <a:pt x="20350" y="3299"/>
                  </a:cubicBezTo>
                  <a:cubicBezTo>
                    <a:pt x="20151" y="3251"/>
                    <a:pt x="19952" y="3214"/>
                    <a:pt x="19747" y="3165"/>
                  </a:cubicBezTo>
                  <a:cubicBezTo>
                    <a:pt x="19710" y="3159"/>
                    <a:pt x="19673" y="3149"/>
                    <a:pt x="19635" y="3144"/>
                  </a:cubicBezTo>
                  <a:cubicBezTo>
                    <a:pt x="19507" y="3239"/>
                    <a:pt x="19349" y="3280"/>
                    <a:pt x="19154" y="3280"/>
                  </a:cubicBezTo>
                  <a:cubicBezTo>
                    <a:pt x="18998" y="3280"/>
                    <a:pt x="18817" y="3254"/>
                    <a:pt x="18609" y="3208"/>
                  </a:cubicBezTo>
                  <a:cubicBezTo>
                    <a:pt x="14210" y="2209"/>
                    <a:pt x="9826" y="1129"/>
                    <a:pt x="5458"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5156179" y="2796886"/>
              <a:ext cx="258362" cy="357259"/>
            </a:xfrm>
            <a:custGeom>
              <a:avLst/>
              <a:gdLst/>
              <a:ahLst/>
              <a:cxnLst/>
              <a:rect l="l" t="t" r="r" b="b"/>
              <a:pathLst>
                <a:path w="20727" h="28661" extrusionOk="0">
                  <a:moveTo>
                    <a:pt x="14022" y="0"/>
                  </a:moveTo>
                  <a:cubicBezTo>
                    <a:pt x="9509" y="506"/>
                    <a:pt x="4991" y="903"/>
                    <a:pt x="467" y="1262"/>
                  </a:cubicBezTo>
                  <a:cubicBezTo>
                    <a:pt x="397" y="1300"/>
                    <a:pt x="344" y="1349"/>
                    <a:pt x="290" y="1397"/>
                  </a:cubicBezTo>
                  <a:cubicBezTo>
                    <a:pt x="317" y="1418"/>
                    <a:pt x="349" y="1440"/>
                    <a:pt x="377" y="1467"/>
                  </a:cubicBezTo>
                  <a:cubicBezTo>
                    <a:pt x="484" y="1574"/>
                    <a:pt x="558" y="1698"/>
                    <a:pt x="612" y="1827"/>
                  </a:cubicBezTo>
                  <a:cubicBezTo>
                    <a:pt x="473" y="1999"/>
                    <a:pt x="446" y="2251"/>
                    <a:pt x="451" y="2601"/>
                  </a:cubicBezTo>
                  <a:cubicBezTo>
                    <a:pt x="478" y="5571"/>
                    <a:pt x="456" y="8542"/>
                    <a:pt x="456" y="11513"/>
                  </a:cubicBezTo>
                  <a:cubicBezTo>
                    <a:pt x="489" y="12184"/>
                    <a:pt x="521" y="12856"/>
                    <a:pt x="521" y="13528"/>
                  </a:cubicBezTo>
                  <a:cubicBezTo>
                    <a:pt x="521" y="14199"/>
                    <a:pt x="489" y="14870"/>
                    <a:pt x="402" y="15542"/>
                  </a:cubicBezTo>
                  <a:cubicBezTo>
                    <a:pt x="258" y="18641"/>
                    <a:pt x="0" y="21742"/>
                    <a:pt x="451" y="24842"/>
                  </a:cubicBezTo>
                  <a:cubicBezTo>
                    <a:pt x="640" y="26114"/>
                    <a:pt x="833" y="27388"/>
                    <a:pt x="1010" y="28661"/>
                  </a:cubicBezTo>
                  <a:cubicBezTo>
                    <a:pt x="1015" y="28661"/>
                    <a:pt x="1015" y="28655"/>
                    <a:pt x="1021" y="28655"/>
                  </a:cubicBezTo>
                  <a:cubicBezTo>
                    <a:pt x="1074" y="28650"/>
                    <a:pt x="1128" y="28645"/>
                    <a:pt x="1176" y="28640"/>
                  </a:cubicBezTo>
                  <a:cubicBezTo>
                    <a:pt x="3561" y="28338"/>
                    <a:pt x="5953" y="27899"/>
                    <a:pt x="8354" y="27817"/>
                  </a:cubicBezTo>
                  <a:cubicBezTo>
                    <a:pt x="9202" y="27790"/>
                    <a:pt x="10047" y="27790"/>
                    <a:pt x="10890" y="27748"/>
                  </a:cubicBezTo>
                  <a:cubicBezTo>
                    <a:pt x="11502" y="27673"/>
                    <a:pt x="12109" y="27602"/>
                    <a:pt x="12722" y="27532"/>
                  </a:cubicBezTo>
                  <a:cubicBezTo>
                    <a:pt x="13323" y="27468"/>
                    <a:pt x="13930" y="27403"/>
                    <a:pt x="14537" y="27334"/>
                  </a:cubicBezTo>
                  <a:cubicBezTo>
                    <a:pt x="14892" y="27269"/>
                    <a:pt x="15241" y="27210"/>
                    <a:pt x="15606" y="27210"/>
                  </a:cubicBezTo>
                  <a:cubicBezTo>
                    <a:pt x="15616" y="27210"/>
                    <a:pt x="15628" y="27215"/>
                    <a:pt x="15638" y="27215"/>
                  </a:cubicBezTo>
                  <a:cubicBezTo>
                    <a:pt x="17186" y="27049"/>
                    <a:pt x="18733" y="26883"/>
                    <a:pt x="20280" y="26711"/>
                  </a:cubicBezTo>
                  <a:cubicBezTo>
                    <a:pt x="20344" y="26699"/>
                    <a:pt x="20414" y="26694"/>
                    <a:pt x="20484" y="26684"/>
                  </a:cubicBezTo>
                  <a:cubicBezTo>
                    <a:pt x="20570" y="26674"/>
                    <a:pt x="20645" y="26533"/>
                    <a:pt x="20726" y="26448"/>
                  </a:cubicBezTo>
                  <a:cubicBezTo>
                    <a:pt x="20409" y="26275"/>
                    <a:pt x="20307" y="25958"/>
                    <a:pt x="20205" y="25642"/>
                  </a:cubicBezTo>
                  <a:cubicBezTo>
                    <a:pt x="19539" y="24820"/>
                    <a:pt x="20484" y="23831"/>
                    <a:pt x="19947" y="22993"/>
                  </a:cubicBezTo>
                  <a:cubicBezTo>
                    <a:pt x="19678" y="22896"/>
                    <a:pt x="19684" y="22660"/>
                    <a:pt x="19667" y="22434"/>
                  </a:cubicBezTo>
                  <a:lnTo>
                    <a:pt x="19678" y="22434"/>
                  </a:lnTo>
                  <a:cubicBezTo>
                    <a:pt x="19072" y="21226"/>
                    <a:pt x="19608" y="20103"/>
                    <a:pt x="19952" y="18964"/>
                  </a:cubicBezTo>
                  <a:lnTo>
                    <a:pt x="19952" y="18964"/>
                  </a:lnTo>
                  <a:cubicBezTo>
                    <a:pt x="19947" y="18970"/>
                    <a:pt x="19942" y="18970"/>
                    <a:pt x="19936" y="18975"/>
                  </a:cubicBezTo>
                  <a:cubicBezTo>
                    <a:pt x="19947" y="18884"/>
                    <a:pt x="19958" y="18792"/>
                    <a:pt x="19968" y="18695"/>
                  </a:cubicBezTo>
                  <a:cubicBezTo>
                    <a:pt x="19910" y="18298"/>
                    <a:pt x="19856" y="17900"/>
                    <a:pt x="19802" y="17503"/>
                  </a:cubicBezTo>
                  <a:lnTo>
                    <a:pt x="19802" y="17498"/>
                  </a:lnTo>
                  <a:cubicBezTo>
                    <a:pt x="20054" y="17024"/>
                    <a:pt x="19291" y="16982"/>
                    <a:pt x="19399" y="16573"/>
                  </a:cubicBezTo>
                  <a:cubicBezTo>
                    <a:pt x="18658" y="16149"/>
                    <a:pt x="18711" y="15386"/>
                    <a:pt x="18599" y="14693"/>
                  </a:cubicBezTo>
                  <a:lnTo>
                    <a:pt x="18599" y="14693"/>
                  </a:lnTo>
                  <a:cubicBezTo>
                    <a:pt x="18604" y="14693"/>
                    <a:pt x="18609" y="14698"/>
                    <a:pt x="18609" y="14698"/>
                  </a:cubicBezTo>
                  <a:cubicBezTo>
                    <a:pt x="17481" y="12410"/>
                    <a:pt x="17057" y="9885"/>
                    <a:pt x="16251" y="7489"/>
                  </a:cubicBezTo>
                  <a:cubicBezTo>
                    <a:pt x="15564" y="5448"/>
                    <a:pt x="14956" y="3374"/>
                    <a:pt x="14381" y="1295"/>
                  </a:cubicBezTo>
                  <a:cubicBezTo>
                    <a:pt x="14301" y="999"/>
                    <a:pt x="14205" y="796"/>
                    <a:pt x="14069" y="655"/>
                  </a:cubicBezTo>
                  <a:cubicBezTo>
                    <a:pt x="14086" y="494"/>
                    <a:pt x="14129" y="339"/>
                    <a:pt x="14225" y="194"/>
                  </a:cubicBezTo>
                  <a:cubicBezTo>
                    <a:pt x="14242" y="172"/>
                    <a:pt x="14257" y="151"/>
                    <a:pt x="14274" y="129"/>
                  </a:cubicBezTo>
                  <a:cubicBezTo>
                    <a:pt x="14205" y="75"/>
                    <a:pt x="14113" y="38"/>
                    <a:pt x="14022"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5169230" y="3117561"/>
              <a:ext cx="685936" cy="468846"/>
            </a:xfrm>
            <a:custGeom>
              <a:avLst/>
              <a:gdLst/>
              <a:ahLst/>
              <a:cxnLst/>
              <a:rect l="l" t="t" r="r" b="b"/>
              <a:pathLst>
                <a:path w="55029" h="37613" extrusionOk="0">
                  <a:moveTo>
                    <a:pt x="38118" y="1"/>
                  </a:moveTo>
                  <a:cubicBezTo>
                    <a:pt x="37965" y="1"/>
                    <a:pt x="37813" y="53"/>
                    <a:pt x="37660" y="174"/>
                  </a:cubicBezTo>
                  <a:cubicBezTo>
                    <a:pt x="37423" y="968"/>
                    <a:pt x="37977" y="1699"/>
                    <a:pt x="37859" y="2483"/>
                  </a:cubicBezTo>
                  <a:cubicBezTo>
                    <a:pt x="37826" y="2682"/>
                    <a:pt x="37923" y="2951"/>
                    <a:pt x="37864" y="3133"/>
                  </a:cubicBezTo>
                  <a:cubicBezTo>
                    <a:pt x="37789" y="3209"/>
                    <a:pt x="37692" y="3289"/>
                    <a:pt x="37558" y="3348"/>
                  </a:cubicBezTo>
                  <a:cubicBezTo>
                    <a:pt x="37517" y="3356"/>
                    <a:pt x="37477" y="3359"/>
                    <a:pt x="37438" y="3359"/>
                  </a:cubicBezTo>
                  <a:cubicBezTo>
                    <a:pt x="37154" y="3359"/>
                    <a:pt x="36910" y="3175"/>
                    <a:pt x="36773" y="2855"/>
                  </a:cubicBezTo>
                  <a:cubicBezTo>
                    <a:pt x="36346" y="2394"/>
                    <a:pt x="35910" y="2183"/>
                    <a:pt x="35261" y="2183"/>
                  </a:cubicBezTo>
                  <a:cubicBezTo>
                    <a:pt x="35159" y="2183"/>
                    <a:pt x="35053" y="2188"/>
                    <a:pt x="34941" y="2198"/>
                  </a:cubicBezTo>
                  <a:cubicBezTo>
                    <a:pt x="30611" y="2580"/>
                    <a:pt x="26277" y="2833"/>
                    <a:pt x="21935" y="3096"/>
                  </a:cubicBezTo>
                  <a:cubicBezTo>
                    <a:pt x="21724" y="3109"/>
                    <a:pt x="21483" y="3162"/>
                    <a:pt x="21256" y="3162"/>
                  </a:cubicBezTo>
                  <a:cubicBezTo>
                    <a:pt x="20939" y="3162"/>
                    <a:pt x="20648" y="3060"/>
                    <a:pt x="20495" y="2607"/>
                  </a:cubicBezTo>
                  <a:cubicBezTo>
                    <a:pt x="20044" y="2527"/>
                    <a:pt x="20275" y="1979"/>
                    <a:pt x="19974" y="1796"/>
                  </a:cubicBezTo>
                  <a:lnTo>
                    <a:pt x="19974" y="1806"/>
                  </a:lnTo>
                  <a:lnTo>
                    <a:pt x="19952" y="1786"/>
                  </a:lnTo>
                  <a:lnTo>
                    <a:pt x="19964" y="1786"/>
                  </a:lnTo>
                  <a:cubicBezTo>
                    <a:pt x="19830" y="1528"/>
                    <a:pt x="19657" y="1404"/>
                    <a:pt x="19464" y="1355"/>
                  </a:cubicBezTo>
                  <a:cubicBezTo>
                    <a:pt x="19469" y="1307"/>
                    <a:pt x="19475" y="1248"/>
                    <a:pt x="19475" y="1216"/>
                  </a:cubicBezTo>
                  <a:cubicBezTo>
                    <a:pt x="19384" y="1173"/>
                    <a:pt x="19303" y="1102"/>
                    <a:pt x="19250" y="1012"/>
                  </a:cubicBezTo>
                  <a:lnTo>
                    <a:pt x="19233" y="985"/>
                  </a:lnTo>
                  <a:cubicBezTo>
                    <a:pt x="17686" y="1157"/>
                    <a:pt x="16139" y="1323"/>
                    <a:pt x="14591" y="1489"/>
                  </a:cubicBezTo>
                  <a:cubicBezTo>
                    <a:pt x="14581" y="1489"/>
                    <a:pt x="14569" y="1484"/>
                    <a:pt x="14559" y="1484"/>
                  </a:cubicBezTo>
                  <a:cubicBezTo>
                    <a:pt x="14194" y="1484"/>
                    <a:pt x="13845" y="1543"/>
                    <a:pt x="13490" y="1608"/>
                  </a:cubicBezTo>
                  <a:cubicBezTo>
                    <a:pt x="12883" y="1677"/>
                    <a:pt x="12276" y="1742"/>
                    <a:pt x="11675" y="1806"/>
                  </a:cubicBezTo>
                  <a:cubicBezTo>
                    <a:pt x="11062" y="1876"/>
                    <a:pt x="10455" y="1947"/>
                    <a:pt x="9843" y="2022"/>
                  </a:cubicBezTo>
                  <a:cubicBezTo>
                    <a:pt x="9000" y="2064"/>
                    <a:pt x="8155" y="2064"/>
                    <a:pt x="7307" y="2091"/>
                  </a:cubicBezTo>
                  <a:cubicBezTo>
                    <a:pt x="4906" y="2173"/>
                    <a:pt x="2514" y="2612"/>
                    <a:pt x="129" y="2914"/>
                  </a:cubicBezTo>
                  <a:cubicBezTo>
                    <a:pt x="141" y="3011"/>
                    <a:pt x="151" y="3101"/>
                    <a:pt x="168" y="3198"/>
                  </a:cubicBezTo>
                  <a:cubicBezTo>
                    <a:pt x="108" y="3209"/>
                    <a:pt x="54" y="3214"/>
                    <a:pt x="0" y="3219"/>
                  </a:cubicBezTo>
                  <a:cubicBezTo>
                    <a:pt x="146" y="4293"/>
                    <a:pt x="285" y="5364"/>
                    <a:pt x="393" y="6443"/>
                  </a:cubicBezTo>
                  <a:cubicBezTo>
                    <a:pt x="419" y="6701"/>
                    <a:pt x="495" y="6846"/>
                    <a:pt x="597" y="6931"/>
                  </a:cubicBezTo>
                  <a:cubicBezTo>
                    <a:pt x="607" y="7023"/>
                    <a:pt x="612" y="7115"/>
                    <a:pt x="624" y="7201"/>
                  </a:cubicBezTo>
                  <a:cubicBezTo>
                    <a:pt x="629" y="7216"/>
                    <a:pt x="624" y="7233"/>
                    <a:pt x="624" y="7243"/>
                  </a:cubicBezTo>
                  <a:cubicBezTo>
                    <a:pt x="624" y="7254"/>
                    <a:pt x="629" y="7271"/>
                    <a:pt x="629" y="7281"/>
                  </a:cubicBezTo>
                  <a:lnTo>
                    <a:pt x="624" y="7523"/>
                  </a:lnTo>
                  <a:cubicBezTo>
                    <a:pt x="726" y="7549"/>
                    <a:pt x="833" y="7571"/>
                    <a:pt x="962" y="7571"/>
                  </a:cubicBezTo>
                  <a:cubicBezTo>
                    <a:pt x="1016" y="7571"/>
                    <a:pt x="1064" y="7566"/>
                    <a:pt x="1113" y="7566"/>
                  </a:cubicBezTo>
                  <a:cubicBezTo>
                    <a:pt x="1145" y="7566"/>
                    <a:pt x="1182" y="7561"/>
                    <a:pt x="1215" y="7561"/>
                  </a:cubicBezTo>
                  <a:cubicBezTo>
                    <a:pt x="1220" y="7561"/>
                    <a:pt x="1252" y="7561"/>
                    <a:pt x="1264" y="7566"/>
                  </a:cubicBezTo>
                  <a:cubicBezTo>
                    <a:pt x="1408" y="7630"/>
                    <a:pt x="1537" y="7662"/>
                    <a:pt x="1666" y="7662"/>
                  </a:cubicBezTo>
                  <a:cubicBezTo>
                    <a:pt x="1924" y="7662"/>
                    <a:pt x="2359" y="7544"/>
                    <a:pt x="2385" y="6760"/>
                  </a:cubicBezTo>
                  <a:cubicBezTo>
                    <a:pt x="2385" y="6723"/>
                    <a:pt x="2385" y="6685"/>
                    <a:pt x="2392" y="6653"/>
                  </a:cubicBezTo>
                  <a:cubicBezTo>
                    <a:pt x="2466" y="6453"/>
                    <a:pt x="2521" y="6249"/>
                    <a:pt x="2574" y="6056"/>
                  </a:cubicBezTo>
                  <a:cubicBezTo>
                    <a:pt x="2595" y="5976"/>
                    <a:pt x="2617" y="5895"/>
                    <a:pt x="2638" y="5815"/>
                  </a:cubicBezTo>
                  <a:cubicBezTo>
                    <a:pt x="2660" y="5905"/>
                    <a:pt x="2675" y="5992"/>
                    <a:pt x="2692" y="6083"/>
                  </a:cubicBezTo>
                  <a:cubicBezTo>
                    <a:pt x="2826" y="6782"/>
                    <a:pt x="3009" y="7732"/>
                    <a:pt x="3971" y="8114"/>
                  </a:cubicBezTo>
                  <a:cubicBezTo>
                    <a:pt x="4185" y="8194"/>
                    <a:pt x="4395" y="8238"/>
                    <a:pt x="4594" y="8238"/>
                  </a:cubicBezTo>
                  <a:cubicBezTo>
                    <a:pt x="5120" y="8238"/>
                    <a:pt x="5486" y="7968"/>
                    <a:pt x="5770" y="7625"/>
                  </a:cubicBezTo>
                  <a:cubicBezTo>
                    <a:pt x="5749" y="7603"/>
                    <a:pt x="5727" y="7576"/>
                    <a:pt x="5712" y="7549"/>
                  </a:cubicBezTo>
                  <a:cubicBezTo>
                    <a:pt x="5588" y="7367"/>
                    <a:pt x="5529" y="7087"/>
                    <a:pt x="5888" y="6755"/>
                  </a:cubicBezTo>
                  <a:cubicBezTo>
                    <a:pt x="5905" y="6738"/>
                    <a:pt x="5926" y="6723"/>
                    <a:pt x="5937" y="6706"/>
                  </a:cubicBezTo>
                  <a:cubicBezTo>
                    <a:pt x="6039" y="6604"/>
                    <a:pt x="6178" y="6550"/>
                    <a:pt x="6313" y="6550"/>
                  </a:cubicBezTo>
                  <a:cubicBezTo>
                    <a:pt x="6414" y="6550"/>
                    <a:pt x="6518" y="6582"/>
                    <a:pt x="6603" y="6636"/>
                  </a:cubicBezTo>
                  <a:cubicBezTo>
                    <a:pt x="6576" y="6792"/>
                    <a:pt x="6372" y="6931"/>
                    <a:pt x="6313" y="7087"/>
                  </a:cubicBezTo>
                  <a:cubicBezTo>
                    <a:pt x="6367" y="7136"/>
                    <a:pt x="6414" y="7184"/>
                    <a:pt x="6463" y="7233"/>
                  </a:cubicBezTo>
                  <a:cubicBezTo>
                    <a:pt x="6684" y="7233"/>
                    <a:pt x="6845" y="7169"/>
                    <a:pt x="6974" y="7072"/>
                  </a:cubicBezTo>
                  <a:lnTo>
                    <a:pt x="6974" y="7072"/>
                  </a:lnTo>
                  <a:cubicBezTo>
                    <a:pt x="7027" y="7243"/>
                    <a:pt x="6995" y="7437"/>
                    <a:pt x="6872" y="7581"/>
                  </a:cubicBezTo>
                  <a:cubicBezTo>
                    <a:pt x="6808" y="7652"/>
                    <a:pt x="6743" y="7705"/>
                    <a:pt x="6679" y="7754"/>
                  </a:cubicBezTo>
                  <a:cubicBezTo>
                    <a:pt x="7517" y="7641"/>
                    <a:pt x="7768" y="6872"/>
                    <a:pt x="7865" y="6572"/>
                  </a:cubicBezTo>
                  <a:cubicBezTo>
                    <a:pt x="7973" y="6244"/>
                    <a:pt x="8323" y="6239"/>
                    <a:pt x="8338" y="6239"/>
                  </a:cubicBezTo>
                  <a:cubicBezTo>
                    <a:pt x="8618" y="6641"/>
                    <a:pt x="8961" y="6846"/>
                    <a:pt x="9370" y="6846"/>
                  </a:cubicBezTo>
                  <a:cubicBezTo>
                    <a:pt x="9638" y="6846"/>
                    <a:pt x="9875" y="6750"/>
                    <a:pt x="10068" y="6674"/>
                  </a:cubicBezTo>
                  <a:cubicBezTo>
                    <a:pt x="10170" y="6636"/>
                    <a:pt x="10294" y="6588"/>
                    <a:pt x="10347" y="6588"/>
                  </a:cubicBezTo>
                  <a:cubicBezTo>
                    <a:pt x="10418" y="6604"/>
                    <a:pt x="10493" y="6609"/>
                    <a:pt x="10562" y="6609"/>
                  </a:cubicBezTo>
                  <a:cubicBezTo>
                    <a:pt x="10944" y="6609"/>
                    <a:pt x="11276" y="6427"/>
                    <a:pt x="11578" y="6266"/>
                  </a:cubicBezTo>
                  <a:cubicBezTo>
                    <a:pt x="11750" y="6169"/>
                    <a:pt x="11970" y="6051"/>
                    <a:pt x="12082" y="6051"/>
                  </a:cubicBezTo>
                  <a:cubicBezTo>
                    <a:pt x="12082" y="6051"/>
                    <a:pt x="12196" y="6110"/>
                    <a:pt x="12330" y="6485"/>
                  </a:cubicBezTo>
                  <a:cubicBezTo>
                    <a:pt x="12410" y="6701"/>
                    <a:pt x="12610" y="6835"/>
                    <a:pt x="12829" y="6835"/>
                  </a:cubicBezTo>
                  <a:cubicBezTo>
                    <a:pt x="12868" y="6835"/>
                    <a:pt x="12905" y="6835"/>
                    <a:pt x="12937" y="6824"/>
                  </a:cubicBezTo>
                  <a:cubicBezTo>
                    <a:pt x="12990" y="6814"/>
                    <a:pt x="13049" y="6808"/>
                    <a:pt x="13103" y="6808"/>
                  </a:cubicBezTo>
                  <a:cubicBezTo>
                    <a:pt x="13421" y="6808"/>
                    <a:pt x="13764" y="6996"/>
                    <a:pt x="14130" y="7189"/>
                  </a:cubicBezTo>
                  <a:cubicBezTo>
                    <a:pt x="14581" y="7437"/>
                    <a:pt x="15092" y="7710"/>
                    <a:pt x="15698" y="7710"/>
                  </a:cubicBezTo>
                  <a:cubicBezTo>
                    <a:pt x="16026" y="7710"/>
                    <a:pt x="16354" y="7630"/>
                    <a:pt x="16665" y="7469"/>
                  </a:cubicBezTo>
                  <a:cubicBezTo>
                    <a:pt x="16800" y="7506"/>
                    <a:pt x="17019" y="7635"/>
                    <a:pt x="17111" y="7727"/>
                  </a:cubicBezTo>
                  <a:cubicBezTo>
                    <a:pt x="17106" y="8640"/>
                    <a:pt x="17691" y="9000"/>
                    <a:pt x="18089" y="9237"/>
                  </a:cubicBezTo>
                  <a:cubicBezTo>
                    <a:pt x="18196" y="9301"/>
                    <a:pt x="18298" y="9361"/>
                    <a:pt x="18379" y="9425"/>
                  </a:cubicBezTo>
                  <a:cubicBezTo>
                    <a:pt x="18422" y="9462"/>
                    <a:pt x="18470" y="9495"/>
                    <a:pt x="18513" y="9532"/>
                  </a:cubicBezTo>
                  <a:cubicBezTo>
                    <a:pt x="18551" y="9554"/>
                    <a:pt x="18599" y="9591"/>
                    <a:pt x="18626" y="9612"/>
                  </a:cubicBezTo>
                  <a:cubicBezTo>
                    <a:pt x="18605" y="9914"/>
                    <a:pt x="18615" y="10321"/>
                    <a:pt x="18863" y="10628"/>
                  </a:cubicBezTo>
                  <a:cubicBezTo>
                    <a:pt x="21607" y="10764"/>
                    <a:pt x="24143" y="13721"/>
                    <a:pt x="27016" y="13721"/>
                  </a:cubicBezTo>
                  <a:cubicBezTo>
                    <a:pt x="28017" y="13721"/>
                    <a:pt x="29059" y="13362"/>
                    <a:pt x="30165" y="12401"/>
                  </a:cubicBezTo>
                  <a:cubicBezTo>
                    <a:pt x="30569" y="12384"/>
                    <a:pt x="30988" y="12358"/>
                    <a:pt x="31427" y="12320"/>
                  </a:cubicBezTo>
                  <a:cubicBezTo>
                    <a:pt x="31868" y="12282"/>
                    <a:pt x="32336" y="12229"/>
                    <a:pt x="32830" y="12170"/>
                  </a:cubicBezTo>
                  <a:cubicBezTo>
                    <a:pt x="33239" y="12287"/>
                    <a:pt x="33646" y="12406"/>
                    <a:pt x="34071" y="12513"/>
                  </a:cubicBezTo>
                  <a:cubicBezTo>
                    <a:pt x="34082" y="12530"/>
                    <a:pt x="34098" y="12552"/>
                    <a:pt x="34109" y="12567"/>
                  </a:cubicBezTo>
                  <a:cubicBezTo>
                    <a:pt x="34147" y="12621"/>
                    <a:pt x="34189" y="12681"/>
                    <a:pt x="34227" y="12723"/>
                  </a:cubicBezTo>
                  <a:cubicBezTo>
                    <a:pt x="35699" y="14479"/>
                    <a:pt x="36021" y="16199"/>
                    <a:pt x="35221" y="17987"/>
                  </a:cubicBezTo>
                  <a:cubicBezTo>
                    <a:pt x="34856" y="18805"/>
                    <a:pt x="35000" y="19546"/>
                    <a:pt x="35129" y="20201"/>
                  </a:cubicBezTo>
                  <a:cubicBezTo>
                    <a:pt x="35183" y="20469"/>
                    <a:pt x="35231" y="20722"/>
                    <a:pt x="35243" y="20970"/>
                  </a:cubicBezTo>
                  <a:cubicBezTo>
                    <a:pt x="35275" y="21550"/>
                    <a:pt x="35790" y="22038"/>
                    <a:pt x="36371" y="22038"/>
                  </a:cubicBezTo>
                  <a:cubicBezTo>
                    <a:pt x="36505" y="22038"/>
                    <a:pt x="36634" y="22017"/>
                    <a:pt x="36752" y="21964"/>
                  </a:cubicBezTo>
                  <a:cubicBezTo>
                    <a:pt x="37090" y="21823"/>
                    <a:pt x="37214" y="21603"/>
                    <a:pt x="37256" y="21441"/>
                  </a:cubicBezTo>
                  <a:cubicBezTo>
                    <a:pt x="37358" y="21093"/>
                    <a:pt x="37160" y="20819"/>
                    <a:pt x="37042" y="20658"/>
                  </a:cubicBezTo>
                  <a:cubicBezTo>
                    <a:pt x="37026" y="20625"/>
                    <a:pt x="37004" y="20603"/>
                    <a:pt x="36988" y="20578"/>
                  </a:cubicBezTo>
                  <a:cubicBezTo>
                    <a:pt x="36988" y="20571"/>
                    <a:pt x="36983" y="20566"/>
                    <a:pt x="36983" y="20561"/>
                  </a:cubicBezTo>
                  <a:lnTo>
                    <a:pt x="36983" y="20561"/>
                  </a:lnTo>
                  <a:cubicBezTo>
                    <a:pt x="37160" y="20727"/>
                    <a:pt x="37348" y="20765"/>
                    <a:pt x="37487" y="20765"/>
                  </a:cubicBezTo>
                  <a:cubicBezTo>
                    <a:pt x="37574" y="20765"/>
                    <a:pt x="37648" y="20754"/>
                    <a:pt x="37713" y="20732"/>
                  </a:cubicBezTo>
                  <a:lnTo>
                    <a:pt x="37713" y="20732"/>
                  </a:lnTo>
                  <a:cubicBezTo>
                    <a:pt x="37623" y="20953"/>
                    <a:pt x="37552" y="21178"/>
                    <a:pt x="37487" y="21404"/>
                  </a:cubicBezTo>
                  <a:cubicBezTo>
                    <a:pt x="37353" y="21840"/>
                    <a:pt x="37241" y="22222"/>
                    <a:pt x="36951" y="22463"/>
                  </a:cubicBezTo>
                  <a:cubicBezTo>
                    <a:pt x="36585" y="22763"/>
                    <a:pt x="36527" y="23075"/>
                    <a:pt x="36537" y="23285"/>
                  </a:cubicBezTo>
                  <a:cubicBezTo>
                    <a:pt x="36552" y="23553"/>
                    <a:pt x="36703" y="23789"/>
                    <a:pt x="36956" y="23956"/>
                  </a:cubicBezTo>
                  <a:cubicBezTo>
                    <a:pt x="37519" y="24317"/>
                    <a:pt x="37816" y="24902"/>
                    <a:pt x="38127" y="25520"/>
                  </a:cubicBezTo>
                  <a:cubicBezTo>
                    <a:pt x="38267" y="25799"/>
                    <a:pt x="38407" y="26090"/>
                    <a:pt x="38583" y="26368"/>
                  </a:cubicBezTo>
                  <a:cubicBezTo>
                    <a:pt x="38707" y="26561"/>
                    <a:pt x="39352" y="27540"/>
                    <a:pt x="40179" y="27540"/>
                  </a:cubicBezTo>
                  <a:cubicBezTo>
                    <a:pt x="40388" y="27540"/>
                    <a:pt x="40588" y="27476"/>
                    <a:pt x="40760" y="27352"/>
                  </a:cubicBezTo>
                  <a:cubicBezTo>
                    <a:pt x="40839" y="27298"/>
                    <a:pt x="40904" y="27255"/>
                    <a:pt x="40953" y="27233"/>
                  </a:cubicBezTo>
                  <a:cubicBezTo>
                    <a:pt x="40968" y="27292"/>
                    <a:pt x="40980" y="27362"/>
                    <a:pt x="40990" y="27416"/>
                  </a:cubicBezTo>
                  <a:cubicBezTo>
                    <a:pt x="41007" y="27496"/>
                    <a:pt x="41023" y="27572"/>
                    <a:pt x="41039" y="27642"/>
                  </a:cubicBezTo>
                  <a:cubicBezTo>
                    <a:pt x="41060" y="27739"/>
                    <a:pt x="41072" y="27862"/>
                    <a:pt x="41082" y="27991"/>
                  </a:cubicBezTo>
                  <a:cubicBezTo>
                    <a:pt x="41114" y="28383"/>
                    <a:pt x="41168" y="28979"/>
                    <a:pt x="41721" y="29306"/>
                  </a:cubicBezTo>
                  <a:cubicBezTo>
                    <a:pt x="42677" y="29876"/>
                    <a:pt x="43016" y="30806"/>
                    <a:pt x="43408" y="31885"/>
                  </a:cubicBezTo>
                  <a:lnTo>
                    <a:pt x="43521" y="32197"/>
                  </a:lnTo>
                  <a:cubicBezTo>
                    <a:pt x="43639" y="32509"/>
                    <a:pt x="43940" y="33330"/>
                    <a:pt x="44928" y="33347"/>
                  </a:cubicBezTo>
                  <a:cubicBezTo>
                    <a:pt x="45965" y="33368"/>
                    <a:pt x="46594" y="34002"/>
                    <a:pt x="47206" y="34959"/>
                  </a:cubicBezTo>
                  <a:cubicBezTo>
                    <a:pt x="47630" y="35614"/>
                    <a:pt x="48151" y="36248"/>
                    <a:pt x="49049" y="36474"/>
                  </a:cubicBezTo>
                  <a:cubicBezTo>
                    <a:pt x="49043" y="36484"/>
                    <a:pt x="49043" y="36489"/>
                    <a:pt x="49038" y="36501"/>
                  </a:cubicBezTo>
                  <a:cubicBezTo>
                    <a:pt x="49011" y="36559"/>
                    <a:pt x="48979" y="36623"/>
                    <a:pt x="48957" y="36688"/>
                  </a:cubicBezTo>
                  <a:cubicBezTo>
                    <a:pt x="49011" y="36554"/>
                    <a:pt x="49118" y="36447"/>
                    <a:pt x="49259" y="36392"/>
                  </a:cubicBezTo>
                  <a:cubicBezTo>
                    <a:pt x="49323" y="36372"/>
                    <a:pt x="49388" y="36360"/>
                    <a:pt x="49446" y="36360"/>
                  </a:cubicBezTo>
                  <a:cubicBezTo>
                    <a:pt x="49517" y="36360"/>
                    <a:pt x="49581" y="36372"/>
                    <a:pt x="49646" y="36398"/>
                  </a:cubicBezTo>
                  <a:cubicBezTo>
                    <a:pt x="49613" y="36554"/>
                    <a:pt x="49510" y="36732"/>
                    <a:pt x="49446" y="36893"/>
                  </a:cubicBezTo>
                  <a:cubicBezTo>
                    <a:pt x="49522" y="36957"/>
                    <a:pt x="49591" y="37022"/>
                    <a:pt x="49666" y="37086"/>
                  </a:cubicBezTo>
                  <a:cubicBezTo>
                    <a:pt x="49849" y="37086"/>
                    <a:pt x="50021" y="37064"/>
                    <a:pt x="50199" y="37037"/>
                  </a:cubicBezTo>
                  <a:lnTo>
                    <a:pt x="50199" y="37037"/>
                  </a:lnTo>
                  <a:cubicBezTo>
                    <a:pt x="50199" y="37081"/>
                    <a:pt x="50199" y="37124"/>
                    <a:pt x="50194" y="37166"/>
                  </a:cubicBezTo>
                  <a:cubicBezTo>
                    <a:pt x="50166" y="37344"/>
                    <a:pt x="50048" y="37500"/>
                    <a:pt x="49887" y="37575"/>
                  </a:cubicBezTo>
                  <a:lnTo>
                    <a:pt x="49795" y="37612"/>
                  </a:lnTo>
                  <a:cubicBezTo>
                    <a:pt x="50816" y="37575"/>
                    <a:pt x="51660" y="37145"/>
                    <a:pt x="52471" y="36726"/>
                  </a:cubicBezTo>
                  <a:cubicBezTo>
                    <a:pt x="52643" y="36640"/>
                    <a:pt x="52815" y="36548"/>
                    <a:pt x="52986" y="36469"/>
                  </a:cubicBezTo>
                  <a:cubicBezTo>
                    <a:pt x="53539" y="36199"/>
                    <a:pt x="53889" y="35839"/>
                    <a:pt x="54023" y="35405"/>
                  </a:cubicBezTo>
                  <a:cubicBezTo>
                    <a:pt x="54152" y="34986"/>
                    <a:pt x="54072" y="34518"/>
                    <a:pt x="53787" y="34019"/>
                  </a:cubicBezTo>
                  <a:cubicBezTo>
                    <a:pt x="53572" y="33637"/>
                    <a:pt x="53400" y="33105"/>
                    <a:pt x="53829" y="32745"/>
                  </a:cubicBezTo>
                  <a:cubicBezTo>
                    <a:pt x="55029" y="31735"/>
                    <a:pt x="54523" y="30575"/>
                    <a:pt x="54281" y="30010"/>
                  </a:cubicBezTo>
                  <a:cubicBezTo>
                    <a:pt x="54196" y="29807"/>
                    <a:pt x="54169" y="29629"/>
                    <a:pt x="54201" y="29398"/>
                  </a:cubicBezTo>
                  <a:cubicBezTo>
                    <a:pt x="54571" y="26637"/>
                    <a:pt x="53926" y="24295"/>
                    <a:pt x="52282" y="22447"/>
                  </a:cubicBezTo>
                  <a:cubicBezTo>
                    <a:pt x="51848" y="21952"/>
                    <a:pt x="51504" y="21356"/>
                    <a:pt x="51208" y="20556"/>
                  </a:cubicBezTo>
                  <a:cubicBezTo>
                    <a:pt x="51171" y="20459"/>
                    <a:pt x="51139" y="20367"/>
                    <a:pt x="51106" y="20276"/>
                  </a:cubicBezTo>
                  <a:cubicBezTo>
                    <a:pt x="50859" y="19594"/>
                    <a:pt x="50586" y="18820"/>
                    <a:pt x="49919" y="18262"/>
                  </a:cubicBezTo>
                  <a:cubicBezTo>
                    <a:pt x="49162" y="17623"/>
                    <a:pt x="49027" y="16645"/>
                    <a:pt x="49145" y="16006"/>
                  </a:cubicBezTo>
                  <a:cubicBezTo>
                    <a:pt x="49510" y="13963"/>
                    <a:pt x="48265" y="12809"/>
                    <a:pt x="47265" y="11875"/>
                  </a:cubicBezTo>
                  <a:lnTo>
                    <a:pt x="47222" y="11836"/>
                  </a:lnTo>
                  <a:cubicBezTo>
                    <a:pt x="46551" y="11203"/>
                    <a:pt x="45954" y="10477"/>
                    <a:pt x="45384" y="9768"/>
                  </a:cubicBezTo>
                  <a:cubicBezTo>
                    <a:pt x="44977" y="9264"/>
                    <a:pt x="44553" y="8742"/>
                    <a:pt x="44095" y="8253"/>
                  </a:cubicBezTo>
                  <a:cubicBezTo>
                    <a:pt x="43440" y="7549"/>
                    <a:pt x="43269" y="6636"/>
                    <a:pt x="43080" y="5669"/>
                  </a:cubicBezTo>
                  <a:cubicBezTo>
                    <a:pt x="42902" y="4745"/>
                    <a:pt x="42715" y="3795"/>
                    <a:pt x="42118" y="2946"/>
                  </a:cubicBezTo>
                  <a:cubicBezTo>
                    <a:pt x="42049" y="2849"/>
                    <a:pt x="41968" y="2758"/>
                    <a:pt x="41888" y="2672"/>
                  </a:cubicBezTo>
                  <a:cubicBezTo>
                    <a:pt x="41694" y="2456"/>
                    <a:pt x="41571" y="2307"/>
                    <a:pt x="41598" y="2178"/>
                  </a:cubicBezTo>
                  <a:cubicBezTo>
                    <a:pt x="41727" y="1409"/>
                    <a:pt x="41630" y="845"/>
                    <a:pt x="41291" y="447"/>
                  </a:cubicBezTo>
                  <a:cubicBezTo>
                    <a:pt x="41194" y="329"/>
                    <a:pt x="41077" y="232"/>
                    <a:pt x="40943" y="152"/>
                  </a:cubicBezTo>
                  <a:cubicBezTo>
                    <a:pt x="40910" y="222"/>
                    <a:pt x="40867" y="291"/>
                    <a:pt x="40819" y="356"/>
                  </a:cubicBezTo>
                  <a:cubicBezTo>
                    <a:pt x="40743" y="442"/>
                    <a:pt x="40663" y="512"/>
                    <a:pt x="40582" y="561"/>
                  </a:cubicBezTo>
                  <a:cubicBezTo>
                    <a:pt x="40359" y="456"/>
                    <a:pt x="40082" y="417"/>
                    <a:pt x="39770" y="417"/>
                  </a:cubicBezTo>
                  <a:cubicBezTo>
                    <a:pt x="39584" y="417"/>
                    <a:pt x="39386" y="430"/>
                    <a:pt x="39180" y="453"/>
                  </a:cubicBezTo>
                  <a:cubicBezTo>
                    <a:pt x="39135" y="457"/>
                    <a:pt x="39090" y="461"/>
                    <a:pt x="39045" y="461"/>
                  </a:cubicBezTo>
                  <a:cubicBezTo>
                    <a:pt x="38874" y="461"/>
                    <a:pt x="38713" y="411"/>
                    <a:pt x="38654" y="190"/>
                  </a:cubicBezTo>
                  <a:cubicBezTo>
                    <a:pt x="38476" y="73"/>
                    <a:pt x="38297" y="1"/>
                    <a:pt x="38118" y="1"/>
                  </a:cubicBezTo>
                  <a:close/>
                </a:path>
              </a:pathLst>
            </a:custGeom>
            <a:solidFill>
              <a:schemeClr val="accen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3393329" y="2124499"/>
              <a:ext cx="381379" cy="484801"/>
            </a:xfrm>
            <a:custGeom>
              <a:avLst/>
              <a:gdLst/>
              <a:ahLst/>
              <a:cxnLst/>
              <a:rect l="l" t="t" r="r" b="b"/>
              <a:pathLst>
                <a:path w="30596" h="38893" extrusionOk="0">
                  <a:moveTo>
                    <a:pt x="20286" y="9036"/>
                  </a:moveTo>
                  <a:cubicBezTo>
                    <a:pt x="20314" y="9155"/>
                    <a:pt x="20366" y="9277"/>
                    <a:pt x="20463" y="9401"/>
                  </a:cubicBezTo>
                  <a:cubicBezTo>
                    <a:pt x="20684" y="9686"/>
                    <a:pt x="21103" y="9793"/>
                    <a:pt x="21430" y="9869"/>
                  </a:cubicBezTo>
                  <a:cubicBezTo>
                    <a:pt x="21371" y="9864"/>
                    <a:pt x="21318" y="9852"/>
                    <a:pt x="21259" y="9842"/>
                  </a:cubicBezTo>
                  <a:cubicBezTo>
                    <a:pt x="21253" y="9842"/>
                    <a:pt x="21248" y="9837"/>
                    <a:pt x="21242" y="9837"/>
                  </a:cubicBezTo>
                  <a:cubicBezTo>
                    <a:pt x="21194" y="9825"/>
                    <a:pt x="21145" y="9815"/>
                    <a:pt x="21097" y="9805"/>
                  </a:cubicBezTo>
                  <a:cubicBezTo>
                    <a:pt x="21087" y="9800"/>
                    <a:pt x="21070" y="9793"/>
                    <a:pt x="21060" y="9788"/>
                  </a:cubicBezTo>
                  <a:cubicBezTo>
                    <a:pt x="21023" y="9778"/>
                    <a:pt x="20979" y="9767"/>
                    <a:pt x="20941" y="9751"/>
                  </a:cubicBezTo>
                  <a:cubicBezTo>
                    <a:pt x="20931" y="9745"/>
                    <a:pt x="20914" y="9740"/>
                    <a:pt x="20899" y="9735"/>
                  </a:cubicBezTo>
                  <a:cubicBezTo>
                    <a:pt x="20855" y="9713"/>
                    <a:pt x="20807" y="9691"/>
                    <a:pt x="20765" y="9671"/>
                  </a:cubicBezTo>
                  <a:cubicBezTo>
                    <a:pt x="20765" y="9664"/>
                    <a:pt x="20758" y="9664"/>
                    <a:pt x="20753" y="9659"/>
                  </a:cubicBezTo>
                  <a:cubicBezTo>
                    <a:pt x="20706" y="9632"/>
                    <a:pt x="20662" y="9606"/>
                    <a:pt x="20614" y="9568"/>
                  </a:cubicBezTo>
                  <a:cubicBezTo>
                    <a:pt x="20604" y="9562"/>
                    <a:pt x="20592" y="9552"/>
                    <a:pt x="20582" y="9542"/>
                  </a:cubicBezTo>
                  <a:cubicBezTo>
                    <a:pt x="20550" y="9515"/>
                    <a:pt x="20517" y="9488"/>
                    <a:pt x="20485" y="9461"/>
                  </a:cubicBezTo>
                  <a:cubicBezTo>
                    <a:pt x="20468" y="9445"/>
                    <a:pt x="20458" y="9428"/>
                    <a:pt x="20443" y="9418"/>
                  </a:cubicBezTo>
                  <a:cubicBezTo>
                    <a:pt x="20415" y="9386"/>
                    <a:pt x="20388" y="9353"/>
                    <a:pt x="20361" y="9316"/>
                  </a:cubicBezTo>
                  <a:cubicBezTo>
                    <a:pt x="20346" y="9304"/>
                    <a:pt x="20334" y="9289"/>
                    <a:pt x="20324" y="9272"/>
                  </a:cubicBezTo>
                  <a:cubicBezTo>
                    <a:pt x="20286" y="9219"/>
                    <a:pt x="20249" y="9165"/>
                    <a:pt x="20217" y="9106"/>
                  </a:cubicBezTo>
                  <a:cubicBezTo>
                    <a:pt x="20238" y="9079"/>
                    <a:pt x="20259" y="9058"/>
                    <a:pt x="20286" y="9036"/>
                  </a:cubicBezTo>
                  <a:close/>
                  <a:moveTo>
                    <a:pt x="6544" y="1"/>
                  </a:moveTo>
                  <a:cubicBezTo>
                    <a:pt x="6501" y="21"/>
                    <a:pt x="6464" y="38"/>
                    <a:pt x="6426" y="65"/>
                  </a:cubicBezTo>
                  <a:cubicBezTo>
                    <a:pt x="6253" y="167"/>
                    <a:pt x="6131" y="311"/>
                    <a:pt x="6039" y="467"/>
                  </a:cubicBezTo>
                  <a:cubicBezTo>
                    <a:pt x="6125" y="651"/>
                    <a:pt x="6119" y="892"/>
                    <a:pt x="6050" y="1236"/>
                  </a:cubicBezTo>
                  <a:cubicBezTo>
                    <a:pt x="4460" y="9272"/>
                    <a:pt x="2955" y="17336"/>
                    <a:pt x="1333" y="25368"/>
                  </a:cubicBezTo>
                  <a:cubicBezTo>
                    <a:pt x="748" y="28252"/>
                    <a:pt x="0" y="34602"/>
                    <a:pt x="0" y="34602"/>
                  </a:cubicBezTo>
                  <a:cubicBezTo>
                    <a:pt x="81" y="34667"/>
                    <a:pt x="168" y="34721"/>
                    <a:pt x="258" y="34769"/>
                  </a:cubicBezTo>
                  <a:cubicBezTo>
                    <a:pt x="357" y="34738"/>
                    <a:pt x="471" y="34725"/>
                    <a:pt x="606" y="34725"/>
                  </a:cubicBezTo>
                  <a:cubicBezTo>
                    <a:pt x="925" y="34725"/>
                    <a:pt x="1361" y="34800"/>
                    <a:pt x="1988" y="34898"/>
                  </a:cubicBezTo>
                  <a:cubicBezTo>
                    <a:pt x="9585" y="36107"/>
                    <a:pt x="17181" y="37288"/>
                    <a:pt x="24782" y="38465"/>
                  </a:cubicBezTo>
                  <a:cubicBezTo>
                    <a:pt x="25537" y="38582"/>
                    <a:pt x="26586" y="38893"/>
                    <a:pt x="26773" y="38893"/>
                  </a:cubicBezTo>
                  <a:cubicBezTo>
                    <a:pt x="26785" y="38893"/>
                    <a:pt x="26793" y="38892"/>
                    <a:pt x="26798" y="38889"/>
                  </a:cubicBezTo>
                  <a:cubicBezTo>
                    <a:pt x="26808" y="38884"/>
                    <a:pt x="26818" y="38879"/>
                    <a:pt x="26835" y="38867"/>
                  </a:cubicBezTo>
                  <a:cubicBezTo>
                    <a:pt x="26840" y="38867"/>
                    <a:pt x="26850" y="38862"/>
                    <a:pt x="26857" y="38857"/>
                  </a:cubicBezTo>
                  <a:cubicBezTo>
                    <a:pt x="26969" y="38771"/>
                    <a:pt x="26899" y="38041"/>
                    <a:pt x="26954" y="37654"/>
                  </a:cubicBezTo>
                  <a:cubicBezTo>
                    <a:pt x="28108" y="29306"/>
                    <a:pt x="29236" y="20946"/>
                    <a:pt x="30316" y="12587"/>
                  </a:cubicBezTo>
                  <a:cubicBezTo>
                    <a:pt x="30364" y="12185"/>
                    <a:pt x="30455" y="11878"/>
                    <a:pt x="30596" y="11663"/>
                  </a:cubicBezTo>
                  <a:cubicBezTo>
                    <a:pt x="30547" y="11469"/>
                    <a:pt x="30467" y="11303"/>
                    <a:pt x="30359" y="11159"/>
                  </a:cubicBezTo>
                  <a:cubicBezTo>
                    <a:pt x="30354" y="11147"/>
                    <a:pt x="30343" y="11142"/>
                    <a:pt x="30338" y="11131"/>
                  </a:cubicBezTo>
                  <a:cubicBezTo>
                    <a:pt x="30274" y="11045"/>
                    <a:pt x="30192" y="10975"/>
                    <a:pt x="30112" y="10911"/>
                  </a:cubicBezTo>
                  <a:cubicBezTo>
                    <a:pt x="29984" y="10896"/>
                    <a:pt x="29855" y="10879"/>
                    <a:pt x="29731" y="10857"/>
                  </a:cubicBezTo>
                  <a:cubicBezTo>
                    <a:pt x="27759" y="10556"/>
                    <a:pt x="25793" y="10239"/>
                    <a:pt x="23827" y="9929"/>
                  </a:cubicBezTo>
                  <a:cubicBezTo>
                    <a:pt x="23601" y="9880"/>
                    <a:pt x="23376" y="9832"/>
                    <a:pt x="23150" y="9788"/>
                  </a:cubicBezTo>
                  <a:cubicBezTo>
                    <a:pt x="22677" y="9703"/>
                    <a:pt x="22188" y="9696"/>
                    <a:pt x="21715" y="9627"/>
                  </a:cubicBezTo>
                  <a:cubicBezTo>
                    <a:pt x="21435" y="9584"/>
                    <a:pt x="21167" y="9503"/>
                    <a:pt x="20909" y="9381"/>
                  </a:cubicBezTo>
                  <a:cubicBezTo>
                    <a:pt x="20604" y="9235"/>
                    <a:pt x="20528" y="9004"/>
                    <a:pt x="20533" y="8757"/>
                  </a:cubicBezTo>
                  <a:cubicBezTo>
                    <a:pt x="20539" y="8746"/>
                    <a:pt x="20539" y="8729"/>
                    <a:pt x="20544" y="8719"/>
                  </a:cubicBezTo>
                  <a:cubicBezTo>
                    <a:pt x="20765" y="7053"/>
                    <a:pt x="21157" y="5416"/>
                    <a:pt x="21511" y="3777"/>
                  </a:cubicBezTo>
                  <a:cubicBezTo>
                    <a:pt x="21474" y="3465"/>
                    <a:pt x="21366" y="3160"/>
                    <a:pt x="21157" y="2869"/>
                  </a:cubicBezTo>
                  <a:cubicBezTo>
                    <a:pt x="21135" y="2842"/>
                    <a:pt x="21113" y="2815"/>
                    <a:pt x="21092" y="2788"/>
                  </a:cubicBezTo>
                  <a:cubicBezTo>
                    <a:pt x="21003" y="2823"/>
                    <a:pt x="20903" y="2841"/>
                    <a:pt x="20789" y="2841"/>
                  </a:cubicBezTo>
                  <a:cubicBezTo>
                    <a:pt x="20620" y="2841"/>
                    <a:pt x="20422" y="2802"/>
                    <a:pt x="20185" y="2719"/>
                  </a:cubicBezTo>
                  <a:cubicBezTo>
                    <a:pt x="20019" y="2794"/>
                    <a:pt x="19856" y="2822"/>
                    <a:pt x="19696" y="2822"/>
                  </a:cubicBezTo>
                  <a:cubicBezTo>
                    <a:pt x="19299" y="2822"/>
                    <a:pt x="18913" y="2651"/>
                    <a:pt x="18519" y="2605"/>
                  </a:cubicBezTo>
                  <a:cubicBezTo>
                    <a:pt x="18492" y="2605"/>
                    <a:pt x="18465" y="2600"/>
                    <a:pt x="18438" y="2600"/>
                  </a:cubicBezTo>
                  <a:lnTo>
                    <a:pt x="18405" y="2600"/>
                  </a:lnTo>
                  <a:cubicBezTo>
                    <a:pt x="17428" y="1794"/>
                    <a:pt x="16181" y="1913"/>
                    <a:pt x="15053" y="1687"/>
                  </a:cubicBezTo>
                  <a:cubicBezTo>
                    <a:pt x="12223" y="1117"/>
                    <a:pt x="9380" y="559"/>
                    <a:pt x="6544"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957066" y="1422782"/>
              <a:ext cx="459385" cy="335620"/>
            </a:xfrm>
            <a:custGeom>
              <a:avLst/>
              <a:gdLst/>
              <a:ahLst/>
              <a:cxnLst/>
              <a:rect l="l" t="t" r="r" b="b"/>
              <a:pathLst>
                <a:path w="36854" h="26925" extrusionOk="0">
                  <a:moveTo>
                    <a:pt x="11647" y="0"/>
                  </a:moveTo>
                  <a:cubicBezTo>
                    <a:pt x="11518" y="0"/>
                    <a:pt x="11394" y="43"/>
                    <a:pt x="11297" y="129"/>
                  </a:cubicBezTo>
                  <a:cubicBezTo>
                    <a:pt x="11163" y="248"/>
                    <a:pt x="11094" y="419"/>
                    <a:pt x="11114" y="597"/>
                  </a:cubicBezTo>
                  <a:cubicBezTo>
                    <a:pt x="11131" y="741"/>
                    <a:pt x="11109" y="908"/>
                    <a:pt x="11089" y="1091"/>
                  </a:cubicBezTo>
                  <a:cubicBezTo>
                    <a:pt x="11034" y="1493"/>
                    <a:pt x="10938" y="2246"/>
                    <a:pt x="11706" y="2573"/>
                  </a:cubicBezTo>
                  <a:cubicBezTo>
                    <a:pt x="11937" y="2675"/>
                    <a:pt x="11996" y="2762"/>
                    <a:pt x="11996" y="2777"/>
                  </a:cubicBezTo>
                  <a:cubicBezTo>
                    <a:pt x="12001" y="2831"/>
                    <a:pt x="11920" y="2971"/>
                    <a:pt x="11803" y="3057"/>
                  </a:cubicBezTo>
                  <a:cubicBezTo>
                    <a:pt x="10712" y="3846"/>
                    <a:pt x="11040" y="4743"/>
                    <a:pt x="11260" y="5340"/>
                  </a:cubicBezTo>
                  <a:cubicBezTo>
                    <a:pt x="11292" y="5437"/>
                    <a:pt x="11330" y="5529"/>
                    <a:pt x="11357" y="5625"/>
                  </a:cubicBezTo>
                  <a:cubicBezTo>
                    <a:pt x="11426" y="5834"/>
                    <a:pt x="11513" y="6044"/>
                    <a:pt x="11593" y="6243"/>
                  </a:cubicBezTo>
                  <a:cubicBezTo>
                    <a:pt x="11867" y="6925"/>
                    <a:pt x="12023" y="7366"/>
                    <a:pt x="11818" y="7753"/>
                  </a:cubicBezTo>
                  <a:cubicBezTo>
                    <a:pt x="11582" y="8209"/>
                    <a:pt x="11282" y="8633"/>
                    <a:pt x="10965" y="9085"/>
                  </a:cubicBezTo>
                  <a:cubicBezTo>
                    <a:pt x="10621" y="9568"/>
                    <a:pt x="10266" y="10057"/>
                    <a:pt x="9986" y="10615"/>
                  </a:cubicBezTo>
                  <a:cubicBezTo>
                    <a:pt x="9998" y="10562"/>
                    <a:pt x="10003" y="10513"/>
                    <a:pt x="10013" y="10465"/>
                  </a:cubicBezTo>
                  <a:cubicBezTo>
                    <a:pt x="10132" y="9804"/>
                    <a:pt x="10244" y="9176"/>
                    <a:pt x="10578" y="8584"/>
                  </a:cubicBezTo>
                  <a:cubicBezTo>
                    <a:pt x="10900" y="8016"/>
                    <a:pt x="10965" y="7258"/>
                    <a:pt x="10744" y="6667"/>
                  </a:cubicBezTo>
                  <a:cubicBezTo>
                    <a:pt x="10566" y="6194"/>
                    <a:pt x="10223" y="5845"/>
                    <a:pt x="9772" y="5683"/>
                  </a:cubicBezTo>
                  <a:cubicBezTo>
                    <a:pt x="7478" y="4845"/>
                    <a:pt x="5441" y="3610"/>
                    <a:pt x="3589" y="2402"/>
                  </a:cubicBezTo>
                  <a:cubicBezTo>
                    <a:pt x="3514" y="2353"/>
                    <a:pt x="3417" y="2267"/>
                    <a:pt x="3314" y="2176"/>
                  </a:cubicBezTo>
                  <a:cubicBezTo>
                    <a:pt x="3041" y="1924"/>
                    <a:pt x="2696" y="1612"/>
                    <a:pt x="2240" y="1612"/>
                  </a:cubicBezTo>
                  <a:cubicBezTo>
                    <a:pt x="2031" y="1612"/>
                    <a:pt x="1831" y="1676"/>
                    <a:pt x="1649" y="1805"/>
                  </a:cubicBezTo>
                  <a:cubicBezTo>
                    <a:pt x="1010" y="2261"/>
                    <a:pt x="940" y="3181"/>
                    <a:pt x="940" y="3836"/>
                  </a:cubicBezTo>
                  <a:cubicBezTo>
                    <a:pt x="945" y="4394"/>
                    <a:pt x="1074" y="4884"/>
                    <a:pt x="1198" y="5291"/>
                  </a:cubicBezTo>
                  <a:lnTo>
                    <a:pt x="1230" y="5393"/>
                  </a:lnTo>
                  <a:cubicBezTo>
                    <a:pt x="1434" y="6033"/>
                    <a:pt x="1622" y="6640"/>
                    <a:pt x="1461" y="7193"/>
                  </a:cubicBezTo>
                  <a:cubicBezTo>
                    <a:pt x="1278" y="7822"/>
                    <a:pt x="1337" y="8418"/>
                    <a:pt x="1397" y="8993"/>
                  </a:cubicBezTo>
                  <a:cubicBezTo>
                    <a:pt x="1456" y="9595"/>
                    <a:pt x="1509" y="10121"/>
                    <a:pt x="1278" y="10605"/>
                  </a:cubicBezTo>
                  <a:cubicBezTo>
                    <a:pt x="1144" y="10884"/>
                    <a:pt x="1129" y="11142"/>
                    <a:pt x="1219" y="11378"/>
                  </a:cubicBezTo>
                  <a:cubicBezTo>
                    <a:pt x="1364" y="11733"/>
                    <a:pt x="1697" y="11857"/>
                    <a:pt x="1918" y="11943"/>
                  </a:cubicBezTo>
                  <a:cubicBezTo>
                    <a:pt x="1934" y="11948"/>
                    <a:pt x="1950" y="11953"/>
                    <a:pt x="1972" y="11964"/>
                  </a:cubicBezTo>
                  <a:lnTo>
                    <a:pt x="1907" y="11986"/>
                  </a:lnTo>
                  <a:cubicBezTo>
                    <a:pt x="1397" y="12152"/>
                    <a:pt x="1058" y="12265"/>
                    <a:pt x="956" y="12652"/>
                  </a:cubicBezTo>
                  <a:cubicBezTo>
                    <a:pt x="849" y="13032"/>
                    <a:pt x="1085" y="13302"/>
                    <a:pt x="1434" y="13704"/>
                  </a:cubicBezTo>
                  <a:lnTo>
                    <a:pt x="1461" y="13731"/>
                  </a:lnTo>
                  <a:cubicBezTo>
                    <a:pt x="1612" y="13909"/>
                    <a:pt x="1644" y="14252"/>
                    <a:pt x="1526" y="14569"/>
                  </a:cubicBezTo>
                  <a:cubicBezTo>
                    <a:pt x="1456" y="14768"/>
                    <a:pt x="1310" y="14988"/>
                    <a:pt x="1117" y="15021"/>
                  </a:cubicBezTo>
                  <a:cubicBezTo>
                    <a:pt x="1085" y="15026"/>
                    <a:pt x="1052" y="15026"/>
                    <a:pt x="1020" y="15026"/>
                  </a:cubicBezTo>
                  <a:cubicBezTo>
                    <a:pt x="859" y="15037"/>
                    <a:pt x="370" y="15058"/>
                    <a:pt x="209" y="15623"/>
                  </a:cubicBezTo>
                  <a:cubicBezTo>
                    <a:pt x="0" y="16347"/>
                    <a:pt x="521" y="16643"/>
                    <a:pt x="806" y="16778"/>
                  </a:cubicBezTo>
                  <a:cubicBezTo>
                    <a:pt x="827" y="16783"/>
                    <a:pt x="844" y="16793"/>
                    <a:pt x="859" y="16804"/>
                  </a:cubicBezTo>
                  <a:cubicBezTo>
                    <a:pt x="1107" y="16917"/>
                    <a:pt x="1348" y="17041"/>
                    <a:pt x="1590" y="17180"/>
                  </a:cubicBezTo>
                  <a:cubicBezTo>
                    <a:pt x="1843" y="17218"/>
                    <a:pt x="2133" y="17326"/>
                    <a:pt x="2450" y="17508"/>
                  </a:cubicBezTo>
                  <a:cubicBezTo>
                    <a:pt x="2977" y="17812"/>
                    <a:pt x="3347" y="18428"/>
                    <a:pt x="4034" y="18428"/>
                  </a:cubicBezTo>
                  <a:cubicBezTo>
                    <a:pt x="4074" y="18428"/>
                    <a:pt x="4116" y="18426"/>
                    <a:pt x="4158" y="18422"/>
                  </a:cubicBezTo>
                  <a:cubicBezTo>
                    <a:pt x="4297" y="18637"/>
                    <a:pt x="4476" y="18722"/>
                    <a:pt x="4687" y="18722"/>
                  </a:cubicBezTo>
                  <a:cubicBezTo>
                    <a:pt x="4771" y="18722"/>
                    <a:pt x="4860" y="18709"/>
                    <a:pt x="4953" y="18685"/>
                  </a:cubicBezTo>
                  <a:lnTo>
                    <a:pt x="4953" y="18685"/>
                  </a:lnTo>
                  <a:cubicBezTo>
                    <a:pt x="4856" y="19228"/>
                    <a:pt x="5066" y="19749"/>
                    <a:pt x="5007" y="20317"/>
                  </a:cubicBezTo>
                  <a:cubicBezTo>
                    <a:pt x="4937" y="20989"/>
                    <a:pt x="4663" y="21774"/>
                    <a:pt x="5222" y="22407"/>
                  </a:cubicBezTo>
                  <a:cubicBezTo>
                    <a:pt x="5227" y="22585"/>
                    <a:pt x="5319" y="22677"/>
                    <a:pt x="5495" y="22687"/>
                  </a:cubicBezTo>
                  <a:cubicBezTo>
                    <a:pt x="5709" y="23030"/>
                    <a:pt x="5994" y="23234"/>
                    <a:pt x="6384" y="23234"/>
                  </a:cubicBezTo>
                  <a:cubicBezTo>
                    <a:pt x="6445" y="23234"/>
                    <a:pt x="6509" y="23228"/>
                    <a:pt x="6576" y="23218"/>
                  </a:cubicBezTo>
                  <a:cubicBezTo>
                    <a:pt x="6571" y="23214"/>
                    <a:pt x="6570" y="23210"/>
                    <a:pt x="6567" y="23208"/>
                  </a:cubicBezTo>
                  <a:lnTo>
                    <a:pt x="6567" y="23208"/>
                  </a:lnTo>
                  <a:cubicBezTo>
                    <a:pt x="8587" y="23664"/>
                    <a:pt x="10691" y="23483"/>
                    <a:pt x="12700" y="24051"/>
                  </a:cubicBezTo>
                  <a:cubicBezTo>
                    <a:pt x="12833" y="24186"/>
                    <a:pt x="12980" y="24226"/>
                    <a:pt x="13134" y="24226"/>
                  </a:cubicBezTo>
                  <a:cubicBezTo>
                    <a:pt x="13357" y="24226"/>
                    <a:pt x="13594" y="24141"/>
                    <a:pt x="13819" y="24141"/>
                  </a:cubicBezTo>
                  <a:cubicBezTo>
                    <a:pt x="13835" y="24141"/>
                    <a:pt x="13850" y="24142"/>
                    <a:pt x="13866" y="24143"/>
                  </a:cubicBezTo>
                  <a:cubicBezTo>
                    <a:pt x="13898" y="24143"/>
                    <a:pt x="13930" y="24148"/>
                    <a:pt x="13963" y="24153"/>
                  </a:cubicBezTo>
                  <a:cubicBezTo>
                    <a:pt x="14027" y="24165"/>
                    <a:pt x="14091" y="24192"/>
                    <a:pt x="14151" y="24229"/>
                  </a:cubicBezTo>
                  <a:cubicBezTo>
                    <a:pt x="14177" y="24244"/>
                    <a:pt x="14209" y="24266"/>
                    <a:pt x="14236" y="24293"/>
                  </a:cubicBezTo>
                  <a:cubicBezTo>
                    <a:pt x="14526" y="24293"/>
                    <a:pt x="14811" y="24293"/>
                    <a:pt x="15101" y="24288"/>
                  </a:cubicBezTo>
                  <a:cubicBezTo>
                    <a:pt x="15203" y="24551"/>
                    <a:pt x="15391" y="24728"/>
                    <a:pt x="15654" y="24830"/>
                  </a:cubicBezTo>
                  <a:lnTo>
                    <a:pt x="15654" y="24814"/>
                  </a:lnTo>
                  <a:cubicBezTo>
                    <a:pt x="16087" y="24992"/>
                    <a:pt x="16519" y="25169"/>
                    <a:pt x="16933" y="25169"/>
                  </a:cubicBezTo>
                  <a:cubicBezTo>
                    <a:pt x="17320" y="25169"/>
                    <a:pt x="17691" y="25014"/>
                    <a:pt x="18029" y="24556"/>
                  </a:cubicBezTo>
                  <a:cubicBezTo>
                    <a:pt x="18579" y="24606"/>
                    <a:pt x="19130" y="24692"/>
                    <a:pt x="19681" y="24692"/>
                  </a:cubicBezTo>
                  <a:cubicBezTo>
                    <a:pt x="20024" y="24692"/>
                    <a:pt x="20367" y="24659"/>
                    <a:pt x="20710" y="24562"/>
                  </a:cubicBezTo>
                  <a:cubicBezTo>
                    <a:pt x="20853" y="24786"/>
                    <a:pt x="21044" y="24830"/>
                    <a:pt x="21246" y="24830"/>
                  </a:cubicBezTo>
                  <a:cubicBezTo>
                    <a:pt x="21377" y="24830"/>
                    <a:pt x="21513" y="24812"/>
                    <a:pt x="21644" y="24812"/>
                  </a:cubicBezTo>
                  <a:cubicBezTo>
                    <a:pt x="21688" y="24812"/>
                    <a:pt x="21731" y="24814"/>
                    <a:pt x="21773" y="24819"/>
                  </a:cubicBezTo>
                  <a:cubicBezTo>
                    <a:pt x="21891" y="25037"/>
                    <a:pt x="22095" y="25129"/>
                    <a:pt x="22281" y="25129"/>
                  </a:cubicBezTo>
                  <a:cubicBezTo>
                    <a:pt x="22385" y="25129"/>
                    <a:pt x="22483" y="25100"/>
                    <a:pt x="22557" y="25050"/>
                  </a:cubicBezTo>
                  <a:cubicBezTo>
                    <a:pt x="22908" y="24823"/>
                    <a:pt x="23252" y="24742"/>
                    <a:pt x="23592" y="24742"/>
                  </a:cubicBezTo>
                  <a:cubicBezTo>
                    <a:pt x="24189" y="24742"/>
                    <a:pt x="24773" y="24990"/>
                    <a:pt x="25351" y="25120"/>
                  </a:cubicBezTo>
                  <a:cubicBezTo>
                    <a:pt x="27811" y="25685"/>
                    <a:pt x="30224" y="26458"/>
                    <a:pt x="32722" y="26888"/>
                  </a:cubicBezTo>
                  <a:cubicBezTo>
                    <a:pt x="32727" y="26899"/>
                    <a:pt x="32733" y="26915"/>
                    <a:pt x="32738" y="26925"/>
                  </a:cubicBezTo>
                  <a:cubicBezTo>
                    <a:pt x="32824" y="26893"/>
                    <a:pt x="32904" y="26850"/>
                    <a:pt x="32980" y="26791"/>
                  </a:cubicBezTo>
                  <a:cubicBezTo>
                    <a:pt x="32985" y="26490"/>
                    <a:pt x="32985" y="26184"/>
                    <a:pt x="32990" y="25883"/>
                  </a:cubicBezTo>
                  <a:cubicBezTo>
                    <a:pt x="33377" y="25529"/>
                    <a:pt x="33377" y="25179"/>
                    <a:pt x="32990" y="24830"/>
                  </a:cubicBezTo>
                  <a:lnTo>
                    <a:pt x="32990" y="24019"/>
                  </a:lnTo>
                  <a:cubicBezTo>
                    <a:pt x="33484" y="23885"/>
                    <a:pt x="33420" y="23433"/>
                    <a:pt x="33501" y="23074"/>
                  </a:cubicBezTo>
                  <a:cubicBezTo>
                    <a:pt x="34393" y="19045"/>
                    <a:pt x="35279" y="15010"/>
                    <a:pt x="36171" y="10981"/>
                  </a:cubicBezTo>
                  <a:cubicBezTo>
                    <a:pt x="36020" y="10438"/>
                    <a:pt x="36095" y="9923"/>
                    <a:pt x="36224" y="9417"/>
                  </a:cubicBezTo>
                  <a:cubicBezTo>
                    <a:pt x="36300" y="9117"/>
                    <a:pt x="36397" y="8810"/>
                    <a:pt x="36482" y="8510"/>
                  </a:cubicBezTo>
                  <a:cubicBezTo>
                    <a:pt x="36853" y="8338"/>
                    <a:pt x="36751" y="8016"/>
                    <a:pt x="36724" y="7714"/>
                  </a:cubicBezTo>
                  <a:cubicBezTo>
                    <a:pt x="36735" y="7704"/>
                    <a:pt x="36746" y="7693"/>
                    <a:pt x="36757" y="7682"/>
                  </a:cubicBezTo>
                  <a:cubicBezTo>
                    <a:pt x="33942" y="6650"/>
                    <a:pt x="31240" y="5683"/>
                    <a:pt x="28257" y="5050"/>
                  </a:cubicBezTo>
                  <a:cubicBezTo>
                    <a:pt x="24788" y="4314"/>
                    <a:pt x="21429" y="3347"/>
                    <a:pt x="18260" y="1773"/>
                  </a:cubicBezTo>
                  <a:cubicBezTo>
                    <a:pt x="17529" y="1574"/>
                    <a:pt x="16799" y="1376"/>
                    <a:pt x="16073" y="1182"/>
                  </a:cubicBezTo>
                  <a:cubicBezTo>
                    <a:pt x="14650" y="796"/>
                    <a:pt x="13221" y="409"/>
                    <a:pt x="11786" y="17"/>
                  </a:cubicBezTo>
                  <a:cubicBezTo>
                    <a:pt x="11738" y="5"/>
                    <a:pt x="11689" y="0"/>
                    <a:pt x="11647"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3038687" y="1711995"/>
              <a:ext cx="212" cy="137"/>
            </a:xfrm>
            <a:custGeom>
              <a:avLst/>
              <a:gdLst/>
              <a:ahLst/>
              <a:cxnLst/>
              <a:rect l="l" t="t" r="r" b="b"/>
              <a:pathLst>
                <a:path w="17" h="11" extrusionOk="0">
                  <a:moveTo>
                    <a:pt x="1" y="1"/>
                  </a:moveTo>
                  <a:cubicBezTo>
                    <a:pt x="1" y="1"/>
                    <a:pt x="6" y="6"/>
                    <a:pt x="16" y="11"/>
                  </a:cubicBezTo>
                  <a:lnTo>
                    <a:pt x="1"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6022958" y="1971217"/>
              <a:ext cx="160474" cy="92353"/>
            </a:xfrm>
            <a:custGeom>
              <a:avLst/>
              <a:gdLst/>
              <a:ahLst/>
              <a:cxnLst/>
              <a:rect l="l" t="t" r="r" b="b"/>
              <a:pathLst>
                <a:path w="12874" h="7409" extrusionOk="0">
                  <a:moveTo>
                    <a:pt x="12653" y="0"/>
                  </a:moveTo>
                  <a:cubicBezTo>
                    <a:pt x="12673" y="102"/>
                    <a:pt x="12673" y="204"/>
                    <a:pt x="12641" y="301"/>
                  </a:cubicBezTo>
                  <a:cubicBezTo>
                    <a:pt x="12571" y="506"/>
                    <a:pt x="12390" y="645"/>
                    <a:pt x="12174" y="662"/>
                  </a:cubicBezTo>
                  <a:lnTo>
                    <a:pt x="12164" y="662"/>
                  </a:lnTo>
                  <a:cubicBezTo>
                    <a:pt x="12222" y="575"/>
                    <a:pt x="12271" y="489"/>
                    <a:pt x="12303" y="409"/>
                  </a:cubicBezTo>
                  <a:lnTo>
                    <a:pt x="12303" y="409"/>
                  </a:lnTo>
                  <a:cubicBezTo>
                    <a:pt x="10729" y="538"/>
                    <a:pt x="9144" y="558"/>
                    <a:pt x="7580" y="855"/>
                  </a:cubicBezTo>
                  <a:cubicBezTo>
                    <a:pt x="6496" y="1113"/>
                    <a:pt x="5405" y="1371"/>
                    <a:pt x="4315" y="1622"/>
                  </a:cubicBezTo>
                  <a:cubicBezTo>
                    <a:pt x="4186" y="1654"/>
                    <a:pt x="4057" y="1676"/>
                    <a:pt x="3923" y="1698"/>
                  </a:cubicBezTo>
                  <a:cubicBezTo>
                    <a:pt x="3858" y="1676"/>
                    <a:pt x="3794" y="1654"/>
                    <a:pt x="3739" y="1622"/>
                  </a:cubicBezTo>
                  <a:cubicBezTo>
                    <a:pt x="3712" y="1666"/>
                    <a:pt x="3687" y="1703"/>
                    <a:pt x="3654" y="1741"/>
                  </a:cubicBezTo>
                  <a:cubicBezTo>
                    <a:pt x="2482" y="1902"/>
                    <a:pt x="1123" y="1929"/>
                    <a:pt x="608" y="2574"/>
                  </a:cubicBezTo>
                  <a:cubicBezTo>
                    <a:pt x="419" y="2547"/>
                    <a:pt x="238" y="2499"/>
                    <a:pt x="65" y="2423"/>
                  </a:cubicBezTo>
                  <a:cubicBezTo>
                    <a:pt x="55" y="2434"/>
                    <a:pt x="44" y="2450"/>
                    <a:pt x="38" y="2467"/>
                  </a:cubicBezTo>
                  <a:cubicBezTo>
                    <a:pt x="102" y="2911"/>
                    <a:pt x="97" y="3369"/>
                    <a:pt x="70" y="3826"/>
                  </a:cubicBezTo>
                  <a:cubicBezTo>
                    <a:pt x="0" y="5023"/>
                    <a:pt x="87" y="6206"/>
                    <a:pt x="238" y="7382"/>
                  </a:cubicBezTo>
                  <a:cubicBezTo>
                    <a:pt x="291" y="7398"/>
                    <a:pt x="345" y="7409"/>
                    <a:pt x="404" y="7409"/>
                  </a:cubicBezTo>
                  <a:lnTo>
                    <a:pt x="436" y="7409"/>
                  </a:lnTo>
                  <a:cubicBezTo>
                    <a:pt x="506" y="7173"/>
                    <a:pt x="618" y="6990"/>
                    <a:pt x="786" y="6839"/>
                  </a:cubicBezTo>
                  <a:cubicBezTo>
                    <a:pt x="1633" y="6703"/>
                    <a:pt x="2424" y="6258"/>
                    <a:pt x="3301" y="6258"/>
                  </a:cubicBezTo>
                  <a:cubicBezTo>
                    <a:pt x="3357" y="6258"/>
                    <a:pt x="3414" y="6260"/>
                    <a:pt x="3471" y="6264"/>
                  </a:cubicBezTo>
                  <a:cubicBezTo>
                    <a:pt x="3466" y="6308"/>
                    <a:pt x="3476" y="6360"/>
                    <a:pt x="3455" y="6393"/>
                  </a:cubicBezTo>
                  <a:cubicBezTo>
                    <a:pt x="3412" y="6464"/>
                    <a:pt x="3348" y="6522"/>
                    <a:pt x="3293" y="6586"/>
                  </a:cubicBezTo>
                  <a:cubicBezTo>
                    <a:pt x="3912" y="6360"/>
                    <a:pt x="4530" y="6141"/>
                    <a:pt x="5142" y="5921"/>
                  </a:cubicBezTo>
                  <a:cubicBezTo>
                    <a:pt x="6189" y="5582"/>
                    <a:pt x="7258" y="5319"/>
                    <a:pt x="8371" y="5152"/>
                  </a:cubicBezTo>
                  <a:cubicBezTo>
                    <a:pt x="8403" y="5168"/>
                    <a:pt x="8440" y="5185"/>
                    <a:pt x="8478" y="5206"/>
                  </a:cubicBezTo>
                  <a:cubicBezTo>
                    <a:pt x="8495" y="5179"/>
                    <a:pt x="8510" y="5157"/>
                    <a:pt x="8527" y="5130"/>
                  </a:cubicBezTo>
                  <a:cubicBezTo>
                    <a:pt x="8639" y="5115"/>
                    <a:pt x="8752" y="5093"/>
                    <a:pt x="8865" y="5083"/>
                  </a:cubicBezTo>
                  <a:cubicBezTo>
                    <a:pt x="9462" y="4781"/>
                    <a:pt x="10106" y="4684"/>
                    <a:pt x="10481" y="3997"/>
                  </a:cubicBezTo>
                  <a:cubicBezTo>
                    <a:pt x="10746" y="3519"/>
                    <a:pt x="11062" y="3052"/>
                    <a:pt x="11423" y="2638"/>
                  </a:cubicBezTo>
                  <a:cubicBezTo>
                    <a:pt x="11470" y="2584"/>
                    <a:pt x="11519" y="2536"/>
                    <a:pt x="11567" y="2487"/>
                  </a:cubicBezTo>
                  <a:cubicBezTo>
                    <a:pt x="11540" y="2407"/>
                    <a:pt x="11535" y="2311"/>
                    <a:pt x="11545" y="2209"/>
                  </a:cubicBezTo>
                  <a:cubicBezTo>
                    <a:pt x="11616" y="2177"/>
                    <a:pt x="11691" y="2160"/>
                    <a:pt x="11766" y="2160"/>
                  </a:cubicBezTo>
                  <a:cubicBezTo>
                    <a:pt x="11830" y="2160"/>
                    <a:pt x="11889" y="2170"/>
                    <a:pt x="11949" y="2192"/>
                  </a:cubicBezTo>
                  <a:cubicBezTo>
                    <a:pt x="11943" y="2187"/>
                    <a:pt x="11964" y="2187"/>
                    <a:pt x="11991" y="2182"/>
                  </a:cubicBezTo>
                  <a:cubicBezTo>
                    <a:pt x="12029" y="2177"/>
                    <a:pt x="12061" y="2170"/>
                    <a:pt x="12099" y="2165"/>
                  </a:cubicBezTo>
                  <a:lnTo>
                    <a:pt x="12125" y="2068"/>
                  </a:lnTo>
                  <a:cubicBezTo>
                    <a:pt x="12212" y="1730"/>
                    <a:pt x="12303" y="1376"/>
                    <a:pt x="12470" y="1155"/>
                  </a:cubicBezTo>
                  <a:cubicBezTo>
                    <a:pt x="12583" y="999"/>
                    <a:pt x="12717" y="816"/>
                    <a:pt x="12797" y="613"/>
                  </a:cubicBezTo>
                  <a:cubicBezTo>
                    <a:pt x="12873" y="441"/>
                    <a:pt x="12846" y="243"/>
                    <a:pt x="12738" y="97"/>
                  </a:cubicBezTo>
                  <a:cubicBezTo>
                    <a:pt x="12712" y="59"/>
                    <a:pt x="12685" y="32"/>
                    <a:pt x="12653"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6128624" y="1997793"/>
              <a:ext cx="125921" cy="100730"/>
            </a:xfrm>
            <a:custGeom>
              <a:avLst/>
              <a:gdLst/>
              <a:ahLst/>
              <a:cxnLst/>
              <a:rect l="l" t="t" r="r" b="b"/>
              <a:pathLst>
                <a:path w="10102" h="8081" extrusionOk="0">
                  <a:moveTo>
                    <a:pt x="4003" y="1"/>
                  </a:moveTo>
                  <a:cubicBezTo>
                    <a:pt x="3886" y="1"/>
                    <a:pt x="3757" y="12"/>
                    <a:pt x="3622" y="33"/>
                  </a:cubicBezTo>
                  <a:cubicBezTo>
                    <a:pt x="3584" y="38"/>
                    <a:pt x="3552" y="45"/>
                    <a:pt x="3514" y="50"/>
                  </a:cubicBezTo>
                  <a:cubicBezTo>
                    <a:pt x="3487" y="55"/>
                    <a:pt x="3466" y="55"/>
                    <a:pt x="3472" y="60"/>
                  </a:cubicBezTo>
                  <a:cubicBezTo>
                    <a:pt x="3412" y="38"/>
                    <a:pt x="3353" y="28"/>
                    <a:pt x="3289" y="28"/>
                  </a:cubicBezTo>
                  <a:cubicBezTo>
                    <a:pt x="3214" y="28"/>
                    <a:pt x="3139" y="45"/>
                    <a:pt x="3068" y="77"/>
                  </a:cubicBezTo>
                  <a:cubicBezTo>
                    <a:pt x="3058" y="179"/>
                    <a:pt x="3063" y="275"/>
                    <a:pt x="3090" y="355"/>
                  </a:cubicBezTo>
                  <a:cubicBezTo>
                    <a:pt x="3042" y="404"/>
                    <a:pt x="2993" y="452"/>
                    <a:pt x="2946" y="506"/>
                  </a:cubicBezTo>
                  <a:cubicBezTo>
                    <a:pt x="2585" y="920"/>
                    <a:pt x="2269" y="1387"/>
                    <a:pt x="2004" y="1865"/>
                  </a:cubicBezTo>
                  <a:cubicBezTo>
                    <a:pt x="1629" y="2552"/>
                    <a:pt x="985" y="2649"/>
                    <a:pt x="388" y="2951"/>
                  </a:cubicBezTo>
                  <a:cubicBezTo>
                    <a:pt x="275" y="2961"/>
                    <a:pt x="162" y="2983"/>
                    <a:pt x="50" y="2998"/>
                  </a:cubicBezTo>
                  <a:cubicBezTo>
                    <a:pt x="33" y="3025"/>
                    <a:pt x="18" y="3047"/>
                    <a:pt x="1" y="3074"/>
                  </a:cubicBezTo>
                  <a:cubicBezTo>
                    <a:pt x="152" y="3154"/>
                    <a:pt x="291" y="3283"/>
                    <a:pt x="409" y="3461"/>
                  </a:cubicBezTo>
                  <a:cubicBezTo>
                    <a:pt x="259" y="3896"/>
                    <a:pt x="511" y="4486"/>
                    <a:pt x="662" y="5041"/>
                  </a:cubicBezTo>
                  <a:cubicBezTo>
                    <a:pt x="898" y="5911"/>
                    <a:pt x="1097" y="6786"/>
                    <a:pt x="1285" y="7523"/>
                  </a:cubicBezTo>
                  <a:cubicBezTo>
                    <a:pt x="1248" y="7710"/>
                    <a:pt x="1178" y="7877"/>
                    <a:pt x="1064" y="8022"/>
                  </a:cubicBezTo>
                  <a:cubicBezTo>
                    <a:pt x="1124" y="8049"/>
                    <a:pt x="1183" y="8071"/>
                    <a:pt x="1253" y="8076"/>
                  </a:cubicBezTo>
                  <a:cubicBezTo>
                    <a:pt x="1322" y="8076"/>
                    <a:pt x="1392" y="8081"/>
                    <a:pt x="1456" y="8081"/>
                  </a:cubicBezTo>
                  <a:cubicBezTo>
                    <a:pt x="2569" y="8081"/>
                    <a:pt x="2919" y="7419"/>
                    <a:pt x="3058" y="6807"/>
                  </a:cubicBezTo>
                  <a:cubicBezTo>
                    <a:pt x="3095" y="6839"/>
                    <a:pt x="3139" y="6861"/>
                    <a:pt x="3192" y="6883"/>
                  </a:cubicBezTo>
                  <a:cubicBezTo>
                    <a:pt x="3256" y="6910"/>
                    <a:pt x="3321" y="6921"/>
                    <a:pt x="3390" y="6921"/>
                  </a:cubicBezTo>
                  <a:cubicBezTo>
                    <a:pt x="3519" y="6921"/>
                    <a:pt x="3655" y="6872"/>
                    <a:pt x="3757" y="6775"/>
                  </a:cubicBezTo>
                  <a:cubicBezTo>
                    <a:pt x="3971" y="6571"/>
                    <a:pt x="4176" y="6367"/>
                    <a:pt x="4369" y="6174"/>
                  </a:cubicBezTo>
                  <a:cubicBezTo>
                    <a:pt x="4809" y="5733"/>
                    <a:pt x="5190" y="5357"/>
                    <a:pt x="5614" y="5066"/>
                  </a:cubicBezTo>
                  <a:cubicBezTo>
                    <a:pt x="5792" y="4954"/>
                    <a:pt x="5905" y="4766"/>
                    <a:pt x="6023" y="4573"/>
                  </a:cubicBezTo>
                  <a:cubicBezTo>
                    <a:pt x="6040" y="4551"/>
                    <a:pt x="6055" y="4525"/>
                    <a:pt x="6077" y="4498"/>
                  </a:cubicBezTo>
                  <a:cubicBezTo>
                    <a:pt x="6098" y="4546"/>
                    <a:pt x="6125" y="4600"/>
                    <a:pt x="6152" y="4669"/>
                  </a:cubicBezTo>
                  <a:cubicBezTo>
                    <a:pt x="6259" y="4938"/>
                    <a:pt x="6502" y="5105"/>
                    <a:pt x="6775" y="5105"/>
                  </a:cubicBezTo>
                  <a:cubicBezTo>
                    <a:pt x="7097" y="5105"/>
                    <a:pt x="7362" y="4880"/>
                    <a:pt x="7555" y="4680"/>
                  </a:cubicBezTo>
                  <a:cubicBezTo>
                    <a:pt x="7888" y="4332"/>
                    <a:pt x="8193" y="4138"/>
                    <a:pt x="8505" y="4074"/>
                  </a:cubicBezTo>
                  <a:cubicBezTo>
                    <a:pt x="9263" y="3918"/>
                    <a:pt x="9725" y="3611"/>
                    <a:pt x="9913" y="3139"/>
                  </a:cubicBezTo>
                  <a:cubicBezTo>
                    <a:pt x="10101" y="2661"/>
                    <a:pt x="9978" y="2113"/>
                    <a:pt x="9526" y="1463"/>
                  </a:cubicBezTo>
                  <a:cubicBezTo>
                    <a:pt x="9430" y="1317"/>
                    <a:pt x="9263" y="1237"/>
                    <a:pt x="9091" y="1237"/>
                  </a:cubicBezTo>
                  <a:lnTo>
                    <a:pt x="9048" y="1237"/>
                  </a:lnTo>
                  <a:cubicBezTo>
                    <a:pt x="8860" y="1247"/>
                    <a:pt x="8693" y="1360"/>
                    <a:pt x="8607" y="1532"/>
                  </a:cubicBezTo>
                  <a:cubicBezTo>
                    <a:pt x="8285" y="2187"/>
                    <a:pt x="7866" y="2552"/>
                    <a:pt x="7436" y="2552"/>
                  </a:cubicBezTo>
                  <a:cubicBezTo>
                    <a:pt x="7033" y="2552"/>
                    <a:pt x="6593" y="2236"/>
                    <a:pt x="6190" y="1667"/>
                  </a:cubicBezTo>
                  <a:cubicBezTo>
                    <a:pt x="6130" y="1580"/>
                    <a:pt x="6077" y="1495"/>
                    <a:pt x="6018" y="1409"/>
                  </a:cubicBezTo>
                  <a:cubicBezTo>
                    <a:pt x="5599" y="779"/>
                    <a:pt x="5078" y="1"/>
                    <a:pt x="4003"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5971988" y="1783382"/>
              <a:ext cx="112522" cy="219920"/>
            </a:xfrm>
            <a:custGeom>
              <a:avLst/>
              <a:gdLst/>
              <a:ahLst/>
              <a:cxnLst/>
              <a:rect l="l" t="t" r="r" b="b"/>
              <a:pathLst>
                <a:path w="9027" h="17643" extrusionOk="0">
                  <a:moveTo>
                    <a:pt x="8409" y="1"/>
                  </a:moveTo>
                  <a:cubicBezTo>
                    <a:pt x="7845" y="135"/>
                    <a:pt x="7275" y="274"/>
                    <a:pt x="6700" y="408"/>
                  </a:cubicBezTo>
                  <a:cubicBezTo>
                    <a:pt x="5428" y="710"/>
                    <a:pt x="4106" y="1016"/>
                    <a:pt x="2800" y="1338"/>
                  </a:cubicBezTo>
                  <a:cubicBezTo>
                    <a:pt x="1361" y="1692"/>
                    <a:pt x="598" y="1940"/>
                    <a:pt x="254" y="2451"/>
                  </a:cubicBezTo>
                  <a:cubicBezTo>
                    <a:pt x="60" y="2729"/>
                    <a:pt x="1" y="3095"/>
                    <a:pt x="18" y="3594"/>
                  </a:cubicBezTo>
                  <a:cubicBezTo>
                    <a:pt x="50" y="4040"/>
                    <a:pt x="254" y="4604"/>
                    <a:pt x="689" y="4953"/>
                  </a:cubicBezTo>
                  <a:cubicBezTo>
                    <a:pt x="695" y="5823"/>
                    <a:pt x="1297" y="6602"/>
                    <a:pt x="1060" y="7511"/>
                  </a:cubicBezTo>
                  <a:cubicBezTo>
                    <a:pt x="759" y="8650"/>
                    <a:pt x="1081" y="9649"/>
                    <a:pt x="1763" y="10562"/>
                  </a:cubicBezTo>
                  <a:cubicBezTo>
                    <a:pt x="1790" y="11151"/>
                    <a:pt x="1545" y="11910"/>
                    <a:pt x="2549" y="11910"/>
                  </a:cubicBezTo>
                  <a:cubicBezTo>
                    <a:pt x="2552" y="11910"/>
                    <a:pt x="2556" y="11910"/>
                    <a:pt x="2559" y="11910"/>
                  </a:cubicBezTo>
                  <a:cubicBezTo>
                    <a:pt x="2559" y="12136"/>
                    <a:pt x="2569" y="12356"/>
                    <a:pt x="2832" y="12448"/>
                  </a:cubicBezTo>
                  <a:cubicBezTo>
                    <a:pt x="3160" y="13586"/>
                    <a:pt x="2715" y="14903"/>
                    <a:pt x="3623" y="15907"/>
                  </a:cubicBezTo>
                  <a:cubicBezTo>
                    <a:pt x="3553" y="16235"/>
                    <a:pt x="3569" y="16530"/>
                    <a:pt x="3901" y="16718"/>
                  </a:cubicBezTo>
                  <a:cubicBezTo>
                    <a:pt x="4004" y="16966"/>
                    <a:pt x="4074" y="17213"/>
                    <a:pt x="4111" y="17471"/>
                  </a:cubicBezTo>
                  <a:cubicBezTo>
                    <a:pt x="4127" y="17476"/>
                    <a:pt x="4138" y="17487"/>
                    <a:pt x="4154" y="17492"/>
                  </a:cubicBezTo>
                  <a:cubicBezTo>
                    <a:pt x="4327" y="17568"/>
                    <a:pt x="4508" y="17616"/>
                    <a:pt x="4697" y="17643"/>
                  </a:cubicBezTo>
                  <a:cubicBezTo>
                    <a:pt x="5212" y="16998"/>
                    <a:pt x="6571" y="16971"/>
                    <a:pt x="7743" y="16810"/>
                  </a:cubicBezTo>
                  <a:cubicBezTo>
                    <a:pt x="7776" y="16772"/>
                    <a:pt x="7801" y="16735"/>
                    <a:pt x="7828" y="16691"/>
                  </a:cubicBezTo>
                  <a:cubicBezTo>
                    <a:pt x="7647" y="16601"/>
                    <a:pt x="7518" y="16477"/>
                    <a:pt x="7415" y="16343"/>
                  </a:cubicBezTo>
                  <a:cubicBezTo>
                    <a:pt x="7486" y="16150"/>
                    <a:pt x="7442" y="15897"/>
                    <a:pt x="7415" y="15627"/>
                  </a:cubicBezTo>
                  <a:cubicBezTo>
                    <a:pt x="7362" y="15134"/>
                    <a:pt x="7357" y="14640"/>
                    <a:pt x="7313" y="14134"/>
                  </a:cubicBezTo>
                  <a:cubicBezTo>
                    <a:pt x="7243" y="13302"/>
                    <a:pt x="7152" y="12507"/>
                    <a:pt x="6985" y="11685"/>
                  </a:cubicBezTo>
                  <a:cubicBezTo>
                    <a:pt x="6867" y="11083"/>
                    <a:pt x="6990" y="10492"/>
                    <a:pt x="7152" y="9907"/>
                  </a:cubicBezTo>
                  <a:cubicBezTo>
                    <a:pt x="7206" y="9445"/>
                    <a:pt x="7292" y="8982"/>
                    <a:pt x="7426" y="8526"/>
                  </a:cubicBezTo>
                  <a:cubicBezTo>
                    <a:pt x="7506" y="8263"/>
                    <a:pt x="7560" y="8005"/>
                    <a:pt x="7593" y="7747"/>
                  </a:cubicBezTo>
                  <a:cubicBezTo>
                    <a:pt x="7593" y="7688"/>
                    <a:pt x="7587" y="7628"/>
                    <a:pt x="7582" y="7569"/>
                  </a:cubicBezTo>
                  <a:cubicBezTo>
                    <a:pt x="7533" y="7075"/>
                    <a:pt x="7174" y="6436"/>
                    <a:pt x="7345" y="5925"/>
                  </a:cubicBezTo>
                  <a:cubicBezTo>
                    <a:pt x="7415" y="5722"/>
                    <a:pt x="7523" y="5560"/>
                    <a:pt x="7652" y="5426"/>
                  </a:cubicBezTo>
                  <a:cubicBezTo>
                    <a:pt x="7662" y="5319"/>
                    <a:pt x="7721" y="5265"/>
                    <a:pt x="7828" y="5255"/>
                  </a:cubicBezTo>
                  <a:cubicBezTo>
                    <a:pt x="7856" y="5228"/>
                    <a:pt x="7888" y="5206"/>
                    <a:pt x="7920" y="5179"/>
                  </a:cubicBezTo>
                  <a:cubicBezTo>
                    <a:pt x="7937" y="5050"/>
                    <a:pt x="8017" y="4985"/>
                    <a:pt x="8156" y="4980"/>
                  </a:cubicBezTo>
                  <a:cubicBezTo>
                    <a:pt x="8156" y="4980"/>
                    <a:pt x="8156" y="4985"/>
                    <a:pt x="8162" y="4985"/>
                  </a:cubicBezTo>
                  <a:cubicBezTo>
                    <a:pt x="8168" y="4980"/>
                    <a:pt x="8173" y="4975"/>
                    <a:pt x="8178" y="4970"/>
                  </a:cubicBezTo>
                  <a:cubicBezTo>
                    <a:pt x="8251" y="4795"/>
                    <a:pt x="8346" y="4658"/>
                    <a:pt x="8497" y="4658"/>
                  </a:cubicBezTo>
                  <a:cubicBezTo>
                    <a:pt x="8500" y="4658"/>
                    <a:pt x="8503" y="4658"/>
                    <a:pt x="8505" y="4658"/>
                  </a:cubicBezTo>
                  <a:cubicBezTo>
                    <a:pt x="8602" y="4551"/>
                    <a:pt x="8688" y="4437"/>
                    <a:pt x="8753" y="4320"/>
                  </a:cubicBezTo>
                  <a:cubicBezTo>
                    <a:pt x="8812" y="4024"/>
                    <a:pt x="8924" y="3740"/>
                    <a:pt x="9006" y="3455"/>
                  </a:cubicBezTo>
                  <a:cubicBezTo>
                    <a:pt x="9026" y="3180"/>
                    <a:pt x="9000" y="2895"/>
                    <a:pt x="8919" y="2590"/>
                  </a:cubicBezTo>
                  <a:cubicBezTo>
                    <a:pt x="8882" y="2439"/>
                    <a:pt x="8850" y="2289"/>
                    <a:pt x="8828" y="2139"/>
                  </a:cubicBezTo>
                  <a:cubicBezTo>
                    <a:pt x="8602" y="1881"/>
                    <a:pt x="8672" y="1548"/>
                    <a:pt x="8704" y="1226"/>
                  </a:cubicBezTo>
                  <a:cubicBezTo>
                    <a:pt x="8678" y="1010"/>
                    <a:pt x="8634" y="790"/>
                    <a:pt x="8575" y="581"/>
                  </a:cubicBezTo>
                  <a:cubicBezTo>
                    <a:pt x="8565" y="559"/>
                    <a:pt x="8554" y="542"/>
                    <a:pt x="8532" y="522"/>
                  </a:cubicBezTo>
                  <a:cubicBezTo>
                    <a:pt x="8500" y="532"/>
                    <a:pt x="8463" y="537"/>
                    <a:pt x="8431" y="549"/>
                  </a:cubicBezTo>
                  <a:cubicBezTo>
                    <a:pt x="8431" y="371"/>
                    <a:pt x="8425" y="188"/>
                    <a:pt x="8425"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6057573" y="1752045"/>
              <a:ext cx="123366" cy="240350"/>
            </a:xfrm>
            <a:custGeom>
              <a:avLst/>
              <a:gdLst/>
              <a:ahLst/>
              <a:cxnLst/>
              <a:rect l="l" t="t" r="r" b="b"/>
              <a:pathLst>
                <a:path w="9897" h="19282" extrusionOk="0">
                  <a:moveTo>
                    <a:pt x="2811" y="1"/>
                  </a:moveTo>
                  <a:cubicBezTo>
                    <a:pt x="2698" y="1"/>
                    <a:pt x="2574" y="16"/>
                    <a:pt x="2450" y="48"/>
                  </a:cubicBezTo>
                  <a:cubicBezTo>
                    <a:pt x="1795" y="210"/>
                    <a:pt x="1483" y="698"/>
                    <a:pt x="1527" y="1516"/>
                  </a:cubicBezTo>
                  <a:cubicBezTo>
                    <a:pt x="1543" y="1848"/>
                    <a:pt x="1554" y="2186"/>
                    <a:pt x="1559" y="2515"/>
                  </a:cubicBezTo>
                  <a:cubicBezTo>
                    <a:pt x="1559" y="2702"/>
                    <a:pt x="1565" y="2885"/>
                    <a:pt x="1565" y="3063"/>
                  </a:cubicBezTo>
                  <a:cubicBezTo>
                    <a:pt x="1597" y="3051"/>
                    <a:pt x="1634" y="3046"/>
                    <a:pt x="1666" y="3036"/>
                  </a:cubicBezTo>
                  <a:cubicBezTo>
                    <a:pt x="1688" y="3056"/>
                    <a:pt x="1699" y="3073"/>
                    <a:pt x="1709" y="3095"/>
                  </a:cubicBezTo>
                  <a:cubicBezTo>
                    <a:pt x="1768" y="3304"/>
                    <a:pt x="1812" y="3524"/>
                    <a:pt x="1838" y="3740"/>
                  </a:cubicBezTo>
                  <a:cubicBezTo>
                    <a:pt x="1806" y="4062"/>
                    <a:pt x="1736" y="4395"/>
                    <a:pt x="1962" y="4653"/>
                  </a:cubicBezTo>
                  <a:cubicBezTo>
                    <a:pt x="1984" y="4803"/>
                    <a:pt x="2016" y="4953"/>
                    <a:pt x="2053" y="5104"/>
                  </a:cubicBezTo>
                  <a:cubicBezTo>
                    <a:pt x="2134" y="5409"/>
                    <a:pt x="2160" y="5694"/>
                    <a:pt x="2140" y="5969"/>
                  </a:cubicBezTo>
                  <a:cubicBezTo>
                    <a:pt x="2058" y="6254"/>
                    <a:pt x="1946" y="6538"/>
                    <a:pt x="1887" y="6834"/>
                  </a:cubicBezTo>
                  <a:cubicBezTo>
                    <a:pt x="1822" y="6951"/>
                    <a:pt x="1736" y="7065"/>
                    <a:pt x="1639" y="7172"/>
                  </a:cubicBezTo>
                  <a:cubicBezTo>
                    <a:pt x="1637" y="7172"/>
                    <a:pt x="1634" y="7172"/>
                    <a:pt x="1631" y="7172"/>
                  </a:cubicBezTo>
                  <a:cubicBezTo>
                    <a:pt x="1480" y="7172"/>
                    <a:pt x="1385" y="7309"/>
                    <a:pt x="1312" y="7484"/>
                  </a:cubicBezTo>
                  <a:cubicBezTo>
                    <a:pt x="1307" y="7489"/>
                    <a:pt x="1302" y="7494"/>
                    <a:pt x="1296" y="7499"/>
                  </a:cubicBezTo>
                  <a:cubicBezTo>
                    <a:pt x="1290" y="7499"/>
                    <a:pt x="1290" y="7494"/>
                    <a:pt x="1290" y="7494"/>
                  </a:cubicBezTo>
                  <a:cubicBezTo>
                    <a:pt x="1151" y="7499"/>
                    <a:pt x="1071" y="7564"/>
                    <a:pt x="1054" y="7693"/>
                  </a:cubicBezTo>
                  <a:cubicBezTo>
                    <a:pt x="1022" y="7720"/>
                    <a:pt x="990" y="7742"/>
                    <a:pt x="962" y="7769"/>
                  </a:cubicBezTo>
                  <a:cubicBezTo>
                    <a:pt x="855" y="7779"/>
                    <a:pt x="796" y="7833"/>
                    <a:pt x="786" y="7940"/>
                  </a:cubicBezTo>
                  <a:cubicBezTo>
                    <a:pt x="657" y="8074"/>
                    <a:pt x="549" y="8236"/>
                    <a:pt x="479" y="8439"/>
                  </a:cubicBezTo>
                  <a:cubicBezTo>
                    <a:pt x="308" y="8950"/>
                    <a:pt x="667" y="9589"/>
                    <a:pt x="716" y="10083"/>
                  </a:cubicBezTo>
                  <a:cubicBezTo>
                    <a:pt x="721" y="10142"/>
                    <a:pt x="727" y="10202"/>
                    <a:pt x="727" y="10261"/>
                  </a:cubicBezTo>
                  <a:cubicBezTo>
                    <a:pt x="694" y="10519"/>
                    <a:pt x="640" y="10777"/>
                    <a:pt x="560" y="11040"/>
                  </a:cubicBezTo>
                  <a:cubicBezTo>
                    <a:pt x="426" y="11496"/>
                    <a:pt x="340" y="11959"/>
                    <a:pt x="286" y="12421"/>
                  </a:cubicBezTo>
                  <a:cubicBezTo>
                    <a:pt x="124" y="13006"/>
                    <a:pt x="1" y="13597"/>
                    <a:pt x="119" y="14199"/>
                  </a:cubicBezTo>
                  <a:cubicBezTo>
                    <a:pt x="286" y="15021"/>
                    <a:pt x="377" y="15816"/>
                    <a:pt x="447" y="16648"/>
                  </a:cubicBezTo>
                  <a:cubicBezTo>
                    <a:pt x="491" y="17154"/>
                    <a:pt x="496" y="17648"/>
                    <a:pt x="549" y="18141"/>
                  </a:cubicBezTo>
                  <a:cubicBezTo>
                    <a:pt x="576" y="18411"/>
                    <a:pt x="620" y="18664"/>
                    <a:pt x="549" y="18857"/>
                  </a:cubicBezTo>
                  <a:cubicBezTo>
                    <a:pt x="652" y="18991"/>
                    <a:pt x="781" y="19115"/>
                    <a:pt x="962" y="19205"/>
                  </a:cubicBezTo>
                  <a:cubicBezTo>
                    <a:pt x="1017" y="19237"/>
                    <a:pt x="1081" y="19259"/>
                    <a:pt x="1146" y="19281"/>
                  </a:cubicBezTo>
                  <a:cubicBezTo>
                    <a:pt x="1280" y="19259"/>
                    <a:pt x="1409" y="19237"/>
                    <a:pt x="1538" y="19205"/>
                  </a:cubicBezTo>
                  <a:cubicBezTo>
                    <a:pt x="2628" y="18954"/>
                    <a:pt x="3719" y="18696"/>
                    <a:pt x="4803" y="18438"/>
                  </a:cubicBezTo>
                  <a:cubicBezTo>
                    <a:pt x="6367" y="18141"/>
                    <a:pt x="7952" y="18121"/>
                    <a:pt x="9526" y="17992"/>
                  </a:cubicBezTo>
                  <a:lnTo>
                    <a:pt x="9526" y="17992"/>
                  </a:lnTo>
                  <a:cubicBezTo>
                    <a:pt x="9494" y="18072"/>
                    <a:pt x="9445" y="18158"/>
                    <a:pt x="9387" y="18245"/>
                  </a:cubicBezTo>
                  <a:lnTo>
                    <a:pt x="9397" y="18245"/>
                  </a:lnTo>
                  <a:cubicBezTo>
                    <a:pt x="9613" y="18228"/>
                    <a:pt x="9794" y="18089"/>
                    <a:pt x="9864" y="17884"/>
                  </a:cubicBezTo>
                  <a:cubicBezTo>
                    <a:pt x="9896" y="17787"/>
                    <a:pt x="9896" y="17685"/>
                    <a:pt x="9876" y="17583"/>
                  </a:cubicBezTo>
                  <a:cubicBezTo>
                    <a:pt x="9849" y="17481"/>
                    <a:pt x="9794" y="17390"/>
                    <a:pt x="9714" y="17315"/>
                  </a:cubicBezTo>
                  <a:cubicBezTo>
                    <a:pt x="9677" y="17283"/>
                    <a:pt x="9613" y="17137"/>
                    <a:pt x="9574" y="17046"/>
                  </a:cubicBezTo>
                  <a:cubicBezTo>
                    <a:pt x="9489" y="16859"/>
                    <a:pt x="9392" y="16670"/>
                    <a:pt x="9301" y="16487"/>
                  </a:cubicBezTo>
                  <a:lnTo>
                    <a:pt x="9155" y="16197"/>
                  </a:lnTo>
                  <a:cubicBezTo>
                    <a:pt x="9070" y="16304"/>
                    <a:pt x="8951" y="16375"/>
                    <a:pt x="8812" y="16396"/>
                  </a:cubicBezTo>
                  <a:cubicBezTo>
                    <a:pt x="8790" y="16396"/>
                    <a:pt x="8763" y="16401"/>
                    <a:pt x="8742" y="16401"/>
                  </a:cubicBezTo>
                  <a:cubicBezTo>
                    <a:pt x="8710" y="16401"/>
                    <a:pt x="8683" y="16391"/>
                    <a:pt x="8651" y="16385"/>
                  </a:cubicBezTo>
                  <a:cubicBezTo>
                    <a:pt x="8527" y="16128"/>
                    <a:pt x="8420" y="15870"/>
                    <a:pt x="8344" y="15585"/>
                  </a:cubicBezTo>
                  <a:cubicBezTo>
                    <a:pt x="7936" y="14032"/>
                    <a:pt x="7592" y="12463"/>
                    <a:pt x="6878" y="11018"/>
                  </a:cubicBezTo>
                  <a:cubicBezTo>
                    <a:pt x="6856" y="10970"/>
                    <a:pt x="6861" y="10928"/>
                    <a:pt x="6878" y="10889"/>
                  </a:cubicBezTo>
                  <a:cubicBezTo>
                    <a:pt x="5745" y="7677"/>
                    <a:pt x="4600" y="4464"/>
                    <a:pt x="3504" y="1236"/>
                  </a:cubicBezTo>
                  <a:cubicBezTo>
                    <a:pt x="3392" y="908"/>
                    <a:pt x="3263" y="678"/>
                    <a:pt x="3047" y="581"/>
                  </a:cubicBezTo>
                  <a:cubicBezTo>
                    <a:pt x="2998" y="408"/>
                    <a:pt x="2966" y="210"/>
                    <a:pt x="3015" y="16"/>
                  </a:cubicBezTo>
                  <a:cubicBezTo>
                    <a:pt x="2951" y="6"/>
                    <a:pt x="2886" y="1"/>
                    <a:pt x="2811"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6094544" y="1539629"/>
              <a:ext cx="259958" cy="416855"/>
            </a:xfrm>
            <a:custGeom>
              <a:avLst/>
              <a:gdLst/>
              <a:ahLst/>
              <a:cxnLst/>
              <a:rect l="l" t="t" r="r" b="b"/>
              <a:pathLst>
                <a:path w="20855" h="33442" extrusionOk="0">
                  <a:moveTo>
                    <a:pt x="5464" y="1"/>
                  </a:moveTo>
                  <a:cubicBezTo>
                    <a:pt x="5164" y="1"/>
                    <a:pt x="4867" y="135"/>
                    <a:pt x="4674" y="242"/>
                  </a:cubicBezTo>
                  <a:cubicBezTo>
                    <a:pt x="4202" y="516"/>
                    <a:pt x="4073" y="973"/>
                    <a:pt x="3976" y="1312"/>
                  </a:cubicBezTo>
                  <a:cubicBezTo>
                    <a:pt x="3965" y="1360"/>
                    <a:pt x="3949" y="1402"/>
                    <a:pt x="3933" y="1451"/>
                  </a:cubicBezTo>
                  <a:cubicBezTo>
                    <a:pt x="3590" y="2569"/>
                    <a:pt x="3230" y="3702"/>
                    <a:pt x="2875" y="4798"/>
                  </a:cubicBezTo>
                  <a:lnTo>
                    <a:pt x="2585" y="5706"/>
                  </a:lnTo>
                  <a:cubicBezTo>
                    <a:pt x="2332" y="6480"/>
                    <a:pt x="2020" y="7447"/>
                    <a:pt x="2913" y="8376"/>
                  </a:cubicBezTo>
                  <a:cubicBezTo>
                    <a:pt x="2940" y="8403"/>
                    <a:pt x="2933" y="8461"/>
                    <a:pt x="2933" y="8483"/>
                  </a:cubicBezTo>
                  <a:cubicBezTo>
                    <a:pt x="2928" y="8564"/>
                    <a:pt x="2886" y="8644"/>
                    <a:pt x="2848" y="8671"/>
                  </a:cubicBezTo>
                  <a:cubicBezTo>
                    <a:pt x="1934" y="9348"/>
                    <a:pt x="2149" y="10197"/>
                    <a:pt x="2295" y="10761"/>
                  </a:cubicBezTo>
                  <a:cubicBezTo>
                    <a:pt x="2316" y="10841"/>
                    <a:pt x="2338" y="10928"/>
                    <a:pt x="2353" y="11008"/>
                  </a:cubicBezTo>
                  <a:cubicBezTo>
                    <a:pt x="2440" y="11406"/>
                    <a:pt x="2434" y="11820"/>
                    <a:pt x="2424" y="12260"/>
                  </a:cubicBezTo>
                  <a:cubicBezTo>
                    <a:pt x="2424" y="12490"/>
                    <a:pt x="2418" y="12733"/>
                    <a:pt x="2429" y="12974"/>
                  </a:cubicBezTo>
                  <a:cubicBezTo>
                    <a:pt x="2440" y="13243"/>
                    <a:pt x="2300" y="13469"/>
                    <a:pt x="2069" y="13807"/>
                  </a:cubicBezTo>
                  <a:cubicBezTo>
                    <a:pt x="1768" y="14248"/>
                    <a:pt x="1360" y="14860"/>
                    <a:pt x="1671" y="15698"/>
                  </a:cubicBezTo>
                  <a:cubicBezTo>
                    <a:pt x="1736" y="15881"/>
                    <a:pt x="1730" y="16031"/>
                    <a:pt x="1644" y="16160"/>
                  </a:cubicBezTo>
                  <a:cubicBezTo>
                    <a:pt x="1554" y="16294"/>
                    <a:pt x="1376" y="16397"/>
                    <a:pt x="1215" y="16402"/>
                  </a:cubicBezTo>
                  <a:cubicBezTo>
                    <a:pt x="845" y="16412"/>
                    <a:pt x="393" y="16467"/>
                    <a:pt x="156" y="16821"/>
                  </a:cubicBezTo>
                  <a:cubicBezTo>
                    <a:pt x="103" y="16901"/>
                    <a:pt x="71" y="16982"/>
                    <a:pt x="49" y="17057"/>
                  </a:cubicBezTo>
                  <a:cubicBezTo>
                    <a:pt x="0" y="17251"/>
                    <a:pt x="32" y="17449"/>
                    <a:pt x="81" y="17622"/>
                  </a:cubicBezTo>
                  <a:cubicBezTo>
                    <a:pt x="297" y="17719"/>
                    <a:pt x="426" y="17949"/>
                    <a:pt x="538" y="18277"/>
                  </a:cubicBezTo>
                  <a:cubicBezTo>
                    <a:pt x="1634" y="21505"/>
                    <a:pt x="2779" y="24718"/>
                    <a:pt x="3912" y="27930"/>
                  </a:cubicBezTo>
                  <a:cubicBezTo>
                    <a:pt x="3895" y="27969"/>
                    <a:pt x="3890" y="28011"/>
                    <a:pt x="3912" y="28059"/>
                  </a:cubicBezTo>
                  <a:cubicBezTo>
                    <a:pt x="4626" y="29504"/>
                    <a:pt x="4970" y="31073"/>
                    <a:pt x="5378" y="32626"/>
                  </a:cubicBezTo>
                  <a:cubicBezTo>
                    <a:pt x="5454" y="32911"/>
                    <a:pt x="5561" y="33169"/>
                    <a:pt x="5685" y="33426"/>
                  </a:cubicBezTo>
                  <a:cubicBezTo>
                    <a:pt x="5717" y="33432"/>
                    <a:pt x="5744" y="33442"/>
                    <a:pt x="5776" y="33442"/>
                  </a:cubicBezTo>
                  <a:cubicBezTo>
                    <a:pt x="5797" y="33442"/>
                    <a:pt x="5824" y="33437"/>
                    <a:pt x="5846" y="33437"/>
                  </a:cubicBezTo>
                  <a:cubicBezTo>
                    <a:pt x="5985" y="33416"/>
                    <a:pt x="6104" y="33345"/>
                    <a:pt x="6189" y="33238"/>
                  </a:cubicBezTo>
                  <a:cubicBezTo>
                    <a:pt x="6253" y="33158"/>
                    <a:pt x="6302" y="33055"/>
                    <a:pt x="6307" y="32943"/>
                  </a:cubicBezTo>
                  <a:cubicBezTo>
                    <a:pt x="6313" y="32878"/>
                    <a:pt x="6318" y="32814"/>
                    <a:pt x="6324" y="32739"/>
                  </a:cubicBezTo>
                  <a:cubicBezTo>
                    <a:pt x="6335" y="32653"/>
                    <a:pt x="6340" y="32561"/>
                    <a:pt x="6350" y="32459"/>
                  </a:cubicBezTo>
                  <a:cubicBezTo>
                    <a:pt x="6421" y="31503"/>
                    <a:pt x="6764" y="30632"/>
                    <a:pt x="7130" y="29709"/>
                  </a:cubicBezTo>
                  <a:cubicBezTo>
                    <a:pt x="7312" y="29252"/>
                    <a:pt x="7500" y="28775"/>
                    <a:pt x="7651" y="28285"/>
                  </a:cubicBezTo>
                  <a:cubicBezTo>
                    <a:pt x="7666" y="28247"/>
                    <a:pt x="7699" y="28183"/>
                    <a:pt x="7736" y="28118"/>
                  </a:cubicBezTo>
                  <a:cubicBezTo>
                    <a:pt x="7860" y="27893"/>
                    <a:pt x="8085" y="27468"/>
                    <a:pt x="7833" y="27002"/>
                  </a:cubicBezTo>
                  <a:cubicBezTo>
                    <a:pt x="7775" y="26893"/>
                    <a:pt x="7710" y="26737"/>
                    <a:pt x="7753" y="26630"/>
                  </a:cubicBezTo>
                  <a:cubicBezTo>
                    <a:pt x="7795" y="26518"/>
                    <a:pt x="7968" y="26394"/>
                    <a:pt x="8199" y="26313"/>
                  </a:cubicBezTo>
                  <a:cubicBezTo>
                    <a:pt x="9161" y="25964"/>
                    <a:pt x="9863" y="25577"/>
                    <a:pt x="10342" y="25126"/>
                  </a:cubicBezTo>
                  <a:cubicBezTo>
                    <a:pt x="10508" y="24971"/>
                    <a:pt x="10734" y="24825"/>
                    <a:pt x="10976" y="24674"/>
                  </a:cubicBezTo>
                  <a:cubicBezTo>
                    <a:pt x="11636" y="24262"/>
                    <a:pt x="12539" y="23697"/>
                    <a:pt x="12507" y="22386"/>
                  </a:cubicBezTo>
                  <a:cubicBezTo>
                    <a:pt x="12501" y="22021"/>
                    <a:pt x="12561" y="21409"/>
                    <a:pt x="13055" y="21354"/>
                  </a:cubicBezTo>
                  <a:cubicBezTo>
                    <a:pt x="13964" y="21253"/>
                    <a:pt x="14490" y="20855"/>
                    <a:pt x="14769" y="20060"/>
                  </a:cubicBezTo>
                  <a:cubicBezTo>
                    <a:pt x="14871" y="19749"/>
                    <a:pt x="15214" y="19524"/>
                    <a:pt x="15338" y="19507"/>
                  </a:cubicBezTo>
                  <a:cubicBezTo>
                    <a:pt x="15526" y="19549"/>
                    <a:pt x="15709" y="19571"/>
                    <a:pt x="15886" y="19571"/>
                  </a:cubicBezTo>
                  <a:cubicBezTo>
                    <a:pt x="16902" y="19571"/>
                    <a:pt x="17460" y="18894"/>
                    <a:pt x="17906" y="18352"/>
                  </a:cubicBezTo>
                  <a:cubicBezTo>
                    <a:pt x="18137" y="18073"/>
                    <a:pt x="18352" y="17804"/>
                    <a:pt x="18599" y="17664"/>
                  </a:cubicBezTo>
                  <a:cubicBezTo>
                    <a:pt x="18916" y="17481"/>
                    <a:pt x="19109" y="17171"/>
                    <a:pt x="19276" y="16896"/>
                  </a:cubicBezTo>
                  <a:cubicBezTo>
                    <a:pt x="19346" y="16784"/>
                    <a:pt x="19448" y="16628"/>
                    <a:pt x="19508" y="16568"/>
                  </a:cubicBezTo>
                  <a:cubicBezTo>
                    <a:pt x="20088" y="16445"/>
                    <a:pt x="20705" y="16262"/>
                    <a:pt x="20785" y="15720"/>
                  </a:cubicBezTo>
                  <a:cubicBezTo>
                    <a:pt x="20855" y="15230"/>
                    <a:pt x="20448" y="14935"/>
                    <a:pt x="19947" y="14656"/>
                  </a:cubicBezTo>
                  <a:cubicBezTo>
                    <a:pt x="19952" y="14645"/>
                    <a:pt x="19959" y="14634"/>
                    <a:pt x="19964" y="14624"/>
                  </a:cubicBezTo>
                  <a:cubicBezTo>
                    <a:pt x="20222" y="14054"/>
                    <a:pt x="20205" y="13484"/>
                    <a:pt x="19932" y="13055"/>
                  </a:cubicBezTo>
                  <a:cubicBezTo>
                    <a:pt x="19701" y="12701"/>
                    <a:pt x="19308" y="12497"/>
                    <a:pt x="18857" y="12497"/>
                  </a:cubicBezTo>
                  <a:cubicBezTo>
                    <a:pt x="18685" y="12497"/>
                    <a:pt x="18502" y="12523"/>
                    <a:pt x="18315" y="12587"/>
                  </a:cubicBezTo>
                  <a:cubicBezTo>
                    <a:pt x="18115" y="12652"/>
                    <a:pt x="17986" y="12663"/>
                    <a:pt x="17911" y="12663"/>
                  </a:cubicBezTo>
                  <a:cubicBezTo>
                    <a:pt x="17772" y="12663"/>
                    <a:pt x="17654" y="12663"/>
                    <a:pt x="17552" y="11959"/>
                  </a:cubicBezTo>
                  <a:cubicBezTo>
                    <a:pt x="17396" y="10874"/>
                    <a:pt x="16703" y="10132"/>
                    <a:pt x="15645" y="9934"/>
                  </a:cubicBezTo>
                  <a:cubicBezTo>
                    <a:pt x="15166" y="9842"/>
                    <a:pt x="15080" y="9601"/>
                    <a:pt x="14909" y="9021"/>
                  </a:cubicBezTo>
                  <a:lnTo>
                    <a:pt x="14882" y="8912"/>
                  </a:lnTo>
                  <a:cubicBezTo>
                    <a:pt x="14537" y="7737"/>
                    <a:pt x="14205" y="6539"/>
                    <a:pt x="13887" y="5378"/>
                  </a:cubicBezTo>
                  <a:cubicBezTo>
                    <a:pt x="13662" y="4556"/>
                    <a:pt x="13436" y="3729"/>
                    <a:pt x="13205" y="2907"/>
                  </a:cubicBezTo>
                  <a:cubicBezTo>
                    <a:pt x="12685" y="1064"/>
                    <a:pt x="11514" y="11"/>
                    <a:pt x="10004" y="11"/>
                  </a:cubicBezTo>
                  <a:cubicBezTo>
                    <a:pt x="9268" y="11"/>
                    <a:pt x="8494" y="264"/>
                    <a:pt x="7710" y="752"/>
                  </a:cubicBezTo>
                  <a:cubicBezTo>
                    <a:pt x="7614" y="817"/>
                    <a:pt x="7517" y="876"/>
                    <a:pt x="7420" y="941"/>
                  </a:cubicBezTo>
                  <a:cubicBezTo>
                    <a:pt x="7188" y="1091"/>
                    <a:pt x="6974" y="1236"/>
                    <a:pt x="6754" y="1327"/>
                  </a:cubicBezTo>
                  <a:cubicBezTo>
                    <a:pt x="6560" y="1414"/>
                    <a:pt x="6421" y="1553"/>
                    <a:pt x="6307" y="1666"/>
                  </a:cubicBezTo>
                  <a:cubicBezTo>
                    <a:pt x="6302" y="1666"/>
                    <a:pt x="6297" y="1672"/>
                    <a:pt x="6292" y="1677"/>
                  </a:cubicBezTo>
                  <a:cubicBezTo>
                    <a:pt x="6055" y="1461"/>
                    <a:pt x="6104" y="1349"/>
                    <a:pt x="6136" y="1268"/>
                  </a:cubicBezTo>
                  <a:lnTo>
                    <a:pt x="6163" y="1209"/>
                  </a:lnTo>
                  <a:cubicBezTo>
                    <a:pt x="6238" y="1042"/>
                    <a:pt x="6377" y="732"/>
                    <a:pt x="6216" y="409"/>
                  </a:cubicBezTo>
                  <a:cubicBezTo>
                    <a:pt x="6141" y="269"/>
                    <a:pt x="5990" y="87"/>
                    <a:pt x="5668" y="23"/>
                  </a:cubicBezTo>
                  <a:cubicBezTo>
                    <a:pt x="5604" y="6"/>
                    <a:pt x="5534" y="1"/>
                    <a:pt x="5464"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4794981" y="1795635"/>
              <a:ext cx="365349" cy="387537"/>
            </a:xfrm>
            <a:custGeom>
              <a:avLst/>
              <a:gdLst/>
              <a:ahLst/>
              <a:cxnLst/>
              <a:rect l="l" t="t" r="r" b="b"/>
              <a:pathLst>
                <a:path w="29310" h="31090" extrusionOk="0">
                  <a:moveTo>
                    <a:pt x="9143" y="0"/>
                  </a:moveTo>
                  <a:cubicBezTo>
                    <a:pt x="8891" y="0"/>
                    <a:pt x="8675" y="87"/>
                    <a:pt x="8509" y="161"/>
                  </a:cubicBezTo>
                  <a:cubicBezTo>
                    <a:pt x="8117" y="350"/>
                    <a:pt x="7725" y="526"/>
                    <a:pt x="7327" y="709"/>
                  </a:cubicBezTo>
                  <a:cubicBezTo>
                    <a:pt x="7080" y="823"/>
                    <a:pt x="6833" y="935"/>
                    <a:pt x="6580" y="1049"/>
                  </a:cubicBezTo>
                  <a:cubicBezTo>
                    <a:pt x="6344" y="1156"/>
                    <a:pt x="6124" y="1290"/>
                    <a:pt x="5908" y="1419"/>
                  </a:cubicBezTo>
                  <a:cubicBezTo>
                    <a:pt x="5489" y="1671"/>
                    <a:pt x="5135" y="1887"/>
                    <a:pt x="4748" y="1887"/>
                  </a:cubicBezTo>
                  <a:cubicBezTo>
                    <a:pt x="4663" y="1887"/>
                    <a:pt x="4577" y="1875"/>
                    <a:pt x="4490" y="1854"/>
                  </a:cubicBezTo>
                  <a:cubicBezTo>
                    <a:pt x="4393" y="1832"/>
                    <a:pt x="4314" y="1816"/>
                    <a:pt x="4227" y="1805"/>
                  </a:cubicBezTo>
                  <a:cubicBezTo>
                    <a:pt x="4083" y="1778"/>
                    <a:pt x="3947" y="1763"/>
                    <a:pt x="3825" y="1763"/>
                  </a:cubicBezTo>
                  <a:cubicBezTo>
                    <a:pt x="3669" y="1763"/>
                    <a:pt x="3528" y="1783"/>
                    <a:pt x="3411" y="1816"/>
                  </a:cubicBezTo>
                  <a:cubicBezTo>
                    <a:pt x="3367" y="1848"/>
                    <a:pt x="3330" y="1887"/>
                    <a:pt x="3287" y="1919"/>
                  </a:cubicBezTo>
                  <a:cubicBezTo>
                    <a:pt x="2836" y="2306"/>
                    <a:pt x="2717" y="2762"/>
                    <a:pt x="2734" y="3331"/>
                  </a:cubicBezTo>
                  <a:cubicBezTo>
                    <a:pt x="2766" y="4438"/>
                    <a:pt x="2739" y="5539"/>
                    <a:pt x="2734" y="6645"/>
                  </a:cubicBezTo>
                  <a:cubicBezTo>
                    <a:pt x="2561" y="6823"/>
                    <a:pt x="2385" y="6995"/>
                    <a:pt x="2207" y="7173"/>
                  </a:cubicBezTo>
                  <a:cubicBezTo>
                    <a:pt x="1993" y="7188"/>
                    <a:pt x="1762" y="7188"/>
                    <a:pt x="1665" y="7441"/>
                  </a:cubicBezTo>
                  <a:cubicBezTo>
                    <a:pt x="1450" y="7456"/>
                    <a:pt x="1224" y="7456"/>
                    <a:pt x="1128" y="7704"/>
                  </a:cubicBezTo>
                  <a:cubicBezTo>
                    <a:pt x="910" y="7721"/>
                    <a:pt x="687" y="7731"/>
                    <a:pt x="593" y="7985"/>
                  </a:cubicBezTo>
                  <a:lnTo>
                    <a:pt x="593" y="7985"/>
                  </a:lnTo>
                  <a:cubicBezTo>
                    <a:pt x="85" y="8485"/>
                    <a:pt x="399" y="9202"/>
                    <a:pt x="139" y="9794"/>
                  </a:cubicBezTo>
                  <a:cubicBezTo>
                    <a:pt x="0" y="10113"/>
                    <a:pt x="322" y="10417"/>
                    <a:pt x="754" y="10417"/>
                  </a:cubicBezTo>
                  <a:cubicBezTo>
                    <a:pt x="789" y="10417"/>
                    <a:pt x="824" y="10416"/>
                    <a:pt x="859" y="10412"/>
                  </a:cubicBezTo>
                  <a:cubicBezTo>
                    <a:pt x="859" y="10954"/>
                    <a:pt x="939" y="11486"/>
                    <a:pt x="934" y="12034"/>
                  </a:cubicBezTo>
                  <a:cubicBezTo>
                    <a:pt x="917" y="13447"/>
                    <a:pt x="569" y="14897"/>
                    <a:pt x="1143" y="16288"/>
                  </a:cubicBezTo>
                  <a:lnTo>
                    <a:pt x="1122" y="16268"/>
                  </a:lnTo>
                  <a:lnTo>
                    <a:pt x="1122" y="16268"/>
                  </a:lnTo>
                  <a:cubicBezTo>
                    <a:pt x="1209" y="16450"/>
                    <a:pt x="1312" y="16600"/>
                    <a:pt x="1491" y="16600"/>
                  </a:cubicBezTo>
                  <a:cubicBezTo>
                    <a:pt x="1544" y="16600"/>
                    <a:pt x="1603" y="16587"/>
                    <a:pt x="1670" y="16558"/>
                  </a:cubicBezTo>
                  <a:cubicBezTo>
                    <a:pt x="2020" y="17181"/>
                    <a:pt x="2965" y="16918"/>
                    <a:pt x="3270" y="17605"/>
                  </a:cubicBezTo>
                  <a:cubicBezTo>
                    <a:pt x="4217" y="18212"/>
                    <a:pt x="5420" y="18512"/>
                    <a:pt x="5710" y="19861"/>
                  </a:cubicBezTo>
                  <a:cubicBezTo>
                    <a:pt x="5752" y="20049"/>
                    <a:pt x="6210" y="20146"/>
                    <a:pt x="6478" y="20285"/>
                  </a:cubicBezTo>
                  <a:cubicBezTo>
                    <a:pt x="6761" y="20525"/>
                    <a:pt x="7004" y="20833"/>
                    <a:pt x="7407" y="20833"/>
                  </a:cubicBezTo>
                  <a:cubicBezTo>
                    <a:pt x="7448" y="20833"/>
                    <a:pt x="7492" y="20830"/>
                    <a:pt x="7537" y="20823"/>
                  </a:cubicBezTo>
                  <a:cubicBezTo>
                    <a:pt x="7626" y="21185"/>
                    <a:pt x="7830" y="21378"/>
                    <a:pt x="8163" y="21378"/>
                  </a:cubicBezTo>
                  <a:cubicBezTo>
                    <a:pt x="8211" y="21378"/>
                    <a:pt x="8262" y="21374"/>
                    <a:pt x="8316" y="21366"/>
                  </a:cubicBezTo>
                  <a:lnTo>
                    <a:pt x="8316" y="21366"/>
                  </a:lnTo>
                  <a:cubicBezTo>
                    <a:pt x="8154" y="21666"/>
                    <a:pt x="8423" y="21752"/>
                    <a:pt x="8601" y="21881"/>
                  </a:cubicBezTo>
                  <a:cubicBezTo>
                    <a:pt x="8611" y="22316"/>
                    <a:pt x="8568" y="22767"/>
                    <a:pt x="8648" y="23186"/>
                  </a:cubicBezTo>
                  <a:cubicBezTo>
                    <a:pt x="8713" y="23525"/>
                    <a:pt x="8702" y="23734"/>
                    <a:pt x="8568" y="23863"/>
                  </a:cubicBezTo>
                  <a:cubicBezTo>
                    <a:pt x="8589" y="24031"/>
                    <a:pt x="8606" y="24202"/>
                    <a:pt x="8611" y="24374"/>
                  </a:cubicBezTo>
                  <a:cubicBezTo>
                    <a:pt x="8869" y="24557"/>
                    <a:pt x="8896" y="24906"/>
                    <a:pt x="9132" y="25083"/>
                  </a:cubicBezTo>
                  <a:lnTo>
                    <a:pt x="9132" y="25078"/>
                  </a:lnTo>
                  <a:lnTo>
                    <a:pt x="9154" y="25094"/>
                  </a:lnTo>
                  <a:cubicBezTo>
                    <a:pt x="9143" y="25094"/>
                    <a:pt x="9143" y="25088"/>
                    <a:pt x="9132" y="25083"/>
                  </a:cubicBezTo>
                  <a:lnTo>
                    <a:pt x="9132" y="25083"/>
                  </a:lnTo>
                  <a:cubicBezTo>
                    <a:pt x="9229" y="25276"/>
                    <a:pt x="9372" y="25371"/>
                    <a:pt x="9563" y="25371"/>
                  </a:cubicBezTo>
                  <a:cubicBezTo>
                    <a:pt x="9595" y="25371"/>
                    <a:pt x="9629" y="25368"/>
                    <a:pt x="9664" y="25363"/>
                  </a:cubicBezTo>
                  <a:lnTo>
                    <a:pt x="9664" y="25336"/>
                  </a:lnTo>
                  <a:lnTo>
                    <a:pt x="9696" y="25363"/>
                  </a:lnTo>
                  <a:lnTo>
                    <a:pt x="9664" y="25363"/>
                  </a:lnTo>
                  <a:lnTo>
                    <a:pt x="9664" y="25883"/>
                  </a:lnTo>
                  <a:lnTo>
                    <a:pt x="9691" y="25856"/>
                  </a:lnTo>
                  <a:lnTo>
                    <a:pt x="9691" y="25856"/>
                  </a:lnTo>
                  <a:cubicBezTo>
                    <a:pt x="8584" y="26990"/>
                    <a:pt x="9342" y="29134"/>
                    <a:pt x="11013" y="29628"/>
                  </a:cubicBezTo>
                  <a:cubicBezTo>
                    <a:pt x="11006" y="29623"/>
                    <a:pt x="11001" y="29623"/>
                    <a:pt x="11001" y="29617"/>
                  </a:cubicBezTo>
                  <a:lnTo>
                    <a:pt x="11001" y="29617"/>
                  </a:lnTo>
                  <a:lnTo>
                    <a:pt x="11028" y="29633"/>
                  </a:lnTo>
                  <a:cubicBezTo>
                    <a:pt x="11018" y="29633"/>
                    <a:pt x="11018" y="29628"/>
                    <a:pt x="11013" y="29628"/>
                  </a:cubicBezTo>
                  <a:lnTo>
                    <a:pt x="11013" y="29628"/>
                  </a:lnTo>
                  <a:cubicBezTo>
                    <a:pt x="11174" y="29827"/>
                    <a:pt x="11370" y="29930"/>
                    <a:pt x="11603" y="29930"/>
                  </a:cubicBezTo>
                  <a:cubicBezTo>
                    <a:pt x="11672" y="29930"/>
                    <a:pt x="11744" y="29921"/>
                    <a:pt x="11819" y="29902"/>
                  </a:cubicBezTo>
                  <a:cubicBezTo>
                    <a:pt x="11819" y="29891"/>
                    <a:pt x="11819" y="29886"/>
                    <a:pt x="11812" y="29875"/>
                  </a:cubicBezTo>
                  <a:lnTo>
                    <a:pt x="11812" y="29875"/>
                  </a:lnTo>
                  <a:cubicBezTo>
                    <a:pt x="11816" y="29879"/>
                    <a:pt x="11819" y="29881"/>
                    <a:pt x="11822" y="29884"/>
                  </a:cubicBezTo>
                  <a:lnTo>
                    <a:pt x="11822" y="29884"/>
                  </a:lnTo>
                  <a:lnTo>
                    <a:pt x="11834" y="29902"/>
                  </a:lnTo>
                  <a:cubicBezTo>
                    <a:pt x="11834" y="29902"/>
                    <a:pt x="11833" y="29900"/>
                    <a:pt x="11831" y="29896"/>
                  </a:cubicBezTo>
                  <a:lnTo>
                    <a:pt x="11831" y="29896"/>
                  </a:lnTo>
                  <a:cubicBezTo>
                    <a:pt x="11832" y="29898"/>
                    <a:pt x="11833" y="29900"/>
                    <a:pt x="11834" y="29902"/>
                  </a:cubicBezTo>
                  <a:lnTo>
                    <a:pt x="11819" y="29902"/>
                  </a:lnTo>
                  <a:cubicBezTo>
                    <a:pt x="11834" y="30245"/>
                    <a:pt x="11915" y="30542"/>
                    <a:pt x="12065" y="30800"/>
                  </a:cubicBezTo>
                  <a:cubicBezTo>
                    <a:pt x="12345" y="30961"/>
                    <a:pt x="12657" y="31051"/>
                    <a:pt x="13016" y="31090"/>
                  </a:cubicBezTo>
                  <a:cubicBezTo>
                    <a:pt x="13123" y="30971"/>
                    <a:pt x="13301" y="30922"/>
                    <a:pt x="13548" y="30907"/>
                  </a:cubicBezTo>
                  <a:cubicBezTo>
                    <a:pt x="17626" y="30676"/>
                    <a:pt x="21703" y="30418"/>
                    <a:pt x="25781" y="30176"/>
                  </a:cubicBezTo>
                  <a:cubicBezTo>
                    <a:pt x="25858" y="30173"/>
                    <a:pt x="26186" y="30166"/>
                    <a:pt x="26478" y="30166"/>
                  </a:cubicBezTo>
                  <a:cubicBezTo>
                    <a:pt x="26694" y="30166"/>
                    <a:pt x="26889" y="30170"/>
                    <a:pt x="26946" y="30181"/>
                  </a:cubicBezTo>
                  <a:cubicBezTo>
                    <a:pt x="27043" y="30123"/>
                    <a:pt x="26758" y="27495"/>
                    <a:pt x="26634" y="27195"/>
                  </a:cubicBezTo>
                  <a:cubicBezTo>
                    <a:pt x="26597" y="27098"/>
                    <a:pt x="26560" y="27006"/>
                    <a:pt x="26527" y="26905"/>
                  </a:cubicBezTo>
                  <a:cubicBezTo>
                    <a:pt x="26485" y="26776"/>
                    <a:pt x="26436" y="26647"/>
                    <a:pt x="26388" y="26513"/>
                  </a:cubicBezTo>
                  <a:cubicBezTo>
                    <a:pt x="26049" y="25571"/>
                    <a:pt x="25673" y="24508"/>
                    <a:pt x="26049" y="23907"/>
                  </a:cubicBezTo>
                  <a:cubicBezTo>
                    <a:pt x="26683" y="22903"/>
                    <a:pt x="26592" y="21812"/>
                    <a:pt x="26517" y="20845"/>
                  </a:cubicBezTo>
                  <a:cubicBezTo>
                    <a:pt x="26425" y="19754"/>
                    <a:pt x="26361" y="18894"/>
                    <a:pt x="27129" y="18180"/>
                  </a:cubicBezTo>
                  <a:cubicBezTo>
                    <a:pt x="27258" y="18061"/>
                    <a:pt x="27316" y="17890"/>
                    <a:pt x="27296" y="17718"/>
                  </a:cubicBezTo>
                  <a:cubicBezTo>
                    <a:pt x="27177" y="16821"/>
                    <a:pt x="27494" y="15993"/>
                    <a:pt x="27822" y="15112"/>
                  </a:cubicBezTo>
                  <a:cubicBezTo>
                    <a:pt x="28075" y="14457"/>
                    <a:pt x="28327" y="13774"/>
                    <a:pt x="28412" y="13039"/>
                  </a:cubicBezTo>
                  <a:cubicBezTo>
                    <a:pt x="28445" y="12990"/>
                    <a:pt x="28477" y="12936"/>
                    <a:pt x="28509" y="12888"/>
                  </a:cubicBezTo>
                  <a:cubicBezTo>
                    <a:pt x="28870" y="12362"/>
                    <a:pt x="29310" y="11706"/>
                    <a:pt x="29181" y="10804"/>
                  </a:cubicBezTo>
                  <a:cubicBezTo>
                    <a:pt x="29160" y="10664"/>
                    <a:pt x="29084" y="10535"/>
                    <a:pt x="28972" y="10449"/>
                  </a:cubicBezTo>
                  <a:cubicBezTo>
                    <a:pt x="28875" y="10379"/>
                    <a:pt x="28767" y="10347"/>
                    <a:pt x="28655" y="10347"/>
                  </a:cubicBezTo>
                  <a:cubicBezTo>
                    <a:pt x="28623" y="10347"/>
                    <a:pt x="28595" y="10347"/>
                    <a:pt x="28568" y="10352"/>
                  </a:cubicBezTo>
                  <a:cubicBezTo>
                    <a:pt x="27349" y="10551"/>
                    <a:pt x="27323" y="11486"/>
                    <a:pt x="27311" y="11937"/>
                  </a:cubicBezTo>
                  <a:cubicBezTo>
                    <a:pt x="27306" y="12077"/>
                    <a:pt x="27301" y="12266"/>
                    <a:pt x="27264" y="12335"/>
                  </a:cubicBezTo>
                  <a:lnTo>
                    <a:pt x="24491" y="15123"/>
                  </a:lnTo>
                  <a:cubicBezTo>
                    <a:pt x="24653" y="14258"/>
                    <a:pt x="24975" y="13652"/>
                    <a:pt x="25511" y="13129"/>
                  </a:cubicBezTo>
                  <a:cubicBezTo>
                    <a:pt x="25555" y="13092"/>
                    <a:pt x="25598" y="13055"/>
                    <a:pt x="25640" y="13017"/>
                  </a:cubicBezTo>
                  <a:cubicBezTo>
                    <a:pt x="25856" y="12834"/>
                    <a:pt x="26151" y="12582"/>
                    <a:pt x="26173" y="12169"/>
                  </a:cubicBezTo>
                  <a:cubicBezTo>
                    <a:pt x="26173" y="12130"/>
                    <a:pt x="26168" y="12098"/>
                    <a:pt x="26162" y="12066"/>
                  </a:cubicBezTo>
                  <a:cubicBezTo>
                    <a:pt x="26001" y="12227"/>
                    <a:pt x="25759" y="12244"/>
                    <a:pt x="25614" y="12249"/>
                  </a:cubicBezTo>
                  <a:cubicBezTo>
                    <a:pt x="25667" y="12110"/>
                    <a:pt x="25635" y="11943"/>
                    <a:pt x="25421" y="11728"/>
                  </a:cubicBezTo>
                  <a:lnTo>
                    <a:pt x="25437" y="11728"/>
                  </a:lnTo>
                  <a:cubicBezTo>
                    <a:pt x="25206" y="11453"/>
                    <a:pt x="25195" y="11002"/>
                    <a:pt x="25034" y="10664"/>
                  </a:cubicBezTo>
                  <a:cubicBezTo>
                    <a:pt x="25039" y="10637"/>
                    <a:pt x="25039" y="10610"/>
                    <a:pt x="25045" y="10590"/>
                  </a:cubicBezTo>
                  <a:cubicBezTo>
                    <a:pt x="25028" y="10583"/>
                    <a:pt x="25007" y="10578"/>
                    <a:pt x="24985" y="10573"/>
                  </a:cubicBezTo>
                  <a:cubicBezTo>
                    <a:pt x="24853" y="10356"/>
                    <a:pt x="24638" y="10196"/>
                    <a:pt x="24216" y="10196"/>
                  </a:cubicBezTo>
                  <a:cubicBezTo>
                    <a:pt x="24210" y="10196"/>
                    <a:pt x="24203" y="10196"/>
                    <a:pt x="24196" y="10196"/>
                  </a:cubicBezTo>
                  <a:cubicBezTo>
                    <a:pt x="24045" y="10196"/>
                    <a:pt x="24196" y="9558"/>
                    <a:pt x="24276" y="9224"/>
                  </a:cubicBezTo>
                  <a:cubicBezTo>
                    <a:pt x="24459" y="8467"/>
                    <a:pt x="23959" y="8172"/>
                    <a:pt x="23567" y="7607"/>
                  </a:cubicBezTo>
                  <a:cubicBezTo>
                    <a:pt x="22407" y="5942"/>
                    <a:pt x="20656" y="6732"/>
                    <a:pt x="19307" y="6125"/>
                  </a:cubicBezTo>
                  <a:lnTo>
                    <a:pt x="19307" y="6135"/>
                  </a:lnTo>
                  <a:cubicBezTo>
                    <a:pt x="19065" y="6028"/>
                    <a:pt x="18931" y="5872"/>
                    <a:pt x="19012" y="5604"/>
                  </a:cubicBezTo>
                  <a:lnTo>
                    <a:pt x="19012" y="5604"/>
                  </a:lnTo>
                  <a:cubicBezTo>
                    <a:pt x="18983" y="5611"/>
                    <a:pt x="18958" y="5614"/>
                    <a:pt x="18935" y="5614"/>
                  </a:cubicBezTo>
                  <a:cubicBezTo>
                    <a:pt x="18790" y="5614"/>
                    <a:pt x="18752" y="5476"/>
                    <a:pt x="18705" y="5346"/>
                  </a:cubicBezTo>
                  <a:cubicBezTo>
                    <a:pt x="17872" y="5227"/>
                    <a:pt x="17034" y="5110"/>
                    <a:pt x="16202" y="4991"/>
                  </a:cubicBezTo>
                  <a:cubicBezTo>
                    <a:pt x="15471" y="4857"/>
                    <a:pt x="14740" y="4723"/>
                    <a:pt x="14011" y="4594"/>
                  </a:cubicBezTo>
                  <a:cubicBezTo>
                    <a:pt x="13521" y="4503"/>
                    <a:pt x="13059" y="4384"/>
                    <a:pt x="13145" y="3729"/>
                  </a:cubicBezTo>
                  <a:cubicBezTo>
                    <a:pt x="12823" y="3665"/>
                    <a:pt x="12839" y="3427"/>
                    <a:pt x="12876" y="3186"/>
                  </a:cubicBezTo>
                  <a:lnTo>
                    <a:pt x="12876" y="3186"/>
                  </a:lnTo>
                  <a:cubicBezTo>
                    <a:pt x="12762" y="3199"/>
                    <a:pt x="12650" y="3207"/>
                    <a:pt x="12539" y="3207"/>
                  </a:cubicBezTo>
                  <a:cubicBezTo>
                    <a:pt x="12249" y="3207"/>
                    <a:pt x="11969" y="3152"/>
                    <a:pt x="11705" y="2993"/>
                  </a:cubicBezTo>
                  <a:cubicBezTo>
                    <a:pt x="11700" y="2988"/>
                    <a:pt x="11695" y="2983"/>
                    <a:pt x="11695" y="2976"/>
                  </a:cubicBezTo>
                  <a:cubicBezTo>
                    <a:pt x="11625" y="2847"/>
                    <a:pt x="11609" y="2703"/>
                    <a:pt x="11651" y="2569"/>
                  </a:cubicBezTo>
                  <a:cubicBezTo>
                    <a:pt x="11673" y="2499"/>
                    <a:pt x="11705" y="2440"/>
                    <a:pt x="11748" y="2391"/>
                  </a:cubicBezTo>
                  <a:cubicBezTo>
                    <a:pt x="11259" y="2095"/>
                    <a:pt x="10787" y="1951"/>
                    <a:pt x="10309" y="1951"/>
                  </a:cubicBezTo>
                  <a:cubicBezTo>
                    <a:pt x="10088" y="1951"/>
                    <a:pt x="9868" y="1977"/>
                    <a:pt x="9642" y="2041"/>
                  </a:cubicBezTo>
                  <a:cubicBezTo>
                    <a:pt x="9707" y="1854"/>
                    <a:pt x="9771" y="1693"/>
                    <a:pt x="9841" y="1542"/>
                  </a:cubicBezTo>
                  <a:cubicBezTo>
                    <a:pt x="9858" y="1515"/>
                    <a:pt x="9878" y="1493"/>
                    <a:pt x="9895" y="1473"/>
                  </a:cubicBezTo>
                  <a:cubicBezTo>
                    <a:pt x="10357" y="893"/>
                    <a:pt x="10056" y="468"/>
                    <a:pt x="9836" y="268"/>
                  </a:cubicBezTo>
                  <a:cubicBezTo>
                    <a:pt x="9637" y="92"/>
                    <a:pt x="9401" y="0"/>
                    <a:pt x="9143"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5400730" y="2561834"/>
              <a:ext cx="606634" cy="262588"/>
            </a:xfrm>
            <a:custGeom>
              <a:avLst/>
              <a:gdLst/>
              <a:ahLst/>
              <a:cxnLst/>
              <a:rect l="l" t="t" r="r" b="b"/>
              <a:pathLst>
                <a:path w="48667" h="21066" extrusionOk="0">
                  <a:moveTo>
                    <a:pt x="12097" y="15407"/>
                  </a:moveTo>
                  <a:lnTo>
                    <a:pt x="12097" y="15407"/>
                  </a:lnTo>
                  <a:cubicBezTo>
                    <a:pt x="12096" y="15407"/>
                    <a:pt x="12095" y="15408"/>
                    <a:pt x="12093" y="15408"/>
                  </a:cubicBezTo>
                  <a:cubicBezTo>
                    <a:pt x="12095" y="15408"/>
                    <a:pt x="12096" y="15408"/>
                    <a:pt x="12097" y="15407"/>
                  </a:cubicBezTo>
                  <a:close/>
                  <a:moveTo>
                    <a:pt x="45766" y="1"/>
                  </a:moveTo>
                  <a:cubicBezTo>
                    <a:pt x="45551" y="103"/>
                    <a:pt x="45321" y="140"/>
                    <a:pt x="45127" y="172"/>
                  </a:cubicBezTo>
                  <a:cubicBezTo>
                    <a:pt x="45073" y="184"/>
                    <a:pt x="45014" y="189"/>
                    <a:pt x="44960" y="199"/>
                  </a:cubicBezTo>
                  <a:cubicBezTo>
                    <a:pt x="44789" y="145"/>
                    <a:pt x="44605" y="113"/>
                    <a:pt x="44398" y="113"/>
                  </a:cubicBezTo>
                  <a:cubicBezTo>
                    <a:pt x="44235" y="113"/>
                    <a:pt x="44058" y="133"/>
                    <a:pt x="43864" y="179"/>
                  </a:cubicBezTo>
                  <a:cubicBezTo>
                    <a:pt x="37783" y="1623"/>
                    <a:pt x="31691" y="3026"/>
                    <a:pt x="25475" y="3799"/>
                  </a:cubicBezTo>
                  <a:cubicBezTo>
                    <a:pt x="21784" y="4256"/>
                    <a:pt x="18142" y="5072"/>
                    <a:pt x="14414" y="5163"/>
                  </a:cubicBezTo>
                  <a:cubicBezTo>
                    <a:pt x="13990" y="5175"/>
                    <a:pt x="13715" y="5319"/>
                    <a:pt x="13559" y="5567"/>
                  </a:cubicBezTo>
                  <a:cubicBezTo>
                    <a:pt x="13356" y="5599"/>
                    <a:pt x="13145" y="5631"/>
                    <a:pt x="12942" y="5664"/>
                  </a:cubicBezTo>
                  <a:cubicBezTo>
                    <a:pt x="13006" y="5716"/>
                    <a:pt x="13060" y="5803"/>
                    <a:pt x="13098" y="5942"/>
                  </a:cubicBezTo>
                  <a:cubicBezTo>
                    <a:pt x="13254" y="6475"/>
                    <a:pt x="13313" y="7102"/>
                    <a:pt x="12565" y="7372"/>
                  </a:cubicBezTo>
                  <a:cubicBezTo>
                    <a:pt x="12469" y="7404"/>
                    <a:pt x="12416" y="7543"/>
                    <a:pt x="12340" y="7645"/>
                  </a:cubicBezTo>
                  <a:cubicBezTo>
                    <a:pt x="12077" y="7737"/>
                    <a:pt x="12077" y="7962"/>
                    <a:pt x="12066" y="8183"/>
                  </a:cubicBezTo>
                  <a:cubicBezTo>
                    <a:pt x="11808" y="8280"/>
                    <a:pt x="11814" y="8510"/>
                    <a:pt x="11798" y="8731"/>
                  </a:cubicBezTo>
                  <a:cubicBezTo>
                    <a:pt x="11464" y="9172"/>
                    <a:pt x="10787" y="8768"/>
                    <a:pt x="10470" y="9247"/>
                  </a:cubicBezTo>
                  <a:cubicBezTo>
                    <a:pt x="10321" y="9274"/>
                    <a:pt x="10122" y="9252"/>
                    <a:pt x="10186" y="9499"/>
                  </a:cubicBezTo>
                  <a:cubicBezTo>
                    <a:pt x="10128" y="9476"/>
                    <a:pt x="10075" y="9466"/>
                    <a:pt x="10028" y="9466"/>
                  </a:cubicBezTo>
                  <a:cubicBezTo>
                    <a:pt x="9851" y="9466"/>
                    <a:pt x="9750" y="9611"/>
                    <a:pt x="9664" y="9789"/>
                  </a:cubicBezTo>
                  <a:cubicBezTo>
                    <a:pt x="9106" y="10246"/>
                    <a:pt x="8037" y="9827"/>
                    <a:pt x="7801" y="10841"/>
                  </a:cubicBezTo>
                  <a:cubicBezTo>
                    <a:pt x="7749" y="10833"/>
                    <a:pt x="7698" y="10827"/>
                    <a:pt x="7649" y="10827"/>
                  </a:cubicBezTo>
                  <a:cubicBezTo>
                    <a:pt x="7467" y="10827"/>
                    <a:pt x="7322" y="10902"/>
                    <a:pt x="7258" y="11132"/>
                  </a:cubicBezTo>
                  <a:cubicBezTo>
                    <a:pt x="6995" y="11438"/>
                    <a:pt x="6651" y="11701"/>
                    <a:pt x="6721" y="12180"/>
                  </a:cubicBezTo>
                  <a:cubicBezTo>
                    <a:pt x="6667" y="12175"/>
                    <a:pt x="6615" y="12173"/>
                    <a:pt x="6563" y="12173"/>
                  </a:cubicBezTo>
                  <a:cubicBezTo>
                    <a:pt x="6173" y="12173"/>
                    <a:pt x="5853" y="12308"/>
                    <a:pt x="5667" y="12711"/>
                  </a:cubicBezTo>
                  <a:cubicBezTo>
                    <a:pt x="5616" y="12694"/>
                    <a:pt x="5569" y="12686"/>
                    <a:pt x="5526" y="12686"/>
                  </a:cubicBezTo>
                  <a:cubicBezTo>
                    <a:pt x="5340" y="12686"/>
                    <a:pt x="5224" y="12830"/>
                    <a:pt x="5119" y="12996"/>
                  </a:cubicBezTo>
                  <a:lnTo>
                    <a:pt x="5126" y="12996"/>
                  </a:lnTo>
                  <a:cubicBezTo>
                    <a:pt x="5039" y="13082"/>
                    <a:pt x="4958" y="13162"/>
                    <a:pt x="4873" y="13249"/>
                  </a:cubicBezTo>
                  <a:cubicBezTo>
                    <a:pt x="4256" y="13459"/>
                    <a:pt x="3616" y="13641"/>
                    <a:pt x="3014" y="13898"/>
                  </a:cubicBezTo>
                  <a:cubicBezTo>
                    <a:pt x="2434" y="14146"/>
                    <a:pt x="1687" y="14258"/>
                    <a:pt x="1655" y="15123"/>
                  </a:cubicBezTo>
                  <a:cubicBezTo>
                    <a:pt x="1231" y="15361"/>
                    <a:pt x="1499" y="15683"/>
                    <a:pt x="1553" y="15973"/>
                  </a:cubicBezTo>
                  <a:cubicBezTo>
                    <a:pt x="1542" y="16063"/>
                    <a:pt x="1531" y="16150"/>
                    <a:pt x="1521" y="16236"/>
                  </a:cubicBezTo>
                  <a:cubicBezTo>
                    <a:pt x="1462" y="16241"/>
                    <a:pt x="1407" y="16251"/>
                    <a:pt x="1355" y="16268"/>
                  </a:cubicBezTo>
                  <a:cubicBezTo>
                    <a:pt x="1333" y="16273"/>
                    <a:pt x="1311" y="16284"/>
                    <a:pt x="1290" y="16289"/>
                  </a:cubicBezTo>
                  <a:cubicBezTo>
                    <a:pt x="1263" y="16306"/>
                    <a:pt x="1231" y="16316"/>
                    <a:pt x="1204" y="16333"/>
                  </a:cubicBezTo>
                  <a:cubicBezTo>
                    <a:pt x="1166" y="16348"/>
                    <a:pt x="1139" y="16370"/>
                    <a:pt x="1107" y="16392"/>
                  </a:cubicBezTo>
                  <a:cubicBezTo>
                    <a:pt x="1090" y="16397"/>
                    <a:pt x="1080" y="16407"/>
                    <a:pt x="1064" y="16418"/>
                  </a:cubicBezTo>
                  <a:cubicBezTo>
                    <a:pt x="1058" y="16418"/>
                    <a:pt x="1058" y="16424"/>
                    <a:pt x="1053" y="16424"/>
                  </a:cubicBezTo>
                  <a:cubicBezTo>
                    <a:pt x="844" y="16585"/>
                    <a:pt x="666" y="16799"/>
                    <a:pt x="440" y="16933"/>
                  </a:cubicBezTo>
                  <a:cubicBezTo>
                    <a:pt x="301" y="17198"/>
                    <a:pt x="167" y="17449"/>
                    <a:pt x="1" y="17659"/>
                  </a:cubicBezTo>
                  <a:cubicBezTo>
                    <a:pt x="38" y="17761"/>
                    <a:pt x="81" y="17858"/>
                    <a:pt x="135" y="17939"/>
                  </a:cubicBezTo>
                  <a:cubicBezTo>
                    <a:pt x="167" y="17992"/>
                    <a:pt x="199" y="18041"/>
                    <a:pt x="242" y="18084"/>
                  </a:cubicBezTo>
                  <a:cubicBezTo>
                    <a:pt x="388" y="18240"/>
                    <a:pt x="575" y="18336"/>
                    <a:pt x="800" y="18390"/>
                  </a:cubicBezTo>
                  <a:cubicBezTo>
                    <a:pt x="3036" y="18094"/>
                    <a:pt x="5265" y="17788"/>
                    <a:pt x="7500" y="17476"/>
                  </a:cubicBezTo>
                  <a:cubicBezTo>
                    <a:pt x="7586" y="17465"/>
                    <a:pt x="7664" y="17459"/>
                    <a:pt x="7735" y="17459"/>
                  </a:cubicBezTo>
                  <a:cubicBezTo>
                    <a:pt x="7860" y="17459"/>
                    <a:pt x="7962" y="17477"/>
                    <a:pt x="8047" y="17514"/>
                  </a:cubicBezTo>
                  <a:cubicBezTo>
                    <a:pt x="8069" y="17509"/>
                    <a:pt x="8085" y="17509"/>
                    <a:pt x="8107" y="17503"/>
                  </a:cubicBezTo>
                  <a:cubicBezTo>
                    <a:pt x="8144" y="17449"/>
                    <a:pt x="8176" y="17396"/>
                    <a:pt x="8214" y="17337"/>
                  </a:cubicBezTo>
                  <a:cubicBezTo>
                    <a:pt x="8290" y="17203"/>
                    <a:pt x="8381" y="17057"/>
                    <a:pt x="8483" y="16918"/>
                  </a:cubicBezTo>
                  <a:cubicBezTo>
                    <a:pt x="8821" y="16869"/>
                    <a:pt x="9160" y="16826"/>
                    <a:pt x="9498" y="16784"/>
                  </a:cubicBezTo>
                  <a:cubicBezTo>
                    <a:pt x="9912" y="16611"/>
                    <a:pt x="10326" y="16440"/>
                    <a:pt x="10740" y="16273"/>
                  </a:cubicBezTo>
                  <a:cubicBezTo>
                    <a:pt x="10779" y="16026"/>
                    <a:pt x="10885" y="15890"/>
                    <a:pt x="11072" y="15890"/>
                  </a:cubicBezTo>
                  <a:cubicBezTo>
                    <a:pt x="11133" y="15890"/>
                    <a:pt x="11203" y="15904"/>
                    <a:pt x="11282" y="15934"/>
                  </a:cubicBezTo>
                  <a:cubicBezTo>
                    <a:pt x="11349" y="15508"/>
                    <a:pt x="11618" y="15393"/>
                    <a:pt x="11970" y="15393"/>
                  </a:cubicBezTo>
                  <a:cubicBezTo>
                    <a:pt x="12012" y="15393"/>
                    <a:pt x="12055" y="15395"/>
                    <a:pt x="12099" y="15398"/>
                  </a:cubicBezTo>
                  <a:cubicBezTo>
                    <a:pt x="12099" y="15401"/>
                    <a:pt x="12099" y="15405"/>
                    <a:pt x="12097" y="15407"/>
                  </a:cubicBezTo>
                  <a:lnTo>
                    <a:pt x="12097" y="15407"/>
                  </a:lnTo>
                  <a:cubicBezTo>
                    <a:pt x="13170" y="14982"/>
                    <a:pt x="14273" y="14809"/>
                    <a:pt x="15396" y="14809"/>
                  </a:cubicBezTo>
                  <a:cubicBezTo>
                    <a:pt x="15847" y="14809"/>
                    <a:pt x="16300" y="14836"/>
                    <a:pt x="16756" y="14887"/>
                  </a:cubicBezTo>
                  <a:cubicBezTo>
                    <a:pt x="17154" y="14791"/>
                    <a:pt x="17551" y="14699"/>
                    <a:pt x="17948" y="14602"/>
                  </a:cubicBezTo>
                  <a:cubicBezTo>
                    <a:pt x="18330" y="14522"/>
                    <a:pt x="18722" y="14409"/>
                    <a:pt x="19098" y="14355"/>
                  </a:cubicBezTo>
                  <a:cubicBezTo>
                    <a:pt x="19356" y="14399"/>
                    <a:pt x="19624" y="14431"/>
                    <a:pt x="19899" y="14468"/>
                  </a:cubicBezTo>
                  <a:cubicBezTo>
                    <a:pt x="20018" y="14479"/>
                    <a:pt x="20135" y="14495"/>
                    <a:pt x="20259" y="14511"/>
                  </a:cubicBezTo>
                  <a:cubicBezTo>
                    <a:pt x="20479" y="14635"/>
                    <a:pt x="20688" y="14833"/>
                    <a:pt x="20881" y="15135"/>
                  </a:cubicBezTo>
                  <a:cubicBezTo>
                    <a:pt x="20946" y="15111"/>
                    <a:pt x="21004" y="15100"/>
                    <a:pt x="21057" y="15100"/>
                  </a:cubicBezTo>
                  <a:cubicBezTo>
                    <a:pt x="21235" y="15100"/>
                    <a:pt x="21352" y="15225"/>
                    <a:pt x="21436" y="15419"/>
                  </a:cubicBezTo>
                  <a:cubicBezTo>
                    <a:pt x="21429" y="15419"/>
                    <a:pt x="21424" y="15425"/>
                    <a:pt x="21424" y="15425"/>
                  </a:cubicBezTo>
                  <a:cubicBezTo>
                    <a:pt x="21585" y="15763"/>
                    <a:pt x="21790" y="15999"/>
                    <a:pt x="22032" y="16144"/>
                  </a:cubicBezTo>
                  <a:cubicBezTo>
                    <a:pt x="22037" y="16155"/>
                    <a:pt x="22037" y="16160"/>
                    <a:pt x="22042" y="16172"/>
                  </a:cubicBezTo>
                  <a:lnTo>
                    <a:pt x="22081" y="16172"/>
                  </a:lnTo>
                  <a:cubicBezTo>
                    <a:pt x="22276" y="16278"/>
                    <a:pt x="22496" y="16329"/>
                    <a:pt x="22737" y="16329"/>
                  </a:cubicBezTo>
                  <a:cubicBezTo>
                    <a:pt x="22959" y="16329"/>
                    <a:pt x="23198" y="16286"/>
                    <a:pt x="23455" y="16204"/>
                  </a:cubicBezTo>
                  <a:cubicBezTo>
                    <a:pt x="23637" y="16144"/>
                    <a:pt x="23836" y="16065"/>
                    <a:pt x="24035" y="16065"/>
                  </a:cubicBezTo>
                  <a:cubicBezTo>
                    <a:pt x="24177" y="16065"/>
                    <a:pt x="24320" y="16106"/>
                    <a:pt x="24454" y="16224"/>
                  </a:cubicBezTo>
                  <a:cubicBezTo>
                    <a:pt x="24577" y="16253"/>
                    <a:pt x="24696" y="16265"/>
                    <a:pt x="24811" y="16265"/>
                  </a:cubicBezTo>
                  <a:cubicBezTo>
                    <a:pt x="25002" y="16265"/>
                    <a:pt x="25185" y="16231"/>
                    <a:pt x="25362" y="16177"/>
                  </a:cubicBezTo>
                  <a:cubicBezTo>
                    <a:pt x="25459" y="16144"/>
                    <a:pt x="25555" y="16112"/>
                    <a:pt x="25647" y="16075"/>
                  </a:cubicBezTo>
                  <a:cubicBezTo>
                    <a:pt x="25787" y="16021"/>
                    <a:pt x="25927" y="15961"/>
                    <a:pt x="26066" y="15902"/>
                  </a:cubicBezTo>
                  <a:cubicBezTo>
                    <a:pt x="26297" y="15805"/>
                    <a:pt x="26534" y="15715"/>
                    <a:pt x="26775" y="15666"/>
                  </a:cubicBezTo>
                  <a:cubicBezTo>
                    <a:pt x="27098" y="15623"/>
                    <a:pt x="27454" y="15388"/>
                    <a:pt x="27768" y="15388"/>
                  </a:cubicBezTo>
                  <a:cubicBezTo>
                    <a:pt x="27998" y="15388"/>
                    <a:pt x="28205" y="15514"/>
                    <a:pt x="28360" y="15934"/>
                  </a:cubicBezTo>
                  <a:cubicBezTo>
                    <a:pt x="28428" y="15921"/>
                    <a:pt x="28491" y="15915"/>
                    <a:pt x="28550" y="15915"/>
                  </a:cubicBezTo>
                  <a:cubicBezTo>
                    <a:pt x="28879" y="15915"/>
                    <a:pt x="29075" y="16112"/>
                    <a:pt x="29165" y="16467"/>
                  </a:cubicBezTo>
                  <a:cubicBezTo>
                    <a:pt x="29221" y="16452"/>
                    <a:pt x="29274" y="16444"/>
                    <a:pt x="29323" y="16444"/>
                  </a:cubicBezTo>
                  <a:cubicBezTo>
                    <a:pt x="29499" y="16444"/>
                    <a:pt x="29627" y="16542"/>
                    <a:pt x="29703" y="16735"/>
                  </a:cubicBezTo>
                  <a:cubicBezTo>
                    <a:pt x="29983" y="16816"/>
                    <a:pt x="30300" y="16848"/>
                    <a:pt x="30236" y="17267"/>
                  </a:cubicBezTo>
                  <a:cubicBezTo>
                    <a:pt x="30301" y="17255"/>
                    <a:pt x="30363" y="17249"/>
                    <a:pt x="30421" y="17249"/>
                  </a:cubicBezTo>
                  <a:cubicBezTo>
                    <a:pt x="30748" y="17249"/>
                    <a:pt x="30944" y="17442"/>
                    <a:pt x="31035" y="17799"/>
                  </a:cubicBezTo>
                  <a:cubicBezTo>
                    <a:pt x="31089" y="17785"/>
                    <a:pt x="31140" y="17778"/>
                    <a:pt x="31188" y="17778"/>
                  </a:cubicBezTo>
                  <a:cubicBezTo>
                    <a:pt x="31365" y="17778"/>
                    <a:pt x="31492" y="17874"/>
                    <a:pt x="31573" y="18073"/>
                  </a:cubicBezTo>
                  <a:cubicBezTo>
                    <a:pt x="31847" y="18148"/>
                    <a:pt x="32170" y="18185"/>
                    <a:pt x="32105" y="18604"/>
                  </a:cubicBezTo>
                  <a:cubicBezTo>
                    <a:pt x="32172" y="18591"/>
                    <a:pt x="32235" y="18585"/>
                    <a:pt x="32293" y="18585"/>
                  </a:cubicBezTo>
                  <a:cubicBezTo>
                    <a:pt x="32618" y="18585"/>
                    <a:pt x="32814" y="18782"/>
                    <a:pt x="32904" y="19137"/>
                  </a:cubicBezTo>
                  <a:cubicBezTo>
                    <a:pt x="32961" y="19122"/>
                    <a:pt x="33013" y="19114"/>
                    <a:pt x="33062" y="19114"/>
                  </a:cubicBezTo>
                  <a:cubicBezTo>
                    <a:pt x="33236" y="19114"/>
                    <a:pt x="33362" y="19212"/>
                    <a:pt x="33442" y="19405"/>
                  </a:cubicBezTo>
                  <a:cubicBezTo>
                    <a:pt x="33717" y="19486"/>
                    <a:pt x="34039" y="19524"/>
                    <a:pt x="33975" y="19938"/>
                  </a:cubicBezTo>
                  <a:cubicBezTo>
                    <a:pt x="34042" y="19924"/>
                    <a:pt x="34106" y="19918"/>
                    <a:pt x="34165" y="19918"/>
                  </a:cubicBezTo>
                  <a:cubicBezTo>
                    <a:pt x="34489" y="19918"/>
                    <a:pt x="34683" y="20114"/>
                    <a:pt x="34769" y="20469"/>
                  </a:cubicBezTo>
                  <a:cubicBezTo>
                    <a:pt x="34974" y="20506"/>
                    <a:pt x="35167" y="20523"/>
                    <a:pt x="35366" y="20523"/>
                  </a:cubicBezTo>
                  <a:cubicBezTo>
                    <a:pt x="35413" y="20679"/>
                    <a:pt x="35446" y="20866"/>
                    <a:pt x="35381" y="21059"/>
                  </a:cubicBezTo>
                  <a:cubicBezTo>
                    <a:pt x="35393" y="21059"/>
                    <a:pt x="35403" y="21066"/>
                    <a:pt x="35413" y="21066"/>
                  </a:cubicBezTo>
                  <a:cubicBezTo>
                    <a:pt x="36021" y="21066"/>
                    <a:pt x="36601" y="20937"/>
                    <a:pt x="37166" y="20813"/>
                  </a:cubicBezTo>
                  <a:cubicBezTo>
                    <a:pt x="37353" y="20776"/>
                    <a:pt x="37536" y="20732"/>
                    <a:pt x="37724" y="20700"/>
                  </a:cubicBezTo>
                  <a:cubicBezTo>
                    <a:pt x="38492" y="20555"/>
                    <a:pt x="39029" y="19975"/>
                    <a:pt x="39029" y="19287"/>
                  </a:cubicBezTo>
                  <a:cubicBezTo>
                    <a:pt x="39035" y="17751"/>
                    <a:pt x="39926" y="16762"/>
                    <a:pt x="40958" y="15618"/>
                  </a:cubicBezTo>
                  <a:cubicBezTo>
                    <a:pt x="41076" y="15489"/>
                    <a:pt x="41188" y="15366"/>
                    <a:pt x="41302" y="15237"/>
                  </a:cubicBezTo>
                  <a:cubicBezTo>
                    <a:pt x="42366" y="14039"/>
                    <a:pt x="43300" y="13104"/>
                    <a:pt x="44853" y="12948"/>
                  </a:cubicBezTo>
                  <a:cubicBezTo>
                    <a:pt x="45782" y="12851"/>
                    <a:pt x="46384" y="12061"/>
                    <a:pt x="46454" y="10831"/>
                  </a:cubicBezTo>
                  <a:cubicBezTo>
                    <a:pt x="46464" y="10654"/>
                    <a:pt x="46384" y="10482"/>
                    <a:pt x="46239" y="10375"/>
                  </a:cubicBezTo>
                  <a:cubicBezTo>
                    <a:pt x="46142" y="10305"/>
                    <a:pt x="46035" y="10268"/>
                    <a:pt x="45922" y="10268"/>
                  </a:cubicBezTo>
                  <a:cubicBezTo>
                    <a:pt x="45857" y="10268"/>
                    <a:pt x="45793" y="10278"/>
                    <a:pt x="45733" y="10300"/>
                  </a:cubicBezTo>
                  <a:cubicBezTo>
                    <a:pt x="45470" y="10402"/>
                    <a:pt x="45218" y="10504"/>
                    <a:pt x="44971" y="10611"/>
                  </a:cubicBezTo>
                  <a:cubicBezTo>
                    <a:pt x="44799" y="10687"/>
                    <a:pt x="44627" y="10756"/>
                    <a:pt x="44466" y="10821"/>
                  </a:cubicBezTo>
                  <a:cubicBezTo>
                    <a:pt x="44761" y="10288"/>
                    <a:pt x="44944" y="9450"/>
                    <a:pt x="44837" y="9058"/>
                  </a:cubicBezTo>
                  <a:cubicBezTo>
                    <a:pt x="44766" y="8817"/>
                    <a:pt x="44605" y="8709"/>
                    <a:pt x="44515" y="8666"/>
                  </a:cubicBezTo>
                  <a:cubicBezTo>
                    <a:pt x="44203" y="8516"/>
                    <a:pt x="44154" y="8495"/>
                    <a:pt x="44272" y="8188"/>
                  </a:cubicBezTo>
                  <a:lnTo>
                    <a:pt x="44272" y="8188"/>
                  </a:lnTo>
                  <a:cubicBezTo>
                    <a:pt x="44644" y="8430"/>
                    <a:pt x="45063" y="8473"/>
                    <a:pt x="45411" y="8478"/>
                  </a:cubicBezTo>
                  <a:cubicBezTo>
                    <a:pt x="46346" y="8478"/>
                    <a:pt x="47319" y="7839"/>
                    <a:pt x="47952" y="6819"/>
                  </a:cubicBezTo>
                  <a:cubicBezTo>
                    <a:pt x="48544" y="5862"/>
                    <a:pt x="48666" y="4831"/>
                    <a:pt x="48280" y="4057"/>
                  </a:cubicBezTo>
                  <a:cubicBezTo>
                    <a:pt x="48022" y="3546"/>
                    <a:pt x="47694" y="3439"/>
                    <a:pt x="47458" y="3439"/>
                  </a:cubicBezTo>
                  <a:cubicBezTo>
                    <a:pt x="47211" y="3439"/>
                    <a:pt x="46856" y="3563"/>
                    <a:pt x="46588" y="4137"/>
                  </a:cubicBezTo>
                  <a:lnTo>
                    <a:pt x="46539" y="4234"/>
                  </a:lnTo>
                  <a:cubicBezTo>
                    <a:pt x="46405" y="3911"/>
                    <a:pt x="46120" y="3402"/>
                    <a:pt x="45514" y="3402"/>
                  </a:cubicBezTo>
                  <a:cubicBezTo>
                    <a:pt x="45218" y="3402"/>
                    <a:pt x="44955" y="3525"/>
                    <a:pt x="44697" y="3648"/>
                  </a:cubicBezTo>
                  <a:cubicBezTo>
                    <a:pt x="44697" y="3648"/>
                    <a:pt x="44278" y="3847"/>
                    <a:pt x="44144" y="3906"/>
                  </a:cubicBezTo>
                  <a:cubicBezTo>
                    <a:pt x="44342" y="3750"/>
                    <a:pt x="44520" y="3584"/>
                    <a:pt x="44691" y="3423"/>
                  </a:cubicBezTo>
                  <a:cubicBezTo>
                    <a:pt x="45218" y="2929"/>
                    <a:pt x="45669" y="2500"/>
                    <a:pt x="46346" y="2500"/>
                  </a:cubicBezTo>
                  <a:lnTo>
                    <a:pt x="46449" y="2500"/>
                  </a:lnTo>
                  <a:cubicBezTo>
                    <a:pt x="46846" y="2500"/>
                    <a:pt x="47201" y="2225"/>
                    <a:pt x="47308" y="1838"/>
                  </a:cubicBezTo>
                  <a:cubicBezTo>
                    <a:pt x="47416" y="1446"/>
                    <a:pt x="47255" y="1054"/>
                    <a:pt x="46894" y="839"/>
                  </a:cubicBezTo>
                  <a:cubicBezTo>
                    <a:pt x="46712" y="727"/>
                    <a:pt x="46529" y="581"/>
                    <a:pt x="46341" y="430"/>
                  </a:cubicBezTo>
                  <a:cubicBezTo>
                    <a:pt x="46164" y="286"/>
                    <a:pt x="45976" y="135"/>
                    <a:pt x="45766"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4932657" y="2812891"/>
              <a:ext cx="244426" cy="424757"/>
            </a:xfrm>
            <a:custGeom>
              <a:avLst/>
              <a:gdLst/>
              <a:ahLst/>
              <a:cxnLst/>
              <a:rect l="l" t="t" r="r" b="b"/>
              <a:pathLst>
                <a:path w="19609" h="34076" extrusionOk="0">
                  <a:moveTo>
                    <a:pt x="18061" y="0"/>
                  </a:moveTo>
                  <a:cubicBezTo>
                    <a:pt x="15413" y="209"/>
                    <a:pt x="12764" y="403"/>
                    <a:pt x="10110" y="591"/>
                  </a:cubicBezTo>
                  <a:cubicBezTo>
                    <a:pt x="9570" y="630"/>
                    <a:pt x="8963" y="736"/>
                    <a:pt x="8414" y="736"/>
                  </a:cubicBezTo>
                  <a:cubicBezTo>
                    <a:pt x="8056" y="736"/>
                    <a:pt x="7724" y="691"/>
                    <a:pt x="7451" y="553"/>
                  </a:cubicBezTo>
                  <a:cubicBezTo>
                    <a:pt x="7236" y="586"/>
                    <a:pt x="7015" y="628"/>
                    <a:pt x="6801" y="693"/>
                  </a:cubicBezTo>
                  <a:cubicBezTo>
                    <a:pt x="6623" y="742"/>
                    <a:pt x="6447" y="801"/>
                    <a:pt x="6274" y="876"/>
                  </a:cubicBezTo>
                  <a:cubicBezTo>
                    <a:pt x="5968" y="1322"/>
                    <a:pt x="5609" y="1746"/>
                    <a:pt x="5307" y="2192"/>
                  </a:cubicBezTo>
                  <a:cubicBezTo>
                    <a:pt x="4442" y="2837"/>
                    <a:pt x="4925" y="3794"/>
                    <a:pt x="4764" y="4605"/>
                  </a:cubicBezTo>
                  <a:cubicBezTo>
                    <a:pt x="4593" y="4776"/>
                    <a:pt x="4416" y="4947"/>
                    <a:pt x="4243" y="5120"/>
                  </a:cubicBezTo>
                  <a:cubicBezTo>
                    <a:pt x="3152" y="5308"/>
                    <a:pt x="3105" y="6221"/>
                    <a:pt x="2906" y="7037"/>
                  </a:cubicBezTo>
                  <a:cubicBezTo>
                    <a:pt x="2857" y="7613"/>
                    <a:pt x="2353" y="8086"/>
                    <a:pt x="2202" y="8634"/>
                  </a:cubicBezTo>
                  <a:cubicBezTo>
                    <a:pt x="2165" y="8751"/>
                    <a:pt x="2148" y="8875"/>
                    <a:pt x="2153" y="9004"/>
                  </a:cubicBezTo>
                  <a:cubicBezTo>
                    <a:pt x="2165" y="9170"/>
                    <a:pt x="2213" y="9348"/>
                    <a:pt x="2326" y="9536"/>
                  </a:cubicBezTo>
                  <a:cubicBezTo>
                    <a:pt x="2224" y="9660"/>
                    <a:pt x="2127" y="9782"/>
                    <a:pt x="2036" y="9906"/>
                  </a:cubicBezTo>
                  <a:cubicBezTo>
                    <a:pt x="1471" y="10412"/>
                    <a:pt x="484" y="10777"/>
                    <a:pt x="1558" y="11813"/>
                  </a:cubicBezTo>
                  <a:cubicBezTo>
                    <a:pt x="1627" y="12232"/>
                    <a:pt x="1563" y="12710"/>
                    <a:pt x="2095" y="12888"/>
                  </a:cubicBezTo>
                  <a:cubicBezTo>
                    <a:pt x="2095" y="13102"/>
                    <a:pt x="2106" y="13318"/>
                    <a:pt x="2084" y="13533"/>
                  </a:cubicBezTo>
                  <a:cubicBezTo>
                    <a:pt x="2036" y="14108"/>
                    <a:pt x="1875" y="14495"/>
                    <a:pt x="1600" y="14741"/>
                  </a:cubicBezTo>
                  <a:cubicBezTo>
                    <a:pt x="1617" y="14946"/>
                    <a:pt x="1638" y="15145"/>
                    <a:pt x="1676" y="15343"/>
                  </a:cubicBezTo>
                  <a:cubicBezTo>
                    <a:pt x="1687" y="15403"/>
                    <a:pt x="1697" y="15462"/>
                    <a:pt x="1708" y="15520"/>
                  </a:cubicBezTo>
                  <a:cubicBezTo>
                    <a:pt x="2379" y="16068"/>
                    <a:pt x="2428" y="17325"/>
                    <a:pt x="2654" y="18287"/>
                  </a:cubicBezTo>
                  <a:cubicBezTo>
                    <a:pt x="2675" y="18368"/>
                    <a:pt x="2798" y="18427"/>
                    <a:pt x="2889" y="18492"/>
                  </a:cubicBezTo>
                  <a:cubicBezTo>
                    <a:pt x="2842" y="18743"/>
                    <a:pt x="2830" y="18975"/>
                    <a:pt x="3159" y="19033"/>
                  </a:cubicBezTo>
                  <a:cubicBezTo>
                    <a:pt x="3132" y="19479"/>
                    <a:pt x="3410" y="19990"/>
                    <a:pt x="2917" y="20339"/>
                  </a:cubicBezTo>
                  <a:cubicBezTo>
                    <a:pt x="1939" y="20662"/>
                    <a:pt x="2224" y="21527"/>
                    <a:pt x="2100" y="22214"/>
                  </a:cubicBezTo>
                  <a:cubicBezTo>
                    <a:pt x="1515" y="22477"/>
                    <a:pt x="1359" y="22993"/>
                    <a:pt x="1295" y="23568"/>
                  </a:cubicBezTo>
                  <a:cubicBezTo>
                    <a:pt x="1295" y="23568"/>
                    <a:pt x="1296" y="23568"/>
                    <a:pt x="1297" y="23567"/>
                  </a:cubicBezTo>
                  <a:lnTo>
                    <a:pt x="1297" y="23567"/>
                  </a:lnTo>
                  <a:cubicBezTo>
                    <a:pt x="429" y="25027"/>
                    <a:pt x="90" y="26637"/>
                    <a:pt x="0" y="28311"/>
                  </a:cubicBezTo>
                  <a:lnTo>
                    <a:pt x="0" y="28360"/>
                  </a:lnTo>
                  <a:cubicBezTo>
                    <a:pt x="65" y="28554"/>
                    <a:pt x="177" y="28742"/>
                    <a:pt x="370" y="28871"/>
                  </a:cubicBezTo>
                  <a:cubicBezTo>
                    <a:pt x="557" y="28857"/>
                    <a:pt x="745" y="28852"/>
                    <a:pt x="933" y="28852"/>
                  </a:cubicBezTo>
                  <a:cubicBezTo>
                    <a:pt x="1245" y="28852"/>
                    <a:pt x="1559" y="28864"/>
                    <a:pt x="1871" y="28864"/>
                  </a:cubicBezTo>
                  <a:cubicBezTo>
                    <a:pt x="2595" y="28864"/>
                    <a:pt x="3311" y="28800"/>
                    <a:pt x="3975" y="28371"/>
                  </a:cubicBezTo>
                  <a:lnTo>
                    <a:pt x="6113" y="28365"/>
                  </a:lnTo>
                  <a:cubicBezTo>
                    <a:pt x="6284" y="28587"/>
                    <a:pt x="6481" y="28649"/>
                    <a:pt x="6686" y="28649"/>
                  </a:cubicBezTo>
                  <a:cubicBezTo>
                    <a:pt x="6933" y="28649"/>
                    <a:pt x="7192" y="28559"/>
                    <a:pt x="7429" y="28554"/>
                  </a:cubicBezTo>
                  <a:cubicBezTo>
                    <a:pt x="8595" y="28532"/>
                    <a:pt x="9755" y="28445"/>
                    <a:pt x="10916" y="28381"/>
                  </a:cubicBezTo>
                  <a:cubicBezTo>
                    <a:pt x="10929" y="28488"/>
                    <a:pt x="10994" y="28502"/>
                    <a:pt x="11066" y="28502"/>
                  </a:cubicBezTo>
                  <a:cubicBezTo>
                    <a:pt x="11091" y="28502"/>
                    <a:pt x="11117" y="28500"/>
                    <a:pt x="11142" y="28500"/>
                  </a:cubicBezTo>
                  <a:cubicBezTo>
                    <a:pt x="11161" y="28500"/>
                    <a:pt x="11179" y="28501"/>
                    <a:pt x="11195" y="28505"/>
                  </a:cubicBezTo>
                  <a:cubicBezTo>
                    <a:pt x="11088" y="28784"/>
                    <a:pt x="10631" y="28978"/>
                    <a:pt x="10653" y="29241"/>
                  </a:cubicBezTo>
                  <a:cubicBezTo>
                    <a:pt x="10658" y="29278"/>
                    <a:pt x="10669" y="29316"/>
                    <a:pt x="10695" y="29354"/>
                  </a:cubicBezTo>
                  <a:cubicBezTo>
                    <a:pt x="10836" y="29585"/>
                    <a:pt x="10868" y="29853"/>
                    <a:pt x="10868" y="30138"/>
                  </a:cubicBezTo>
                  <a:cubicBezTo>
                    <a:pt x="10868" y="30171"/>
                    <a:pt x="10863" y="30208"/>
                    <a:pt x="10863" y="30245"/>
                  </a:cubicBezTo>
                  <a:cubicBezTo>
                    <a:pt x="10856" y="30386"/>
                    <a:pt x="10846" y="30530"/>
                    <a:pt x="10836" y="30676"/>
                  </a:cubicBezTo>
                  <a:cubicBezTo>
                    <a:pt x="10830" y="30788"/>
                    <a:pt x="10819" y="30895"/>
                    <a:pt x="10819" y="31003"/>
                  </a:cubicBezTo>
                  <a:lnTo>
                    <a:pt x="10819" y="31105"/>
                  </a:lnTo>
                  <a:cubicBezTo>
                    <a:pt x="10836" y="31631"/>
                    <a:pt x="11012" y="32094"/>
                    <a:pt x="11835" y="32308"/>
                  </a:cubicBezTo>
                  <a:cubicBezTo>
                    <a:pt x="11910" y="32330"/>
                    <a:pt x="11932" y="32545"/>
                    <a:pt x="11952" y="32771"/>
                  </a:cubicBezTo>
                  <a:cubicBezTo>
                    <a:pt x="11964" y="32910"/>
                    <a:pt x="11974" y="33055"/>
                    <a:pt x="11991" y="33163"/>
                  </a:cubicBezTo>
                  <a:cubicBezTo>
                    <a:pt x="12152" y="33307"/>
                    <a:pt x="12302" y="33409"/>
                    <a:pt x="12452" y="33469"/>
                  </a:cubicBezTo>
                  <a:cubicBezTo>
                    <a:pt x="12371" y="33689"/>
                    <a:pt x="12227" y="33813"/>
                    <a:pt x="12071" y="33882"/>
                  </a:cubicBezTo>
                  <a:cubicBezTo>
                    <a:pt x="12269" y="33989"/>
                    <a:pt x="12500" y="34076"/>
                    <a:pt x="12764" y="34076"/>
                  </a:cubicBezTo>
                  <a:cubicBezTo>
                    <a:pt x="12931" y="34076"/>
                    <a:pt x="13097" y="34038"/>
                    <a:pt x="13269" y="33974"/>
                  </a:cubicBezTo>
                  <a:cubicBezTo>
                    <a:pt x="13457" y="33904"/>
                    <a:pt x="13655" y="33791"/>
                    <a:pt x="13860" y="33635"/>
                  </a:cubicBezTo>
                  <a:cubicBezTo>
                    <a:pt x="13918" y="33592"/>
                    <a:pt x="13983" y="33555"/>
                    <a:pt x="14042" y="33512"/>
                  </a:cubicBezTo>
                  <a:cubicBezTo>
                    <a:pt x="15187" y="32700"/>
                    <a:pt x="16422" y="32288"/>
                    <a:pt x="17717" y="32288"/>
                  </a:cubicBezTo>
                  <a:cubicBezTo>
                    <a:pt x="18024" y="32288"/>
                    <a:pt x="18334" y="32313"/>
                    <a:pt x="18646" y="32362"/>
                  </a:cubicBezTo>
                  <a:lnTo>
                    <a:pt x="18517" y="32217"/>
                  </a:lnTo>
                  <a:cubicBezTo>
                    <a:pt x="18405" y="32099"/>
                    <a:pt x="18361" y="31938"/>
                    <a:pt x="18383" y="31787"/>
                  </a:cubicBezTo>
                  <a:lnTo>
                    <a:pt x="18383" y="31787"/>
                  </a:lnTo>
                  <a:cubicBezTo>
                    <a:pt x="18560" y="31804"/>
                    <a:pt x="18733" y="31825"/>
                    <a:pt x="18909" y="31857"/>
                  </a:cubicBezTo>
                  <a:cubicBezTo>
                    <a:pt x="18958" y="31804"/>
                    <a:pt x="19011" y="31750"/>
                    <a:pt x="19076" y="31713"/>
                  </a:cubicBezTo>
                  <a:cubicBezTo>
                    <a:pt x="19055" y="31535"/>
                    <a:pt x="19033" y="31358"/>
                    <a:pt x="19011" y="31185"/>
                  </a:cubicBezTo>
                  <a:cubicBezTo>
                    <a:pt x="19033" y="31180"/>
                    <a:pt x="19055" y="31175"/>
                    <a:pt x="19076" y="31175"/>
                  </a:cubicBezTo>
                  <a:cubicBezTo>
                    <a:pt x="19162" y="31175"/>
                    <a:pt x="19248" y="31197"/>
                    <a:pt x="19323" y="31239"/>
                  </a:cubicBezTo>
                  <a:cubicBezTo>
                    <a:pt x="19490" y="31326"/>
                    <a:pt x="19598" y="31497"/>
                    <a:pt x="19603" y="31685"/>
                  </a:cubicBezTo>
                  <a:cubicBezTo>
                    <a:pt x="19603" y="31675"/>
                    <a:pt x="19608" y="31658"/>
                    <a:pt x="19603" y="31643"/>
                  </a:cubicBezTo>
                  <a:cubicBezTo>
                    <a:pt x="19591" y="31557"/>
                    <a:pt x="19586" y="31465"/>
                    <a:pt x="19576" y="31373"/>
                  </a:cubicBezTo>
                  <a:cubicBezTo>
                    <a:pt x="19474" y="31288"/>
                    <a:pt x="19398" y="31143"/>
                    <a:pt x="19372" y="30885"/>
                  </a:cubicBezTo>
                  <a:cubicBezTo>
                    <a:pt x="19264" y="29806"/>
                    <a:pt x="19125" y="28735"/>
                    <a:pt x="18979" y="27661"/>
                  </a:cubicBezTo>
                  <a:cubicBezTo>
                    <a:pt x="19033" y="27656"/>
                    <a:pt x="19087" y="27651"/>
                    <a:pt x="19147" y="27640"/>
                  </a:cubicBezTo>
                  <a:cubicBezTo>
                    <a:pt x="19130" y="27543"/>
                    <a:pt x="19120" y="27453"/>
                    <a:pt x="19108" y="27356"/>
                  </a:cubicBezTo>
                  <a:cubicBezTo>
                    <a:pt x="19060" y="27361"/>
                    <a:pt x="19006" y="27366"/>
                    <a:pt x="18953" y="27371"/>
                  </a:cubicBezTo>
                  <a:cubicBezTo>
                    <a:pt x="18947" y="27371"/>
                    <a:pt x="18947" y="27377"/>
                    <a:pt x="18942" y="27377"/>
                  </a:cubicBezTo>
                  <a:cubicBezTo>
                    <a:pt x="18765" y="26104"/>
                    <a:pt x="18572" y="24830"/>
                    <a:pt x="18383" y="23558"/>
                  </a:cubicBezTo>
                  <a:cubicBezTo>
                    <a:pt x="17932" y="20458"/>
                    <a:pt x="18190" y="17357"/>
                    <a:pt x="18334" y="14258"/>
                  </a:cubicBezTo>
                  <a:cubicBezTo>
                    <a:pt x="18421" y="13586"/>
                    <a:pt x="18453" y="12915"/>
                    <a:pt x="18453" y="12244"/>
                  </a:cubicBezTo>
                  <a:cubicBezTo>
                    <a:pt x="18453" y="11572"/>
                    <a:pt x="18421" y="10900"/>
                    <a:pt x="18388" y="10229"/>
                  </a:cubicBezTo>
                  <a:cubicBezTo>
                    <a:pt x="18388" y="7258"/>
                    <a:pt x="18410" y="4287"/>
                    <a:pt x="18383" y="1317"/>
                  </a:cubicBezTo>
                  <a:cubicBezTo>
                    <a:pt x="18378" y="967"/>
                    <a:pt x="18405" y="715"/>
                    <a:pt x="18544" y="543"/>
                  </a:cubicBezTo>
                  <a:cubicBezTo>
                    <a:pt x="18490" y="414"/>
                    <a:pt x="18416" y="290"/>
                    <a:pt x="18309" y="183"/>
                  </a:cubicBezTo>
                  <a:cubicBezTo>
                    <a:pt x="18281" y="156"/>
                    <a:pt x="18249" y="134"/>
                    <a:pt x="18222" y="113"/>
                  </a:cubicBezTo>
                  <a:cubicBezTo>
                    <a:pt x="18173" y="70"/>
                    <a:pt x="18115" y="38"/>
                    <a:pt x="18061"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5466358" y="2348957"/>
              <a:ext cx="512474" cy="293925"/>
            </a:xfrm>
            <a:custGeom>
              <a:avLst/>
              <a:gdLst/>
              <a:ahLst/>
              <a:cxnLst/>
              <a:rect l="l" t="t" r="r" b="b"/>
              <a:pathLst>
                <a:path w="41113" h="23580" extrusionOk="0">
                  <a:moveTo>
                    <a:pt x="37686" y="14398"/>
                  </a:moveTo>
                  <a:lnTo>
                    <a:pt x="37686" y="14398"/>
                  </a:lnTo>
                  <a:cubicBezTo>
                    <a:pt x="37648" y="14420"/>
                    <a:pt x="37611" y="14446"/>
                    <a:pt x="37574" y="14478"/>
                  </a:cubicBezTo>
                  <a:cubicBezTo>
                    <a:pt x="37547" y="14500"/>
                    <a:pt x="37530" y="14510"/>
                    <a:pt x="37525" y="14517"/>
                  </a:cubicBezTo>
                  <a:cubicBezTo>
                    <a:pt x="37514" y="14510"/>
                    <a:pt x="37503" y="14505"/>
                    <a:pt x="37487" y="14495"/>
                  </a:cubicBezTo>
                  <a:cubicBezTo>
                    <a:pt x="37509" y="14485"/>
                    <a:pt x="37643" y="14420"/>
                    <a:pt x="37686" y="14398"/>
                  </a:cubicBezTo>
                  <a:close/>
                  <a:moveTo>
                    <a:pt x="24218" y="0"/>
                  </a:moveTo>
                  <a:cubicBezTo>
                    <a:pt x="23944" y="855"/>
                    <a:pt x="23637" y="1704"/>
                    <a:pt x="23632" y="2616"/>
                  </a:cubicBezTo>
                  <a:cubicBezTo>
                    <a:pt x="23632" y="2745"/>
                    <a:pt x="23610" y="2859"/>
                    <a:pt x="23568" y="2961"/>
                  </a:cubicBezTo>
                  <a:cubicBezTo>
                    <a:pt x="23449" y="3261"/>
                    <a:pt x="23171" y="3449"/>
                    <a:pt x="22908" y="3648"/>
                  </a:cubicBezTo>
                  <a:cubicBezTo>
                    <a:pt x="22843" y="3858"/>
                    <a:pt x="22826" y="4094"/>
                    <a:pt x="22574" y="4186"/>
                  </a:cubicBezTo>
                  <a:cubicBezTo>
                    <a:pt x="22553" y="4736"/>
                    <a:pt x="22365" y="4877"/>
                    <a:pt x="22119" y="4877"/>
                  </a:cubicBezTo>
                  <a:cubicBezTo>
                    <a:pt x="21861" y="4877"/>
                    <a:pt x="21538" y="4722"/>
                    <a:pt x="21280" y="4722"/>
                  </a:cubicBezTo>
                  <a:cubicBezTo>
                    <a:pt x="21265" y="4722"/>
                    <a:pt x="21251" y="4722"/>
                    <a:pt x="21237" y="4723"/>
                  </a:cubicBezTo>
                  <a:cubicBezTo>
                    <a:pt x="21021" y="5550"/>
                    <a:pt x="20877" y="6404"/>
                    <a:pt x="20575" y="7200"/>
                  </a:cubicBezTo>
                  <a:cubicBezTo>
                    <a:pt x="20412" y="7627"/>
                    <a:pt x="20199" y="7834"/>
                    <a:pt x="19968" y="7834"/>
                  </a:cubicBezTo>
                  <a:cubicBezTo>
                    <a:pt x="19773" y="7834"/>
                    <a:pt x="19566" y="7686"/>
                    <a:pt x="19367" y="7399"/>
                  </a:cubicBezTo>
                  <a:cubicBezTo>
                    <a:pt x="19290" y="7444"/>
                    <a:pt x="19223" y="7463"/>
                    <a:pt x="19165" y="7463"/>
                  </a:cubicBezTo>
                  <a:cubicBezTo>
                    <a:pt x="18990" y="7463"/>
                    <a:pt x="18892" y="7289"/>
                    <a:pt x="18787" y="7136"/>
                  </a:cubicBezTo>
                  <a:cubicBezTo>
                    <a:pt x="18690" y="7081"/>
                    <a:pt x="18599" y="7027"/>
                    <a:pt x="18502" y="6974"/>
                  </a:cubicBezTo>
                  <a:cubicBezTo>
                    <a:pt x="17793" y="7892"/>
                    <a:pt x="17862" y="9063"/>
                    <a:pt x="17503" y="10095"/>
                  </a:cubicBezTo>
                  <a:cubicBezTo>
                    <a:pt x="17347" y="10535"/>
                    <a:pt x="17352" y="11041"/>
                    <a:pt x="16970" y="11384"/>
                  </a:cubicBezTo>
                  <a:cubicBezTo>
                    <a:pt x="16940" y="11523"/>
                    <a:pt x="16921" y="11672"/>
                    <a:pt x="16751" y="11672"/>
                  </a:cubicBezTo>
                  <a:cubicBezTo>
                    <a:pt x="16738" y="11672"/>
                    <a:pt x="16723" y="11671"/>
                    <a:pt x="16707" y="11669"/>
                  </a:cubicBezTo>
                  <a:lnTo>
                    <a:pt x="16707" y="11669"/>
                  </a:lnTo>
                  <a:cubicBezTo>
                    <a:pt x="16739" y="12132"/>
                    <a:pt x="16525" y="12469"/>
                    <a:pt x="16159" y="12727"/>
                  </a:cubicBezTo>
                  <a:cubicBezTo>
                    <a:pt x="15939" y="13260"/>
                    <a:pt x="16605" y="13791"/>
                    <a:pt x="16171" y="14317"/>
                  </a:cubicBezTo>
                  <a:cubicBezTo>
                    <a:pt x="16256" y="14597"/>
                    <a:pt x="16127" y="14763"/>
                    <a:pt x="15886" y="14871"/>
                  </a:cubicBezTo>
                  <a:lnTo>
                    <a:pt x="15901" y="14850"/>
                  </a:lnTo>
                  <a:lnTo>
                    <a:pt x="15901" y="14850"/>
                  </a:lnTo>
                  <a:cubicBezTo>
                    <a:pt x="15810" y="14946"/>
                    <a:pt x="15720" y="15043"/>
                    <a:pt x="15623" y="15135"/>
                  </a:cubicBezTo>
                  <a:cubicBezTo>
                    <a:pt x="15606" y="15187"/>
                    <a:pt x="15574" y="15236"/>
                    <a:pt x="15531" y="15274"/>
                  </a:cubicBezTo>
                  <a:cubicBezTo>
                    <a:pt x="14607" y="15703"/>
                    <a:pt x="13516" y="15817"/>
                    <a:pt x="12909" y="16843"/>
                  </a:cubicBezTo>
                  <a:cubicBezTo>
                    <a:pt x="12883" y="16885"/>
                    <a:pt x="12851" y="16923"/>
                    <a:pt x="12819" y="16960"/>
                  </a:cubicBezTo>
                  <a:cubicBezTo>
                    <a:pt x="12571" y="17208"/>
                    <a:pt x="12109" y="17272"/>
                    <a:pt x="11711" y="17294"/>
                  </a:cubicBezTo>
                  <a:cubicBezTo>
                    <a:pt x="11568" y="17429"/>
                    <a:pt x="11454" y="17481"/>
                    <a:pt x="11358" y="17481"/>
                  </a:cubicBezTo>
                  <a:cubicBezTo>
                    <a:pt x="11128" y="17481"/>
                    <a:pt x="11000" y="17184"/>
                    <a:pt x="10830" y="17009"/>
                  </a:cubicBezTo>
                  <a:cubicBezTo>
                    <a:pt x="10649" y="17179"/>
                    <a:pt x="10473" y="17351"/>
                    <a:pt x="10298" y="17521"/>
                  </a:cubicBezTo>
                  <a:lnTo>
                    <a:pt x="10298" y="17521"/>
                  </a:lnTo>
                  <a:cubicBezTo>
                    <a:pt x="10298" y="17520"/>
                    <a:pt x="10298" y="17520"/>
                    <a:pt x="10298" y="17520"/>
                  </a:cubicBezTo>
                  <a:lnTo>
                    <a:pt x="10298" y="17520"/>
                  </a:lnTo>
                  <a:lnTo>
                    <a:pt x="10277" y="17540"/>
                  </a:lnTo>
                  <a:cubicBezTo>
                    <a:pt x="10284" y="17534"/>
                    <a:pt x="10291" y="17527"/>
                    <a:pt x="10298" y="17521"/>
                  </a:cubicBezTo>
                  <a:lnTo>
                    <a:pt x="10298" y="17521"/>
                  </a:lnTo>
                  <a:cubicBezTo>
                    <a:pt x="10223" y="17724"/>
                    <a:pt x="10103" y="17840"/>
                    <a:pt x="9923" y="17840"/>
                  </a:cubicBezTo>
                  <a:cubicBezTo>
                    <a:pt x="9871" y="17840"/>
                    <a:pt x="9813" y="17831"/>
                    <a:pt x="9750" y="17810"/>
                  </a:cubicBezTo>
                  <a:cubicBezTo>
                    <a:pt x="9585" y="18004"/>
                    <a:pt x="9421" y="18087"/>
                    <a:pt x="9257" y="18087"/>
                  </a:cubicBezTo>
                  <a:cubicBezTo>
                    <a:pt x="9067" y="18087"/>
                    <a:pt x="8879" y="17977"/>
                    <a:pt x="8693" y="17805"/>
                  </a:cubicBezTo>
                  <a:cubicBezTo>
                    <a:pt x="8547" y="17772"/>
                    <a:pt x="8327" y="17810"/>
                    <a:pt x="8396" y="17552"/>
                  </a:cubicBezTo>
                  <a:lnTo>
                    <a:pt x="8396" y="17552"/>
                  </a:lnTo>
                  <a:cubicBezTo>
                    <a:pt x="8328" y="17584"/>
                    <a:pt x="8266" y="17598"/>
                    <a:pt x="8211" y="17598"/>
                  </a:cubicBezTo>
                  <a:cubicBezTo>
                    <a:pt x="8016" y="17598"/>
                    <a:pt x="7893" y="17426"/>
                    <a:pt x="7763" y="17267"/>
                  </a:cubicBezTo>
                  <a:cubicBezTo>
                    <a:pt x="7617" y="17116"/>
                    <a:pt x="7473" y="16967"/>
                    <a:pt x="7333" y="16816"/>
                  </a:cubicBezTo>
                  <a:lnTo>
                    <a:pt x="6801" y="16767"/>
                  </a:lnTo>
                  <a:cubicBezTo>
                    <a:pt x="6806" y="16746"/>
                    <a:pt x="6806" y="16724"/>
                    <a:pt x="6806" y="16709"/>
                  </a:cubicBezTo>
                  <a:cubicBezTo>
                    <a:pt x="6839" y="16573"/>
                    <a:pt x="6839" y="16493"/>
                    <a:pt x="6834" y="16456"/>
                  </a:cubicBezTo>
                  <a:cubicBezTo>
                    <a:pt x="6806" y="16451"/>
                    <a:pt x="6752" y="16439"/>
                    <a:pt x="6667" y="16439"/>
                  </a:cubicBezTo>
                  <a:cubicBezTo>
                    <a:pt x="6591" y="16439"/>
                    <a:pt x="6516" y="16419"/>
                    <a:pt x="6447" y="16386"/>
                  </a:cubicBezTo>
                  <a:cubicBezTo>
                    <a:pt x="6404" y="16568"/>
                    <a:pt x="6269" y="16751"/>
                    <a:pt x="6108" y="16891"/>
                  </a:cubicBezTo>
                  <a:cubicBezTo>
                    <a:pt x="5792" y="17154"/>
                    <a:pt x="5522" y="17466"/>
                    <a:pt x="5232" y="17756"/>
                  </a:cubicBezTo>
                  <a:cubicBezTo>
                    <a:pt x="5130" y="17788"/>
                    <a:pt x="5061" y="17874"/>
                    <a:pt x="4996" y="17976"/>
                  </a:cubicBezTo>
                  <a:cubicBezTo>
                    <a:pt x="4969" y="18003"/>
                    <a:pt x="4942" y="18030"/>
                    <a:pt x="4915" y="18051"/>
                  </a:cubicBezTo>
                  <a:cubicBezTo>
                    <a:pt x="4776" y="18170"/>
                    <a:pt x="4642" y="18282"/>
                    <a:pt x="4502" y="18400"/>
                  </a:cubicBezTo>
                  <a:cubicBezTo>
                    <a:pt x="4496" y="18406"/>
                    <a:pt x="4491" y="18406"/>
                    <a:pt x="4486" y="18411"/>
                  </a:cubicBezTo>
                  <a:cubicBezTo>
                    <a:pt x="3739" y="19045"/>
                    <a:pt x="2998" y="19717"/>
                    <a:pt x="2703" y="20662"/>
                  </a:cubicBezTo>
                  <a:lnTo>
                    <a:pt x="2703" y="20673"/>
                  </a:lnTo>
                  <a:cubicBezTo>
                    <a:pt x="2294" y="21108"/>
                    <a:pt x="1880" y="21517"/>
                    <a:pt x="1381" y="21860"/>
                  </a:cubicBezTo>
                  <a:cubicBezTo>
                    <a:pt x="972" y="22139"/>
                    <a:pt x="580" y="22397"/>
                    <a:pt x="280" y="22784"/>
                  </a:cubicBezTo>
                  <a:cubicBezTo>
                    <a:pt x="188" y="22827"/>
                    <a:pt x="97" y="22859"/>
                    <a:pt x="5" y="22898"/>
                  </a:cubicBezTo>
                  <a:cubicBezTo>
                    <a:pt x="0" y="22983"/>
                    <a:pt x="16" y="23069"/>
                    <a:pt x="59" y="23161"/>
                  </a:cubicBezTo>
                  <a:cubicBezTo>
                    <a:pt x="97" y="23252"/>
                    <a:pt x="151" y="23327"/>
                    <a:pt x="204" y="23396"/>
                  </a:cubicBezTo>
                  <a:cubicBezTo>
                    <a:pt x="268" y="23471"/>
                    <a:pt x="344" y="23531"/>
                    <a:pt x="419" y="23580"/>
                  </a:cubicBezTo>
                  <a:cubicBezTo>
                    <a:pt x="2509" y="23246"/>
                    <a:pt x="4593" y="22923"/>
                    <a:pt x="6710" y="22827"/>
                  </a:cubicBezTo>
                  <a:cubicBezTo>
                    <a:pt x="6929" y="22819"/>
                    <a:pt x="7208" y="22660"/>
                    <a:pt x="7442" y="22660"/>
                  </a:cubicBezTo>
                  <a:cubicBezTo>
                    <a:pt x="7528" y="22660"/>
                    <a:pt x="7608" y="22682"/>
                    <a:pt x="7677" y="22742"/>
                  </a:cubicBezTo>
                  <a:cubicBezTo>
                    <a:pt x="7880" y="22709"/>
                    <a:pt x="8091" y="22677"/>
                    <a:pt x="8294" y="22645"/>
                  </a:cubicBezTo>
                  <a:cubicBezTo>
                    <a:pt x="8450" y="22397"/>
                    <a:pt x="8725" y="22253"/>
                    <a:pt x="9149" y="22241"/>
                  </a:cubicBezTo>
                  <a:cubicBezTo>
                    <a:pt x="12877" y="22150"/>
                    <a:pt x="16519" y="21334"/>
                    <a:pt x="20210" y="20877"/>
                  </a:cubicBezTo>
                  <a:cubicBezTo>
                    <a:pt x="26426" y="20104"/>
                    <a:pt x="32518" y="18701"/>
                    <a:pt x="38599" y="17257"/>
                  </a:cubicBezTo>
                  <a:cubicBezTo>
                    <a:pt x="38793" y="17211"/>
                    <a:pt x="38970" y="17191"/>
                    <a:pt x="39133" y="17191"/>
                  </a:cubicBezTo>
                  <a:cubicBezTo>
                    <a:pt x="39340" y="17191"/>
                    <a:pt x="39524" y="17223"/>
                    <a:pt x="39695" y="17277"/>
                  </a:cubicBezTo>
                  <a:cubicBezTo>
                    <a:pt x="39749" y="17267"/>
                    <a:pt x="39808" y="17262"/>
                    <a:pt x="39862" y="17250"/>
                  </a:cubicBezTo>
                  <a:cubicBezTo>
                    <a:pt x="40056" y="17218"/>
                    <a:pt x="40286" y="17181"/>
                    <a:pt x="40501" y="17079"/>
                  </a:cubicBezTo>
                  <a:cubicBezTo>
                    <a:pt x="40657" y="17004"/>
                    <a:pt x="40807" y="16896"/>
                    <a:pt x="40920" y="16724"/>
                  </a:cubicBezTo>
                  <a:cubicBezTo>
                    <a:pt x="41081" y="16466"/>
                    <a:pt x="41113" y="16144"/>
                    <a:pt x="41006" y="15762"/>
                  </a:cubicBezTo>
                  <a:lnTo>
                    <a:pt x="40963" y="15601"/>
                  </a:lnTo>
                  <a:cubicBezTo>
                    <a:pt x="40818" y="15053"/>
                    <a:pt x="40544" y="14033"/>
                    <a:pt x="39352" y="14033"/>
                  </a:cubicBezTo>
                  <a:cubicBezTo>
                    <a:pt x="39276" y="14033"/>
                    <a:pt x="39191" y="14039"/>
                    <a:pt x="39109" y="14044"/>
                  </a:cubicBezTo>
                  <a:cubicBezTo>
                    <a:pt x="39040" y="14054"/>
                    <a:pt x="38970" y="14059"/>
                    <a:pt x="38900" y="14066"/>
                  </a:cubicBezTo>
                  <a:cubicBezTo>
                    <a:pt x="38573" y="14091"/>
                    <a:pt x="38212" y="14124"/>
                    <a:pt x="37864" y="14296"/>
                  </a:cubicBezTo>
                  <a:lnTo>
                    <a:pt x="37864" y="14296"/>
                  </a:lnTo>
                  <a:cubicBezTo>
                    <a:pt x="38057" y="14173"/>
                    <a:pt x="38229" y="14001"/>
                    <a:pt x="38251" y="13732"/>
                  </a:cubicBezTo>
                  <a:cubicBezTo>
                    <a:pt x="38271" y="13485"/>
                    <a:pt x="38196" y="13253"/>
                    <a:pt x="38040" y="13077"/>
                  </a:cubicBezTo>
                  <a:cubicBezTo>
                    <a:pt x="37847" y="12861"/>
                    <a:pt x="37557" y="12744"/>
                    <a:pt x="37192" y="12732"/>
                  </a:cubicBezTo>
                  <a:cubicBezTo>
                    <a:pt x="37148" y="12727"/>
                    <a:pt x="37106" y="12722"/>
                    <a:pt x="37063" y="12705"/>
                  </a:cubicBezTo>
                  <a:cubicBezTo>
                    <a:pt x="37170" y="12539"/>
                    <a:pt x="37224" y="12362"/>
                    <a:pt x="37257" y="12249"/>
                  </a:cubicBezTo>
                  <a:cubicBezTo>
                    <a:pt x="37262" y="12228"/>
                    <a:pt x="37267" y="12201"/>
                    <a:pt x="37277" y="12174"/>
                  </a:cubicBezTo>
                  <a:lnTo>
                    <a:pt x="37353" y="12174"/>
                  </a:lnTo>
                  <a:cubicBezTo>
                    <a:pt x="37981" y="12174"/>
                    <a:pt x="38186" y="11755"/>
                    <a:pt x="38256" y="11508"/>
                  </a:cubicBezTo>
                  <a:cubicBezTo>
                    <a:pt x="38298" y="11326"/>
                    <a:pt x="38234" y="11121"/>
                    <a:pt x="38110" y="10987"/>
                  </a:cubicBezTo>
                  <a:cubicBezTo>
                    <a:pt x="37380" y="10213"/>
                    <a:pt x="37380" y="10213"/>
                    <a:pt x="37438" y="8661"/>
                  </a:cubicBezTo>
                  <a:cubicBezTo>
                    <a:pt x="37455" y="8215"/>
                    <a:pt x="37289" y="7898"/>
                    <a:pt x="36912" y="7662"/>
                  </a:cubicBezTo>
                  <a:cubicBezTo>
                    <a:pt x="36697" y="7533"/>
                    <a:pt x="36478" y="7419"/>
                    <a:pt x="36252" y="7312"/>
                  </a:cubicBezTo>
                  <a:cubicBezTo>
                    <a:pt x="35988" y="7270"/>
                    <a:pt x="35725" y="7141"/>
                    <a:pt x="35504" y="7032"/>
                  </a:cubicBezTo>
                  <a:cubicBezTo>
                    <a:pt x="35253" y="6910"/>
                    <a:pt x="34989" y="6818"/>
                    <a:pt x="34726" y="6732"/>
                  </a:cubicBezTo>
                  <a:cubicBezTo>
                    <a:pt x="34646" y="6732"/>
                    <a:pt x="34564" y="6732"/>
                    <a:pt x="34484" y="6737"/>
                  </a:cubicBezTo>
                  <a:cubicBezTo>
                    <a:pt x="34334" y="6742"/>
                    <a:pt x="34183" y="6749"/>
                    <a:pt x="34033" y="6749"/>
                  </a:cubicBezTo>
                  <a:cubicBezTo>
                    <a:pt x="33448" y="6749"/>
                    <a:pt x="32781" y="6673"/>
                    <a:pt x="32191" y="6201"/>
                  </a:cubicBezTo>
                  <a:cubicBezTo>
                    <a:pt x="32169" y="6216"/>
                    <a:pt x="32152" y="6238"/>
                    <a:pt x="32142" y="6254"/>
                  </a:cubicBezTo>
                  <a:cubicBezTo>
                    <a:pt x="32131" y="6276"/>
                    <a:pt x="32120" y="6291"/>
                    <a:pt x="32110" y="6308"/>
                  </a:cubicBezTo>
                  <a:cubicBezTo>
                    <a:pt x="31954" y="6233"/>
                    <a:pt x="31792" y="6152"/>
                    <a:pt x="31636" y="6060"/>
                  </a:cubicBezTo>
                  <a:cubicBezTo>
                    <a:pt x="31643" y="6055"/>
                    <a:pt x="31648" y="6045"/>
                    <a:pt x="31653" y="6033"/>
                  </a:cubicBezTo>
                  <a:lnTo>
                    <a:pt x="31653" y="6033"/>
                  </a:lnTo>
                  <a:cubicBezTo>
                    <a:pt x="31252" y="6204"/>
                    <a:pt x="31003" y="6302"/>
                    <a:pt x="30846" y="6302"/>
                  </a:cubicBezTo>
                  <a:cubicBezTo>
                    <a:pt x="30619" y="6302"/>
                    <a:pt x="30590" y="6094"/>
                    <a:pt x="30584" y="5604"/>
                  </a:cubicBezTo>
                  <a:cubicBezTo>
                    <a:pt x="30579" y="5073"/>
                    <a:pt x="30540" y="4508"/>
                    <a:pt x="31105" y="4186"/>
                  </a:cubicBezTo>
                  <a:cubicBezTo>
                    <a:pt x="31030" y="3923"/>
                    <a:pt x="31083" y="3724"/>
                    <a:pt x="31373" y="3643"/>
                  </a:cubicBezTo>
                  <a:cubicBezTo>
                    <a:pt x="31331" y="3402"/>
                    <a:pt x="31385" y="3203"/>
                    <a:pt x="31636" y="3112"/>
                  </a:cubicBezTo>
                  <a:cubicBezTo>
                    <a:pt x="31631" y="2939"/>
                    <a:pt x="31626" y="2762"/>
                    <a:pt x="31616" y="2591"/>
                  </a:cubicBezTo>
                  <a:cubicBezTo>
                    <a:pt x="31433" y="2353"/>
                    <a:pt x="31212" y="2182"/>
                    <a:pt x="30976" y="2043"/>
                  </a:cubicBezTo>
                  <a:cubicBezTo>
                    <a:pt x="30262" y="1629"/>
                    <a:pt x="29380" y="1532"/>
                    <a:pt x="28698" y="1059"/>
                  </a:cubicBezTo>
                  <a:cubicBezTo>
                    <a:pt x="28284" y="860"/>
                    <a:pt x="28537" y="468"/>
                    <a:pt x="28440" y="178"/>
                  </a:cubicBezTo>
                  <a:cubicBezTo>
                    <a:pt x="28357" y="163"/>
                    <a:pt x="28282" y="156"/>
                    <a:pt x="28214" y="156"/>
                  </a:cubicBezTo>
                  <a:cubicBezTo>
                    <a:pt x="28060" y="156"/>
                    <a:pt x="27941" y="193"/>
                    <a:pt x="27844" y="263"/>
                  </a:cubicBezTo>
                  <a:cubicBezTo>
                    <a:pt x="27672" y="392"/>
                    <a:pt x="27575" y="624"/>
                    <a:pt x="27505" y="935"/>
                  </a:cubicBezTo>
                  <a:cubicBezTo>
                    <a:pt x="27437" y="1273"/>
                    <a:pt x="27286" y="1531"/>
                    <a:pt x="27051" y="1531"/>
                  </a:cubicBezTo>
                  <a:cubicBezTo>
                    <a:pt x="26919" y="1531"/>
                    <a:pt x="26761" y="1450"/>
                    <a:pt x="26576" y="1258"/>
                  </a:cubicBezTo>
                  <a:cubicBezTo>
                    <a:pt x="26512" y="1277"/>
                    <a:pt x="26454" y="1286"/>
                    <a:pt x="26400" y="1286"/>
                  </a:cubicBezTo>
                  <a:cubicBezTo>
                    <a:pt x="26226" y="1286"/>
                    <a:pt x="26103" y="1186"/>
                    <a:pt x="26034" y="989"/>
                  </a:cubicBezTo>
                  <a:cubicBezTo>
                    <a:pt x="25873" y="967"/>
                    <a:pt x="25722" y="940"/>
                    <a:pt x="25754" y="726"/>
                  </a:cubicBezTo>
                  <a:lnTo>
                    <a:pt x="25754" y="726"/>
                  </a:lnTo>
                  <a:cubicBezTo>
                    <a:pt x="25698" y="743"/>
                    <a:pt x="25645" y="751"/>
                    <a:pt x="25597" y="751"/>
                  </a:cubicBezTo>
                  <a:cubicBezTo>
                    <a:pt x="25425" y="751"/>
                    <a:pt x="25305" y="649"/>
                    <a:pt x="25234" y="452"/>
                  </a:cubicBezTo>
                  <a:cubicBezTo>
                    <a:pt x="25072" y="436"/>
                    <a:pt x="24922" y="409"/>
                    <a:pt x="24954" y="194"/>
                  </a:cubicBezTo>
                  <a:lnTo>
                    <a:pt x="24954" y="194"/>
                  </a:lnTo>
                  <a:cubicBezTo>
                    <a:pt x="24903" y="210"/>
                    <a:pt x="24855" y="217"/>
                    <a:pt x="24809" y="217"/>
                  </a:cubicBezTo>
                  <a:cubicBezTo>
                    <a:pt x="24594" y="217"/>
                    <a:pt x="24417" y="67"/>
                    <a:pt x="24218" y="0"/>
                  </a:cubicBezTo>
                  <a:close/>
                </a:path>
              </a:pathLst>
            </a:custGeom>
            <a:solidFill>
              <a:schemeClr val="accen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5687063" y="2290097"/>
              <a:ext cx="317695" cy="153905"/>
            </a:xfrm>
            <a:custGeom>
              <a:avLst/>
              <a:gdLst/>
              <a:ahLst/>
              <a:cxnLst/>
              <a:rect l="l" t="t" r="r" b="b"/>
              <a:pathLst>
                <a:path w="25487" h="12347" extrusionOk="0">
                  <a:moveTo>
                    <a:pt x="18825" y="1"/>
                  </a:moveTo>
                  <a:cubicBezTo>
                    <a:pt x="18658" y="118"/>
                    <a:pt x="18417" y="76"/>
                    <a:pt x="18207" y="113"/>
                  </a:cubicBezTo>
                  <a:cubicBezTo>
                    <a:pt x="16628" y="420"/>
                    <a:pt x="14984" y="344"/>
                    <a:pt x="13447" y="898"/>
                  </a:cubicBezTo>
                  <a:cubicBezTo>
                    <a:pt x="12378" y="1124"/>
                    <a:pt x="11309" y="1360"/>
                    <a:pt x="10240" y="1564"/>
                  </a:cubicBezTo>
                  <a:cubicBezTo>
                    <a:pt x="9456" y="1714"/>
                    <a:pt x="8676" y="1876"/>
                    <a:pt x="7903" y="2047"/>
                  </a:cubicBezTo>
                  <a:cubicBezTo>
                    <a:pt x="7511" y="2133"/>
                    <a:pt x="7124" y="2220"/>
                    <a:pt x="6737" y="2305"/>
                  </a:cubicBezTo>
                  <a:cubicBezTo>
                    <a:pt x="4793" y="2736"/>
                    <a:pt x="2849" y="3143"/>
                    <a:pt x="855" y="3326"/>
                  </a:cubicBezTo>
                  <a:cubicBezTo>
                    <a:pt x="608" y="3363"/>
                    <a:pt x="355" y="3401"/>
                    <a:pt x="102" y="3438"/>
                  </a:cubicBezTo>
                  <a:cubicBezTo>
                    <a:pt x="65" y="3509"/>
                    <a:pt x="33" y="3579"/>
                    <a:pt x="0" y="3654"/>
                  </a:cubicBezTo>
                  <a:cubicBezTo>
                    <a:pt x="173" y="3772"/>
                    <a:pt x="302" y="3933"/>
                    <a:pt x="404" y="4110"/>
                  </a:cubicBezTo>
                  <a:cubicBezTo>
                    <a:pt x="167" y="4938"/>
                    <a:pt x="425" y="5980"/>
                    <a:pt x="1123" y="6485"/>
                  </a:cubicBezTo>
                  <a:cubicBezTo>
                    <a:pt x="1257" y="6316"/>
                    <a:pt x="1416" y="6207"/>
                    <a:pt x="1621" y="6207"/>
                  </a:cubicBezTo>
                  <a:cubicBezTo>
                    <a:pt x="1670" y="6207"/>
                    <a:pt x="1723" y="6213"/>
                    <a:pt x="1778" y="6227"/>
                  </a:cubicBezTo>
                  <a:cubicBezTo>
                    <a:pt x="2326" y="5674"/>
                    <a:pt x="2945" y="5169"/>
                    <a:pt x="3412" y="4546"/>
                  </a:cubicBezTo>
                  <a:cubicBezTo>
                    <a:pt x="3471" y="4465"/>
                    <a:pt x="3536" y="4390"/>
                    <a:pt x="3600" y="4320"/>
                  </a:cubicBezTo>
                  <a:cubicBezTo>
                    <a:pt x="3850" y="4068"/>
                    <a:pt x="4108" y="3951"/>
                    <a:pt x="4389" y="3951"/>
                  </a:cubicBezTo>
                  <a:cubicBezTo>
                    <a:pt x="4616" y="3951"/>
                    <a:pt x="4859" y="4028"/>
                    <a:pt x="5126" y="4169"/>
                  </a:cubicBezTo>
                  <a:cubicBezTo>
                    <a:pt x="5088" y="3954"/>
                    <a:pt x="5180" y="3842"/>
                    <a:pt x="5378" y="3815"/>
                  </a:cubicBezTo>
                  <a:cubicBezTo>
                    <a:pt x="5395" y="3647"/>
                    <a:pt x="5482" y="3556"/>
                    <a:pt x="5657" y="3547"/>
                  </a:cubicBezTo>
                  <a:lnTo>
                    <a:pt x="5657" y="3547"/>
                  </a:lnTo>
                  <a:cubicBezTo>
                    <a:pt x="5652" y="3552"/>
                    <a:pt x="5647" y="3557"/>
                    <a:pt x="5641" y="3562"/>
                  </a:cubicBezTo>
                  <a:lnTo>
                    <a:pt x="5668" y="3547"/>
                  </a:lnTo>
                  <a:lnTo>
                    <a:pt x="5668" y="3547"/>
                  </a:lnTo>
                  <a:cubicBezTo>
                    <a:pt x="5665" y="3547"/>
                    <a:pt x="5661" y="3547"/>
                    <a:pt x="5657" y="3547"/>
                  </a:cubicBezTo>
                  <a:lnTo>
                    <a:pt x="5657" y="3547"/>
                  </a:lnTo>
                  <a:cubicBezTo>
                    <a:pt x="6391" y="2852"/>
                    <a:pt x="7304" y="2778"/>
                    <a:pt x="8252" y="2751"/>
                  </a:cubicBezTo>
                  <a:cubicBezTo>
                    <a:pt x="8262" y="2751"/>
                    <a:pt x="8271" y="2751"/>
                    <a:pt x="8280" y="2751"/>
                  </a:cubicBezTo>
                  <a:cubicBezTo>
                    <a:pt x="8878" y="2751"/>
                    <a:pt x="8945" y="3075"/>
                    <a:pt x="8887" y="3535"/>
                  </a:cubicBezTo>
                  <a:cubicBezTo>
                    <a:pt x="8947" y="3516"/>
                    <a:pt x="9003" y="3506"/>
                    <a:pt x="9053" y="3506"/>
                  </a:cubicBezTo>
                  <a:cubicBezTo>
                    <a:pt x="9228" y="3506"/>
                    <a:pt x="9345" y="3617"/>
                    <a:pt x="9407" y="3825"/>
                  </a:cubicBezTo>
                  <a:cubicBezTo>
                    <a:pt x="9623" y="4046"/>
                    <a:pt x="9784" y="4288"/>
                    <a:pt x="9692" y="4615"/>
                  </a:cubicBezTo>
                  <a:cubicBezTo>
                    <a:pt x="9736" y="4623"/>
                    <a:pt x="9782" y="4626"/>
                    <a:pt x="9828" y="4626"/>
                  </a:cubicBezTo>
                  <a:cubicBezTo>
                    <a:pt x="9947" y="4626"/>
                    <a:pt x="10072" y="4607"/>
                    <a:pt x="10191" y="4599"/>
                  </a:cubicBezTo>
                  <a:lnTo>
                    <a:pt x="10191" y="4599"/>
                  </a:lnTo>
                  <a:cubicBezTo>
                    <a:pt x="10198" y="4663"/>
                    <a:pt x="10191" y="4728"/>
                    <a:pt x="10171" y="4787"/>
                  </a:cubicBezTo>
                  <a:cubicBezTo>
                    <a:pt x="10154" y="4841"/>
                    <a:pt x="10144" y="4911"/>
                    <a:pt x="10138" y="4985"/>
                  </a:cubicBezTo>
                  <a:cubicBezTo>
                    <a:pt x="10235" y="4915"/>
                    <a:pt x="10354" y="4878"/>
                    <a:pt x="10508" y="4878"/>
                  </a:cubicBezTo>
                  <a:cubicBezTo>
                    <a:pt x="10576" y="4878"/>
                    <a:pt x="10651" y="4885"/>
                    <a:pt x="10734" y="4900"/>
                  </a:cubicBezTo>
                  <a:cubicBezTo>
                    <a:pt x="10734" y="4895"/>
                    <a:pt x="10729" y="4884"/>
                    <a:pt x="10729" y="4878"/>
                  </a:cubicBezTo>
                  <a:lnTo>
                    <a:pt x="10729" y="4878"/>
                  </a:lnTo>
                  <a:lnTo>
                    <a:pt x="10756" y="4900"/>
                  </a:lnTo>
                  <a:lnTo>
                    <a:pt x="10734" y="4900"/>
                  </a:lnTo>
                  <a:cubicBezTo>
                    <a:pt x="10831" y="5190"/>
                    <a:pt x="10578" y="5582"/>
                    <a:pt x="10992" y="5781"/>
                  </a:cubicBezTo>
                  <a:cubicBezTo>
                    <a:pt x="11674" y="6254"/>
                    <a:pt x="12556" y="6351"/>
                    <a:pt x="13270" y="6765"/>
                  </a:cubicBezTo>
                  <a:cubicBezTo>
                    <a:pt x="13506" y="6904"/>
                    <a:pt x="13727" y="7075"/>
                    <a:pt x="13910" y="7313"/>
                  </a:cubicBezTo>
                  <a:cubicBezTo>
                    <a:pt x="13920" y="7484"/>
                    <a:pt x="13925" y="7661"/>
                    <a:pt x="13930" y="7834"/>
                  </a:cubicBezTo>
                  <a:cubicBezTo>
                    <a:pt x="13942" y="7828"/>
                    <a:pt x="13947" y="7828"/>
                    <a:pt x="13957" y="7822"/>
                  </a:cubicBezTo>
                  <a:lnTo>
                    <a:pt x="13957" y="7822"/>
                  </a:lnTo>
                  <a:lnTo>
                    <a:pt x="13947" y="7839"/>
                  </a:lnTo>
                  <a:cubicBezTo>
                    <a:pt x="13942" y="7844"/>
                    <a:pt x="13937" y="7854"/>
                    <a:pt x="13937" y="7854"/>
                  </a:cubicBezTo>
                  <a:cubicBezTo>
                    <a:pt x="13937" y="7849"/>
                    <a:pt x="13937" y="7839"/>
                    <a:pt x="13930" y="7834"/>
                  </a:cubicBezTo>
                  <a:cubicBezTo>
                    <a:pt x="13679" y="7925"/>
                    <a:pt x="13625" y="8124"/>
                    <a:pt x="13667" y="8365"/>
                  </a:cubicBezTo>
                  <a:cubicBezTo>
                    <a:pt x="13672" y="8365"/>
                    <a:pt x="13679" y="8360"/>
                    <a:pt x="13689" y="8360"/>
                  </a:cubicBezTo>
                  <a:lnTo>
                    <a:pt x="13667" y="8387"/>
                  </a:lnTo>
                  <a:lnTo>
                    <a:pt x="13667" y="8365"/>
                  </a:lnTo>
                  <a:cubicBezTo>
                    <a:pt x="13377" y="8446"/>
                    <a:pt x="13324" y="8645"/>
                    <a:pt x="13399" y="8908"/>
                  </a:cubicBezTo>
                  <a:cubicBezTo>
                    <a:pt x="13409" y="8902"/>
                    <a:pt x="13409" y="8897"/>
                    <a:pt x="13421" y="8892"/>
                  </a:cubicBezTo>
                  <a:lnTo>
                    <a:pt x="13421" y="8892"/>
                  </a:lnTo>
                  <a:lnTo>
                    <a:pt x="13409" y="8908"/>
                  </a:lnTo>
                  <a:cubicBezTo>
                    <a:pt x="13409" y="8913"/>
                    <a:pt x="13404" y="8918"/>
                    <a:pt x="13404" y="8918"/>
                  </a:cubicBezTo>
                  <a:cubicBezTo>
                    <a:pt x="13399" y="8918"/>
                    <a:pt x="13399" y="8913"/>
                    <a:pt x="13399" y="8908"/>
                  </a:cubicBezTo>
                  <a:cubicBezTo>
                    <a:pt x="12834" y="9230"/>
                    <a:pt x="12873" y="9795"/>
                    <a:pt x="12878" y="10326"/>
                  </a:cubicBezTo>
                  <a:cubicBezTo>
                    <a:pt x="12884" y="10816"/>
                    <a:pt x="12913" y="11024"/>
                    <a:pt x="13140" y="11024"/>
                  </a:cubicBezTo>
                  <a:cubicBezTo>
                    <a:pt x="13297" y="11024"/>
                    <a:pt x="13546" y="10926"/>
                    <a:pt x="13947" y="10755"/>
                  </a:cubicBezTo>
                  <a:lnTo>
                    <a:pt x="13947" y="10755"/>
                  </a:lnTo>
                  <a:cubicBezTo>
                    <a:pt x="13942" y="10767"/>
                    <a:pt x="13937" y="10777"/>
                    <a:pt x="13930" y="10782"/>
                  </a:cubicBezTo>
                  <a:cubicBezTo>
                    <a:pt x="14086" y="10874"/>
                    <a:pt x="14248" y="10955"/>
                    <a:pt x="14404" y="11030"/>
                  </a:cubicBezTo>
                  <a:cubicBezTo>
                    <a:pt x="14414" y="11013"/>
                    <a:pt x="14425" y="10998"/>
                    <a:pt x="14436" y="10976"/>
                  </a:cubicBezTo>
                  <a:cubicBezTo>
                    <a:pt x="14446" y="10960"/>
                    <a:pt x="14463" y="10938"/>
                    <a:pt x="14485" y="10923"/>
                  </a:cubicBezTo>
                  <a:cubicBezTo>
                    <a:pt x="15075" y="11395"/>
                    <a:pt x="15742" y="11471"/>
                    <a:pt x="16327" y="11471"/>
                  </a:cubicBezTo>
                  <a:cubicBezTo>
                    <a:pt x="16477" y="11471"/>
                    <a:pt x="16628" y="11464"/>
                    <a:pt x="16778" y="11459"/>
                  </a:cubicBezTo>
                  <a:cubicBezTo>
                    <a:pt x="16858" y="11454"/>
                    <a:pt x="16940" y="11454"/>
                    <a:pt x="17020" y="11454"/>
                  </a:cubicBezTo>
                  <a:cubicBezTo>
                    <a:pt x="17283" y="11540"/>
                    <a:pt x="17547" y="11632"/>
                    <a:pt x="17798" y="11754"/>
                  </a:cubicBezTo>
                  <a:cubicBezTo>
                    <a:pt x="18019" y="11863"/>
                    <a:pt x="18282" y="11992"/>
                    <a:pt x="18546" y="12034"/>
                  </a:cubicBezTo>
                  <a:cubicBezTo>
                    <a:pt x="18601" y="12042"/>
                    <a:pt x="18656" y="12047"/>
                    <a:pt x="18710" y="12047"/>
                  </a:cubicBezTo>
                  <a:cubicBezTo>
                    <a:pt x="18777" y="12047"/>
                    <a:pt x="18843" y="12039"/>
                    <a:pt x="18911" y="12019"/>
                  </a:cubicBezTo>
                  <a:cubicBezTo>
                    <a:pt x="19115" y="11965"/>
                    <a:pt x="19244" y="11787"/>
                    <a:pt x="19201" y="11583"/>
                  </a:cubicBezTo>
                  <a:cubicBezTo>
                    <a:pt x="19340" y="11303"/>
                    <a:pt x="18954" y="10777"/>
                    <a:pt x="18728" y="10626"/>
                  </a:cubicBezTo>
                  <a:cubicBezTo>
                    <a:pt x="18718" y="10621"/>
                    <a:pt x="18707" y="10616"/>
                    <a:pt x="18691" y="10606"/>
                  </a:cubicBezTo>
                  <a:cubicBezTo>
                    <a:pt x="18551" y="10423"/>
                    <a:pt x="18422" y="10234"/>
                    <a:pt x="18299" y="10052"/>
                  </a:cubicBezTo>
                  <a:cubicBezTo>
                    <a:pt x="18175" y="9869"/>
                    <a:pt x="18056" y="9691"/>
                    <a:pt x="17954" y="9515"/>
                  </a:cubicBezTo>
                  <a:cubicBezTo>
                    <a:pt x="16886" y="8784"/>
                    <a:pt x="17547" y="8124"/>
                    <a:pt x="18212" y="7457"/>
                  </a:cubicBezTo>
                  <a:cubicBezTo>
                    <a:pt x="18212" y="8124"/>
                    <a:pt x="18212" y="8784"/>
                    <a:pt x="18326" y="9461"/>
                  </a:cubicBezTo>
                  <a:cubicBezTo>
                    <a:pt x="18368" y="9563"/>
                    <a:pt x="18428" y="9671"/>
                    <a:pt x="18497" y="9768"/>
                  </a:cubicBezTo>
                  <a:cubicBezTo>
                    <a:pt x="18777" y="10160"/>
                    <a:pt x="19249" y="10460"/>
                    <a:pt x="19679" y="10460"/>
                  </a:cubicBezTo>
                  <a:cubicBezTo>
                    <a:pt x="19824" y="10460"/>
                    <a:pt x="19964" y="10428"/>
                    <a:pt x="20093" y="10363"/>
                  </a:cubicBezTo>
                  <a:cubicBezTo>
                    <a:pt x="20372" y="10219"/>
                    <a:pt x="20523" y="10197"/>
                    <a:pt x="20592" y="10197"/>
                  </a:cubicBezTo>
                  <a:cubicBezTo>
                    <a:pt x="20619" y="10197"/>
                    <a:pt x="20630" y="10202"/>
                    <a:pt x="20630" y="10202"/>
                  </a:cubicBezTo>
                  <a:cubicBezTo>
                    <a:pt x="20732" y="10278"/>
                    <a:pt x="20781" y="10772"/>
                    <a:pt x="20796" y="10960"/>
                  </a:cubicBezTo>
                  <a:lnTo>
                    <a:pt x="20808" y="11045"/>
                  </a:lnTo>
                  <a:cubicBezTo>
                    <a:pt x="20910" y="12121"/>
                    <a:pt x="21415" y="12346"/>
                    <a:pt x="21817" y="12346"/>
                  </a:cubicBezTo>
                  <a:cubicBezTo>
                    <a:pt x="21898" y="12346"/>
                    <a:pt x="21973" y="12341"/>
                    <a:pt x="22048" y="12319"/>
                  </a:cubicBezTo>
                  <a:cubicBezTo>
                    <a:pt x="22000" y="12168"/>
                    <a:pt x="21946" y="11997"/>
                    <a:pt x="21936" y="11803"/>
                  </a:cubicBezTo>
                  <a:cubicBezTo>
                    <a:pt x="22085" y="11771"/>
                    <a:pt x="22263" y="11685"/>
                    <a:pt x="22467" y="11567"/>
                  </a:cubicBezTo>
                  <a:cubicBezTo>
                    <a:pt x="22580" y="11245"/>
                    <a:pt x="22795" y="11057"/>
                    <a:pt x="23156" y="11057"/>
                  </a:cubicBezTo>
                  <a:lnTo>
                    <a:pt x="23161" y="11057"/>
                  </a:lnTo>
                  <a:cubicBezTo>
                    <a:pt x="23354" y="10992"/>
                    <a:pt x="23520" y="10911"/>
                    <a:pt x="23665" y="10826"/>
                  </a:cubicBezTo>
                  <a:cubicBezTo>
                    <a:pt x="23789" y="10976"/>
                    <a:pt x="23880" y="11126"/>
                    <a:pt x="23939" y="11283"/>
                  </a:cubicBezTo>
                  <a:cubicBezTo>
                    <a:pt x="24879" y="10702"/>
                    <a:pt x="25035" y="9730"/>
                    <a:pt x="25164" y="8918"/>
                  </a:cubicBezTo>
                  <a:cubicBezTo>
                    <a:pt x="25224" y="8521"/>
                    <a:pt x="25283" y="8144"/>
                    <a:pt x="25417" y="7806"/>
                  </a:cubicBezTo>
                  <a:cubicBezTo>
                    <a:pt x="25487" y="7623"/>
                    <a:pt x="25449" y="7415"/>
                    <a:pt x="25325" y="7269"/>
                  </a:cubicBezTo>
                  <a:cubicBezTo>
                    <a:pt x="25224" y="7145"/>
                    <a:pt x="25073" y="7081"/>
                    <a:pt x="24917" y="7081"/>
                  </a:cubicBezTo>
                  <a:cubicBezTo>
                    <a:pt x="24879" y="7081"/>
                    <a:pt x="24847" y="7081"/>
                    <a:pt x="24810" y="7092"/>
                  </a:cubicBezTo>
                  <a:cubicBezTo>
                    <a:pt x="24520" y="7152"/>
                    <a:pt x="24245" y="7199"/>
                    <a:pt x="23987" y="7248"/>
                  </a:cubicBezTo>
                  <a:cubicBezTo>
                    <a:pt x="23429" y="7345"/>
                    <a:pt x="22903" y="7435"/>
                    <a:pt x="22397" y="7608"/>
                  </a:cubicBezTo>
                  <a:cubicBezTo>
                    <a:pt x="22161" y="7688"/>
                    <a:pt x="21968" y="7732"/>
                    <a:pt x="21828" y="7732"/>
                  </a:cubicBezTo>
                  <a:cubicBezTo>
                    <a:pt x="21678" y="7732"/>
                    <a:pt x="21479" y="7732"/>
                    <a:pt x="21296" y="6958"/>
                  </a:cubicBezTo>
                  <a:cubicBezTo>
                    <a:pt x="21011" y="5727"/>
                    <a:pt x="20625" y="4529"/>
                    <a:pt x="20211" y="3256"/>
                  </a:cubicBezTo>
                  <a:cubicBezTo>
                    <a:pt x="20034" y="2703"/>
                    <a:pt x="19851" y="2139"/>
                    <a:pt x="19674" y="1553"/>
                  </a:cubicBezTo>
                  <a:cubicBezTo>
                    <a:pt x="19647" y="1478"/>
                    <a:pt x="19610" y="1419"/>
                    <a:pt x="19561" y="1365"/>
                  </a:cubicBezTo>
                  <a:cubicBezTo>
                    <a:pt x="19561" y="1306"/>
                    <a:pt x="19556" y="1246"/>
                    <a:pt x="19545" y="1177"/>
                  </a:cubicBezTo>
                  <a:cubicBezTo>
                    <a:pt x="19513" y="795"/>
                    <a:pt x="19405" y="527"/>
                    <a:pt x="19260" y="334"/>
                  </a:cubicBezTo>
                  <a:cubicBezTo>
                    <a:pt x="19137" y="172"/>
                    <a:pt x="18986" y="71"/>
                    <a:pt x="18825"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6026971" y="2035437"/>
              <a:ext cx="117670" cy="119801"/>
            </a:xfrm>
            <a:custGeom>
              <a:avLst/>
              <a:gdLst/>
              <a:ahLst/>
              <a:cxnLst/>
              <a:rect l="l" t="t" r="r" b="b"/>
              <a:pathLst>
                <a:path w="9440" h="9611" extrusionOk="0">
                  <a:moveTo>
                    <a:pt x="8049" y="0"/>
                  </a:moveTo>
                  <a:cubicBezTo>
                    <a:pt x="6936" y="167"/>
                    <a:pt x="5867" y="430"/>
                    <a:pt x="4820" y="769"/>
                  </a:cubicBezTo>
                  <a:cubicBezTo>
                    <a:pt x="4208" y="989"/>
                    <a:pt x="3590" y="1208"/>
                    <a:pt x="2971" y="1434"/>
                  </a:cubicBezTo>
                  <a:cubicBezTo>
                    <a:pt x="3026" y="1370"/>
                    <a:pt x="3090" y="1312"/>
                    <a:pt x="3133" y="1241"/>
                  </a:cubicBezTo>
                  <a:cubicBezTo>
                    <a:pt x="3154" y="1208"/>
                    <a:pt x="3144" y="1156"/>
                    <a:pt x="3149" y="1112"/>
                  </a:cubicBezTo>
                  <a:cubicBezTo>
                    <a:pt x="3092" y="1108"/>
                    <a:pt x="3035" y="1106"/>
                    <a:pt x="2979" y="1106"/>
                  </a:cubicBezTo>
                  <a:cubicBezTo>
                    <a:pt x="2102" y="1106"/>
                    <a:pt x="1311" y="1551"/>
                    <a:pt x="464" y="1687"/>
                  </a:cubicBezTo>
                  <a:cubicBezTo>
                    <a:pt x="296" y="1838"/>
                    <a:pt x="184" y="2021"/>
                    <a:pt x="114" y="2257"/>
                  </a:cubicBezTo>
                  <a:cubicBezTo>
                    <a:pt x="50" y="2450"/>
                    <a:pt x="18" y="2681"/>
                    <a:pt x="1" y="2949"/>
                  </a:cubicBezTo>
                  <a:cubicBezTo>
                    <a:pt x="157" y="3901"/>
                    <a:pt x="372" y="5056"/>
                    <a:pt x="511" y="5807"/>
                  </a:cubicBezTo>
                  <a:cubicBezTo>
                    <a:pt x="618" y="6393"/>
                    <a:pt x="861" y="6985"/>
                    <a:pt x="883" y="7565"/>
                  </a:cubicBezTo>
                  <a:cubicBezTo>
                    <a:pt x="888" y="7694"/>
                    <a:pt x="883" y="7823"/>
                    <a:pt x="861" y="7945"/>
                  </a:cubicBezTo>
                  <a:cubicBezTo>
                    <a:pt x="812" y="8267"/>
                    <a:pt x="667" y="8579"/>
                    <a:pt x="367" y="8891"/>
                  </a:cubicBezTo>
                  <a:cubicBezTo>
                    <a:pt x="360" y="8897"/>
                    <a:pt x="469" y="9015"/>
                    <a:pt x="528" y="9080"/>
                  </a:cubicBezTo>
                  <a:cubicBezTo>
                    <a:pt x="469" y="9273"/>
                    <a:pt x="420" y="9445"/>
                    <a:pt x="360" y="9584"/>
                  </a:cubicBezTo>
                  <a:cubicBezTo>
                    <a:pt x="415" y="9601"/>
                    <a:pt x="469" y="9611"/>
                    <a:pt x="528" y="9611"/>
                  </a:cubicBezTo>
                  <a:lnTo>
                    <a:pt x="533" y="9611"/>
                  </a:lnTo>
                  <a:cubicBezTo>
                    <a:pt x="673" y="9611"/>
                    <a:pt x="807" y="9595"/>
                    <a:pt x="930" y="9574"/>
                  </a:cubicBezTo>
                  <a:cubicBezTo>
                    <a:pt x="1360" y="9499"/>
                    <a:pt x="1721" y="9305"/>
                    <a:pt x="1999" y="8993"/>
                  </a:cubicBezTo>
                  <a:cubicBezTo>
                    <a:pt x="3338" y="7500"/>
                    <a:pt x="5067" y="6715"/>
                    <a:pt x="7253" y="6006"/>
                  </a:cubicBezTo>
                  <a:cubicBezTo>
                    <a:pt x="8301" y="5663"/>
                    <a:pt x="8914" y="5388"/>
                    <a:pt x="9219" y="5002"/>
                  </a:cubicBezTo>
                  <a:cubicBezTo>
                    <a:pt x="9333" y="4857"/>
                    <a:pt x="9403" y="4690"/>
                    <a:pt x="9440" y="4503"/>
                  </a:cubicBezTo>
                  <a:cubicBezTo>
                    <a:pt x="9252" y="3766"/>
                    <a:pt x="9053" y="2891"/>
                    <a:pt x="8817" y="2021"/>
                  </a:cubicBezTo>
                  <a:cubicBezTo>
                    <a:pt x="8666" y="1466"/>
                    <a:pt x="8414" y="876"/>
                    <a:pt x="8564" y="441"/>
                  </a:cubicBezTo>
                  <a:cubicBezTo>
                    <a:pt x="8446" y="263"/>
                    <a:pt x="8307" y="134"/>
                    <a:pt x="8156" y="54"/>
                  </a:cubicBezTo>
                  <a:cubicBezTo>
                    <a:pt x="8118" y="33"/>
                    <a:pt x="8081" y="16"/>
                    <a:pt x="8049"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5952917" y="2425043"/>
              <a:ext cx="35376" cy="76261"/>
            </a:xfrm>
            <a:custGeom>
              <a:avLst/>
              <a:gdLst/>
              <a:ahLst/>
              <a:cxnLst/>
              <a:rect l="l" t="t" r="r" b="b"/>
              <a:pathLst>
                <a:path w="2838" h="6118" extrusionOk="0">
                  <a:moveTo>
                    <a:pt x="2337" y="0"/>
                  </a:moveTo>
                  <a:cubicBezTo>
                    <a:pt x="2192" y="85"/>
                    <a:pt x="2026" y="166"/>
                    <a:pt x="1833" y="231"/>
                  </a:cubicBezTo>
                  <a:lnTo>
                    <a:pt x="1828" y="231"/>
                  </a:lnTo>
                  <a:cubicBezTo>
                    <a:pt x="1467" y="231"/>
                    <a:pt x="1252" y="419"/>
                    <a:pt x="1139" y="741"/>
                  </a:cubicBezTo>
                  <a:cubicBezTo>
                    <a:pt x="1144" y="735"/>
                    <a:pt x="1151" y="735"/>
                    <a:pt x="1156" y="730"/>
                  </a:cubicBezTo>
                  <a:lnTo>
                    <a:pt x="1156" y="730"/>
                  </a:lnTo>
                  <a:lnTo>
                    <a:pt x="1151" y="735"/>
                  </a:lnTo>
                  <a:lnTo>
                    <a:pt x="1134" y="747"/>
                  </a:lnTo>
                  <a:lnTo>
                    <a:pt x="1139" y="741"/>
                  </a:lnTo>
                  <a:lnTo>
                    <a:pt x="1139" y="741"/>
                  </a:lnTo>
                  <a:cubicBezTo>
                    <a:pt x="935" y="859"/>
                    <a:pt x="757" y="945"/>
                    <a:pt x="608" y="977"/>
                  </a:cubicBezTo>
                  <a:cubicBezTo>
                    <a:pt x="618" y="1171"/>
                    <a:pt x="672" y="1342"/>
                    <a:pt x="720" y="1493"/>
                  </a:cubicBezTo>
                  <a:cubicBezTo>
                    <a:pt x="725" y="1503"/>
                    <a:pt x="725" y="1515"/>
                    <a:pt x="732" y="1525"/>
                  </a:cubicBezTo>
                  <a:cubicBezTo>
                    <a:pt x="839" y="1858"/>
                    <a:pt x="828" y="1885"/>
                    <a:pt x="737" y="1982"/>
                  </a:cubicBezTo>
                  <a:cubicBezTo>
                    <a:pt x="1" y="2772"/>
                    <a:pt x="38" y="3680"/>
                    <a:pt x="70" y="4560"/>
                  </a:cubicBezTo>
                  <a:cubicBezTo>
                    <a:pt x="87" y="4878"/>
                    <a:pt x="97" y="5210"/>
                    <a:pt x="80" y="5554"/>
                  </a:cubicBezTo>
                  <a:cubicBezTo>
                    <a:pt x="65" y="5790"/>
                    <a:pt x="209" y="6006"/>
                    <a:pt x="430" y="6086"/>
                  </a:cubicBezTo>
                  <a:cubicBezTo>
                    <a:pt x="489" y="6108"/>
                    <a:pt x="548" y="6118"/>
                    <a:pt x="613" y="6118"/>
                  </a:cubicBezTo>
                  <a:cubicBezTo>
                    <a:pt x="779" y="6118"/>
                    <a:pt x="940" y="6038"/>
                    <a:pt x="1042" y="5899"/>
                  </a:cubicBezTo>
                  <a:cubicBezTo>
                    <a:pt x="1892" y="4749"/>
                    <a:pt x="2337" y="3685"/>
                    <a:pt x="2401" y="2648"/>
                  </a:cubicBezTo>
                  <a:cubicBezTo>
                    <a:pt x="2413" y="2487"/>
                    <a:pt x="2472" y="2282"/>
                    <a:pt x="2537" y="2068"/>
                  </a:cubicBezTo>
                  <a:cubicBezTo>
                    <a:pt x="2666" y="1638"/>
                    <a:pt x="2837" y="1042"/>
                    <a:pt x="2611" y="457"/>
                  </a:cubicBezTo>
                  <a:cubicBezTo>
                    <a:pt x="2552" y="300"/>
                    <a:pt x="2461" y="150"/>
                    <a:pt x="2337"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834124" y="1631907"/>
              <a:ext cx="552386" cy="458525"/>
            </a:xfrm>
            <a:custGeom>
              <a:avLst/>
              <a:gdLst/>
              <a:ahLst/>
              <a:cxnLst/>
              <a:rect l="l" t="t" r="r" b="b"/>
              <a:pathLst>
                <a:path w="44315" h="36785" extrusionOk="0">
                  <a:moveTo>
                    <a:pt x="16427" y="6431"/>
                  </a:moveTo>
                  <a:cubicBezTo>
                    <a:pt x="16428" y="6431"/>
                    <a:pt x="16429" y="6431"/>
                    <a:pt x="16430" y="6431"/>
                  </a:cubicBezTo>
                  <a:lnTo>
                    <a:pt x="16430" y="6431"/>
                  </a:lnTo>
                  <a:cubicBezTo>
                    <a:pt x="16429" y="6431"/>
                    <a:pt x="16428" y="6431"/>
                    <a:pt x="16427" y="6431"/>
                  </a:cubicBezTo>
                  <a:close/>
                  <a:moveTo>
                    <a:pt x="10669" y="1"/>
                  </a:moveTo>
                  <a:cubicBezTo>
                    <a:pt x="10347" y="156"/>
                    <a:pt x="10025" y="478"/>
                    <a:pt x="9852" y="1118"/>
                  </a:cubicBezTo>
                  <a:cubicBezTo>
                    <a:pt x="9304" y="3170"/>
                    <a:pt x="8510" y="5190"/>
                    <a:pt x="7736" y="7140"/>
                  </a:cubicBezTo>
                  <a:cubicBezTo>
                    <a:pt x="7134" y="8665"/>
                    <a:pt x="6511" y="10245"/>
                    <a:pt x="6001" y="11841"/>
                  </a:cubicBezTo>
                  <a:cubicBezTo>
                    <a:pt x="5334" y="13941"/>
                    <a:pt x="4179" y="15843"/>
                    <a:pt x="3062" y="17685"/>
                  </a:cubicBezTo>
                  <a:cubicBezTo>
                    <a:pt x="2579" y="18476"/>
                    <a:pt x="2084" y="19292"/>
                    <a:pt x="1627" y="20114"/>
                  </a:cubicBezTo>
                  <a:lnTo>
                    <a:pt x="1605" y="20152"/>
                  </a:lnTo>
                  <a:cubicBezTo>
                    <a:pt x="982" y="21290"/>
                    <a:pt x="489" y="22188"/>
                    <a:pt x="918" y="23563"/>
                  </a:cubicBezTo>
                  <a:cubicBezTo>
                    <a:pt x="935" y="23606"/>
                    <a:pt x="854" y="23745"/>
                    <a:pt x="789" y="23859"/>
                  </a:cubicBezTo>
                  <a:cubicBezTo>
                    <a:pt x="703" y="24008"/>
                    <a:pt x="606" y="24176"/>
                    <a:pt x="558" y="24385"/>
                  </a:cubicBezTo>
                  <a:lnTo>
                    <a:pt x="499" y="24610"/>
                  </a:lnTo>
                  <a:cubicBezTo>
                    <a:pt x="231" y="25652"/>
                    <a:pt x="0" y="26555"/>
                    <a:pt x="494" y="27308"/>
                  </a:cubicBezTo>
                  <a:cubicBezTo>
                    <a:pt x="580" y="27442"/>
                    <a:pt x="687" y="27560"/>
                    <a:pt x="811" y="27667"/>
                  </a:cubicBezTo>
                  <a:cubicBezTo>
                    <a:pt x="967" y="27538"/>
                    <a:pt x="1166" y="27464"/>
                    <a:pt x="1402" y="27442"/>
                  </a:cubicBezTo>
                  <a:cubicBezTo>
                    <a:pt x="1714" y="27625"/>
                    <a:pt x="2143" y="27764"/>
                    <a:pt x="2740" y="27861"/>
                  </a:cubicBezTo>
                  <a:cubicBezTo>
                    <a:pt x="3519" y="27990"/>
                    <a:pt x="4270" y="28290"/>
                    <a:pt x="5039" y="28505"/>
                  </a:cubicBezTo>
                  <a:cubicBezTo>
                    <a:pt x="10432" y="30031"/>
                    <a:pt x="15837" y="31518"/>
                    <a:pt x="21262" y="32921"/>
                  </a:cubicBezTo>
                  <a:cubicBezTo>
                    <a:pt x="21381" y="33018"/>
                    <a:pt x="21478" y="33120"/>
                    <a:pt x="21552" y="33238"/>
                  </a:cubicBezTo>
                  <a:cubicBezTo>
                    <a:pt x="21649" y="33174"/>
                    <a:pt x="21768" y="33120"/>
                    <a:pt x="21902" y="33088"/>
                  </a:cubicBezTo>
                  <a:cubicBezTo>
                    <a:pt x="26270" y="34216"/>
                    <a:pt x="36687" y="36779"/>
                    <a:pt x="36724" y="36784"/>
                  </a:cubicBezTo>
                  <a:cubicBezTo>
                    <a:pt x="36714" y="36747"/>
                    <a:pt x="37299" y="31089"/>
                    <a:pt x="37852" y="28994"/>
                  </a:cubicBezTo>
                  <a:cubicBezTo>
                    <a:pt x="38217" y="27598"/>
                    <a:pt x="38229" y="26093"/>
                    <a:pt x="38873" y="24771"/>
                  </a:cubicBezTo>
                  <a:cubicBezTo>
                    <a:pt x="38921" y="24573"/>
                    <a:pt x="38996" y="24385"/>
                    <a:pt x="39131" y="24196"/>
                  </a:cubicBezTo>
                  <a:cubicBezTo>
                    <a:pt x="39206" y="24089"/>
                    <a:pt x="39318" y="24025"/>
                    <a:pt x="39432" y="23966"/>
                  </a:cubicBezTo>
                  <a:cubicBezTo>
                    <a:pt x="39560" y="23891"/>
                    <a:pt x="39625" y="23810"/>
                    <a:pt x="39662" y="23725"/>
                  </a:cubicBezTo>
                  <a:cubicBezTo>
                    <a:pt x="39625" y="23294"/>
                    <a:pt x="39506" y="22854"/>
                    <a:pt x="39893" y="22493"/>
                  </a:cubicBezTo>
                  <a:cubicBezTo>
                    <a:pt x="39893" y="22564"/>
                    <a:pt x="39898" y="22634"/>
                    <a:pt x="39905" y="22703"/>
                  </a:cubicBezTo>
                  <a:cubicBezTo>
                    <a:pt x="39942" y="22634"/>
                    <a:pt x="39980" y="22564"/>
                    <a:pt x="40012" y="22493"/>
                  </a:cubicBezTo>
                  <a:cubicBezTo>
                    <a:pt x="39980" y="22483"/>
                    <a:pt x="39947" y="22473"/>
                    <a:pt x="39920" y="22456"/>
                  </a:cubicBezTo>
                  <a:cubicBezTo>
                    <a:pt x="39856" y="22262"/>
                    <a:pt x="39796" y="22074"/>
                    <a:pt x="39737" y="21881"/>
                  </a:cubicBezTo>
                  <a:cubicBezTo>
                    <a:pt x="39705" y="21870"/>
                    <a:pt x="39679" y="21860"/>
                    <a:pt x="39647" y="21849"/>
                  </a:cubicBezTo>
                  <a:cubicBezTo>
                    <a:pt x="39453" y="21791"/>
                    <a:pt x="39147" y="21731"/>
                    <a:pt x="39018" y="21548"/>
                  </a:cubicBezTo>
                  <a:cubicBezTo>
                    <a:pt x="38926" y="21419"/>
                    <a:pt x="38899" y="21258"/>
                    <a:pt x="38911" y="21097"/>
                  </a:cubicBezTo>
                  <a:cubicBezTo>
                    <a:pt x="38765" y="20796"/>
                    <a:pt x="38884" y="20554"/>
                    <a:pt x="39104" y="20328"/>
                  </a:cubicBezTo>
                  <a:cubicBezTo>
                    <a:pt x="39136" y="20249"/>
                    <a:pt x="39169" y="20167"/>
                    <a:pt x="39196" y="20092"/>
                  </a:cubicBezTo>
                  <a:cubicBezTo>
                    <a:pt x="39404" y="19517"/>
                    <a:pt x="39603" y="18873"/>
                    <a:pt x="39958" y="18367"/>
                  </a:cubicBezTo>
                  <a:cubicBezTo>
                    <a:pt x="40146" y="18094"/>
                    <a:pt x="40371" y="17879"/>
                    <a:pt x="40640" y="17680"/>
                  </a:cubicBezTo>
                  <a:cubicBezTo>
                    <a:pt x="41150" y="17315"/>
                    <a:pt x="41510" y="16971"/>
                    <a:pt x="41817" y="16418"/>
                  </a:cubicBezTo>
                  <a:cubicBezTo>
                    <a:pt x="42097" y="15924"/>
                    <a:pt x="42354" y="15414"/>
                    <a:pt x="42692" y="14957"/>
                  </a:cubicBezTo>
                  <a:cubicBezTo>
                    <a:pt x="42982" y="14570"/>
                    <a:pt x="43321" y="14231"/>
                    <a:pt x="43612" y="13834"/>
                  </a:cubicBezTo>
                  <a:cubicBezTo>
                    <a:pt x="43605" y="13829"/>
                    <a:pt x="43600" y="13823"/>
                    <a:pt x="43600" y="13823"/>
                  </a:cubicBezTo>
                  <a:cubicBezTo>
                    <a:pt x="43647" y="13719"/>
                    <a:pt x="43688" y="13591"/>
                    <a:pt x="43787" y="13591"/>
                  </a:cubicBezTo>
                  <a:cubicBezTo>
                    <a:pt x="43791" y="13591"/>
                    <a:pt x="43795" y="13591"/>
                    <a:pt x="43799" y="13592"/>
                  </a:cubicBezTo>
                  <a:cubicBezTo>
                    <a:pt x="43826" y="13559"/>
                    <a:pt x="43858" y="13527"/>
                    <a:pt x="43885" y="13495"/>
                  </a:cubicBezTo>
                  <a:cubicBezTo>
                    <a:pt x="43869" y="13318"/>
                    <a:pt x="43992" y="13210"/>
                    <a:pt x="44175" y="13130"/>
                  </a:cubicBezTo>
                  <a:cubicBezTo>
                    <a:pt x="44175" y="13130"/>
                    <a:pt x="44175" y="13135"/>
                    <a:pt x="44180" y="13135"/>
                  </a:cubicBezTo>
                  <a:cubicBezTo>
                    <a:pt x="44229" y="13066"/>
                    <a:pt x="44277" y="12991"/>
                    <a:pt x="44314" y="12915"/>
                  </a:cubicBezTo>
                  <a:lnTo>
                    <a:pt x="44314" y="12915"/>
                  </a:lnTo>
                  <a:cubicBezTo>
                    <a:pt x="44277" y="12964"/>
                    <a:pt x="44239" y="13017"/>
                    <a:pt x="44192" y="13066"/>
                  </a:cubicBezTo>
                  <a:cubicBezTo>
                    <a:pt x="44197" y="12738"/>
                    <a:pt x="44197" y="12404"/>
                    <a:pt x="44202" y="12077"/>
                  </a:cubicBezTo>
                  <a:cubicBezTo>
                    <a:pt x="44024" y="11856"/>
                    <a:pt x="43756" y="11754"/>
                    <a:pt x="43483" y="11551"/>
                  </a:cubicBezTo>
                  <a:cubicBezTo>
                    <a:pt x="43450" y="11529"/>
                    <a:pt x="43423" y="11497"/>
                    <a:pt x="43396" y="11470"/>
                  </a:cubicBezTo>
                  <a:cubicBezTo>
                    <a:pt x="43079" y="11357"/>
                    <a:pt x="42923" y="11083"/>
                    <a:pt x="42875" y="10702"/>
                  </a:cubicBezTo>
                  <a:cubicBezTo>
                    <a:pt x="42784" y="10514"/>
                    <a:pt x="42697" y="10326"/>
                    <a:pt x="42601" y="10148"/>
                  </a:cubicBezTo>
                  <a:cubicBezTo>
                    <a:pt x="42596" y="10138"/>
                    <a:pt x="42590" y="10122"/>
                    <a:pt x="42585" y="10111"/>
                  </a:cubicBezTo>
                  <a:cubicBezTo>
                    <a:pt x="40087" y="9681"/>
                    <a:pt x="37674" y="8908"/>
                    <a:pt x="35214" y="8343"/>
                  </a:cubicBezTo>
                  <a:cubicBezTo>
                    <a:pt x="34636" y="8213"/>
                    <a:pt x="34052" y="7965"/>
                    <a:pt x="33455" y="7965"/>
                  </a:cubicBezTo>
                  <a:cubicBezTo>
                    <a:pt x="33115" y="7965"/>
                    <a:pt x="32771" y="8046"/>
                    <a:pt x="32420" y="8273"/>
                  </a:cubicBezTo>
                  <a:cubicBezTo>
                    <a:pt x="32346" y="8323"/>
                    <a:pt x="32248" y="8352"/>
                    <a:pt x="32144" y="8352"/>
                  </a:cubicBezTo>
                  <a:cubicBezTo>
                    <a:pt x="31958" y="8352"/>
                    <a:pt x="31754" y="8260"/>
                    <a:pt x="31636" y="8042"/>
                  </a:cubicBezTo>
                  <a:cubicBezTo>
                    <a:pt x="31594" y="8037"/>
                    <a:pt x="31551" y="8035"/>
                    <a:pt x="31507" y="8035"/>
                  </a:cubicBezTo>
                  <a:cubicBezTo>
                    <a:pt x="31376" y="8035"/>
                    <a:pt x="31240" y="8053"/>
                    <a:pt x="31109" y="8053"/>
                  </a:cubicBezTo>
                  <a:cubicBezTo>
                    <a:pt x="30907" y="8053"/>
                    <a:pt x="30716" y="8009"/>
                    <a:pt x="30573" y="7785"/>
                  </a:cubicBezTo>
                  <a:cubicBezTo>
                    <a:pt x="30230" y="7882"/>
                    <a:pt x="29887" y="7915"/>
                    <a:pt x="29544" y="7915"/>
                  </a:cubicBezTo>
                  <a:cubicBezTo>
                    <a:pt x="28993" y="7915"/>
                    <a:pt x="28442" y="7829"/>
                    <a:pt x="27892" y="7779"/>
                  </a:cubicBezTo>
                  <a:cubicBezTo>
                    <a:pt x="27554" y="8237"/>
                    <a:pt x="27183" y="8392"/>
                    <a:pt x="26796" y="8392"/>
                  </a:cubicBezTo>
                  <a:cubicBezTo>
                    <a:pt x="26382" y="8392"/>
                    <a:pt x="25950" y="8215"/>
                    <a:pt x="25517" y="8037"/>
                  </a:cubicBezTo>
                  <a:lnTo>
                    <a:pt x="25517" y="8053"/>
                  </a:lnTo>
                  <a:lnTo>
                    <a:pt x="25502" y="8037"/>
                  </a:lnTo>
                  <a:lnTo>
                    <a:pt x="25502" y="8037"/>
                  </a:lnTo>
                  <a:cubicBezTo>
                    <a:pt x="25507" y="8048"/>
                    <a:pt x="25517" y="8053"/>
                    <a:pt x="25517" y="8053"/>
                  </a:cubicBezTo>
                  <a:cubicBezTo>
                    <a:pt x="25254" y="7951"/>
                    <a:pt x="25066" y="7774"/>
                    <a:pt x="24964" y="7511"/>
                  </a:cubicBezTo>
                  <a:cubicBezTo>
                    <a:pt x="24674" y="7516"/>
                    <a:pt x="24389" y="7516"/>
                    <a:pt x="24099" y="7516"/>
                  </a:cubicBezTo>
                  <a:cubicBezTo>
                    <a:pt x="24072" y="7489"/>
                    <a:pt x="24040" y="7467"/>
                    <a:pt x="24014" y="7452"/>
                  </a:cubicBezTo>
                  <a:cubicBezTo>
                    <a:pt x="23954" y="7415"/>
                    <a:pt x="23890" y="7388"/>
                    <a:pt x="23826" y="7376"/>
                  </a:cubicBezTo>
                  <a:cubicBezTo>
                    <a:pt x="23793" y="7371"/>
                    <a:pt x="23761" y="7366"/>
                    <a:pt x="23729" y="7366"/>
                  </a:cubicBezTo>
                  <a:cubicBezTo>
                    <a:pt x="23713" y="7365"/>
                    <a:pt x="23698" y="7364"/>
                    <a:pt x="23682" y="7364"/>
                  </a:cubicBezTo>
                  <a:cubicBezTo>
                    <a:pt x="23457" y="7364"/>
                    <a:pt x="23220" y="7449"/>
                    <a:pt x="22997" y="7449"/>
                  </a:cubicBezTo>
                  <a:cubicBezTo>
                    <a:pt x="22843" y="7449"/>
                    <a:pt x="22696" y="7409"/>
                    <a:pt x="22563" y="7274"/>
                  </a:cubicBezTo>
                  <a:cubicBezTo>
                    <a:pt x="20554" y="6706"/>
                    <a:pt x="18450" y="6887"/>
                    <a:pt x="16430" y="6431"/>
                  </a:cubicBezTo>
                  <a:lnTo>
                    <a:pt x="16430" y="6431"/>
                  </a:lnTo>
                  <a:cubicBezTo>
                    <a:pt x="16433" y="6433"/>
                    <a:pt x="16434" y="6437"/>
                    <a:pt x="16439" y="6441"/>
                  </a:cubicBezTo>
                  <a:cubicBezTo>
                    <a:pt x="16372" y="6451"/>
                    <a:pt x="16308" y="6457"/>
                    <a:pt x="16247" y="6457"/>
                  </a:cubicBezTo>
                  <a:cubicBezTo>
                    <a:pt x="15857" y="6457"/>
                    <a:pt x="15572" y="6253"/>
                    <a:pt x="15358" y="5910"/>
                  </a:cubicBezTo>
                  <a:cubicBezTo>
                    <a:pt x="15182" y="5900"/>
                    <a:pt x="15090" y="5808"/>
                    <a:pt x="15085" y="5630"/>
                  </a:cubicBezTo>
                  <a:cubicBezTo>
                    <a:pt x="14526" y="4997"/>
                    <a:pt x="14800" y="4212"/>
                    <a:pt x="14870" y="3540"/>
                  </a:cubicBezTo>
                  <a:cubicBezTo>
                    <a:pt x="14929" y="2972"/>
                    <a:pt x="14719" y="2451"/>
                    <a:pt x="14816" y="1908"/>
                  </a:cubicBezTo>
                  <a:lnTo>
                    <a:pt x="14816" y="1908"/>
                  </a:lnTo>
                  <a:cubicBezTo>
                    <a:pt x="14723" y="1932"/>
                    <a:pt x="14634" y="1945"/>
                    <a:pt x="14550" y="1945"/>
                  </a:cubicBezTo>
                  <a:cubicBezTo>
                    <a:pt x="14339" y="1945"/>
                    <a:pt x="14160" y="1860"/>
                    <a:pt x="14021" y="1645"/>
                  </a:cubicBezTo>
                  <a:cubicBezTo>
                    <a:pt x="13979" y="1649"/>
                    <a:pt x="13937" y="1651"/>
                    <a:pt x="13897" y="1651"/>
                  </a:cubicBezTo>
                  <a:cubicBezTo>
                    <a:pt x="13210" y="1651"/>
                    <a:pt x="12840" y="1035"/>
                    <a:pt x="12313" y="736"/>
                  </a:cubicBezTo>
                  <a:cubicBezTo>
                    <a:pt x="11996" y="549"/>
                    <a:pt x="11706" y="441"/>
                    <a:pt x="11453" y="403"/>
                  </a:cubicBezTo>
                  <a:cubicBezTo>
                    <a:pt x="11211" y="264"/>
                    <a:pt x="10970" y="140"/>
                    <a:pt x="10722" y="27"/>
                  </a:cubicBezTo>
                  <a:cubicBezTo>
                    <a:pt x="10707" y="16"/>
                    <a:pt x="10690" y="6"/>
                    <a:pt x="1066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3038687" y="1711995"/>
              <a:ext cx="212" cy="137"/>
            </a:xfrm>
            <a:custGeom>
              <a:avLst/>
              <a:gdLst/>
              <a:ahLst/>
              <a:cxnLst/>
              <a:rect l="l" t="t" r="r" b="b"/>
              <a:pathLst>
                <a:path w="17" h="11" extrusionOk="0">
                  <a:moveTo>
                    <a:pt x="1" y="1"/>
                  </a:moveTo>
                  <a:cubicBezTo>
                    <a:pt x="1" y="1"/>
                    <a:pt x="6" y="6"/>
                    <a:pt x="16" y="11"/>
                  </a:cubicBezTo>
                  <a:lnTo>
                    <a:pt x="1"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3457549" y="1534680"/>
              <a:ext cx="691546" cy="418288"/>
            </a:xfrm>
            <a:custGeom>
              <a:avLst/>
              <a:gdLst/>
              <a:ahLst/>
              <a:cxnLst/>
              <a:rect l="l" t="t" r="r" b="b"/>
              <a:pathLst>
                <a:path w="55479" h="33557" extrusionOk="0">
                  <a:moveTo>
                    <a:pt x="920" y="1"/>
                  </a:moveTo>
                  <a:lnTo>
                    <a:pt x="920" y="16"/>
                  </a:lnTo>
                  <a:cubicBezTo>
                    <a:pt x="715" y="2014"/>
                    <a:pt x="0" y="3986"/>
                    <a:pt x="253" y="6006"/>
                  </a:cubicBezTo>
                  <a:cubicBezTo>
                    <a:pt x="425" y="6479"/>
                    <a:pt x="662" y="6956"/>
                    <a:pt x="774" y="7452"/>
                  </a:cubicBezTo>
                  <a:cubicBezTo>
                    <a:pt x="1215" y="7774"/>
                    <a:pt x="1145" y="8101"/>
                    <a:pt x="801" y="8429"/>
                  </a:cubicBezTo>
                  <a:cubicBezTo>
                    <a:pt x="747" y="8885"/>
                    <a:pt x="689" y="9326"/>
                    <a:pt x="940" y="9761"/>
                  </a:cubicBezTo>
                  <a:cubicBezTo>
                    <a:pt x="952" y="9772"/>
                    <a:pt x="962" y="9788"/>
                    <a:pt x="973" y="9805"/>
                  </a:cubicBezTo>
                  <a:cubicBezTo>
                    <a:pt x="1134" y="9922"/>
                    <a:pt x="1247" y="10073"/>
                    <a:pt x="1306" y="10256"/>
                  </a:cubicBezTo>
                  <a:cubicBezTo>
                    <a:pt x="1441" y="10400"/>
                    <a:pt x="1585" y="10534"/>
                    <a:pt x="1736" y="10670"/>
                  </a:cubicBezTo>
                  <a:cubicBezTo>
                    <a:pt x="2316" y="11169"/>
                    <a:pt x="2778" y="11647"/>
                    <a:pt x="3047" y="12378"/>
                  </a:cubicBezTo>
                  <a:cubicBezTo>
                    <a:pt x="3288" y="13028"/>
                    <a:pt x="3439" y="13758"/>
                    <a:pt x="3895" y="14285"/>
                  </a:cubicBezTo>
                  <a:cubicBezTo>
                    <a:pt x="3997" y="14441"/>
                    <a:pt x="4153" y="14558"/>
                    <a:pt x="4438" y="14747"/>
                  </a:cubicBezTo>
                  <a:cubicBezTo>
                    <a:pt x="4798" y="15004"/>
                    <a:pt x="5158" y="15240"/>
                    <a:pt x="5400" y="15547"/>
                  </a:cubicBezTo>
                  <a:cubicBezTo>
                    <a:pt x="5443" y="15569"/>
                    <a:pt x="5480" y="15590"/>
                    <a:pt x="5517" y="15612"/>
                  </a:cubicBezTo>
                  <a:cubicBezTo>
                    <a:pt x="5631" y="15671"/>
                    <a:pt x="5738" y="15741"/>
                    <a:pt x="5835" y="15810"/>
                  </a:cubicBezTo>
                  <a:cubicBezTo>
                    <a:pt x="5943" y="16078"/>
                    <a:pt x="5980" y="16363"/>
                    <a:pt x="5948" y="16681"/>
                  </a:cubicBezTo>
                  <a:cubicBezTo>
                    <a:pt x="5878" y="16745"/>
                    <a:pt x="5787" y="16809"/>
                    <a:pt x="5673" y="16874"/>
                  </a:cubicBezTo>
                  <a:cubicBezTo>
                    <a:pt x="5749" y="16638"/>
                    <a:pt x="5749" y="16450"/>
                    <a:pt x="5700" y="16299"/>
                  </a:cubicBezTo>
                  <a:lnTo>
                    <a:pt x="5700" y="16299"/>
                  </a:lnTo>
                  <a:cubicBezTo>
                    <a:pt x="5711" y="16401"/>
                    <a:pt x="5711" y="16504"/>
                    <a:pt x="5700" y="16621"/>
                  </a:cubicBezTo>
                  <a:cubicBezTo>
                    <a:pt x="5690" y="16740"/>
                    <a:pt x="5673" y="16852"/>
                    <a:pt x="5653" y="16971"/>
                  </a:cubicBezTo>
                  <a:cubicBezTo>
                    <a:pt x="5690" y="17142"/>
                    <a:pt x="5700" y="17298"/>
                    <a:pt x="5550" y="17379"/>
                  </a:cubicBezTo>
                  <a:cubicBezTo>
                    <a:pt x="5363" y="18061"/>
                    <a:pt x="5051" y="18716"/>
                    <a:pt x="4895" y="19398"/>
                  </a:cubicBezTo>
                  <a:cubicBezTo>
                    <a:pt x="4803" y="19792"/>
                    <a:pt x="4739" y="20189"/>
                    <a:pt x="4728" y="20591"/>
                  </a:cubicBezTo>
                  <a:cubicBezTo>
                    <a:pt x="4744" y="20662"/>
                    <a:pt x="4766" y="20726"/>
                    <a:pt x="4798" y="20796"/>
                  </a:cubicBezTo>
                  <a:cubicBezTo>
                    <a:pt x="4771" y="20752"/>
                    <a:pt x="4750" y="20715"/>
                    <a:pt x="4728" y="20672"/>
                  </a:cubicBezTo>
                  <a:lnTo>
                    <a:pt x="4728" y="20710"/>
                  </a:lnTo>
                  <a:cubicBezTo>
                    <a:pt x="4728" y="20855"/>
                    <a:pt x="4674" y="21005"/>
                    <a:pt x="4535" y="21075"/>
                  </a:cubicBezTo>
                  <a:cubicBezTo>
                    <a:pt x="4314" y="21188"/>
                    <a:pt x="3950" y="21446"/>
                    <a:pt x="3766" y="21741"/>
                  </a:cubicBezTo>
                  <a:lnTo>
                    <a:pt x="3766" y="22386"/>
                  </a:lnTo>
                  <a:cubicBezTo>
                    <a:pt x="3794" y="22418"/>
                    <a:pt x="3826" y="22450"/>
                    <a:pt x="3863" y="22482"/>
                  </a:cubicBezTo>
                  <a:cubicBezTo>
                    <a:pt x="4071" y="22657"/>
                    <a:pt x="4303" y="22717"/>
                    <a:pt x="4542" y="22717"/>
                  </a:cubicBezTo>
                  <a:cubicBezTo>
                    <a:pt x="4804" y="22717"/>
                    <a:pt x="5074" y="22644"/>
                    <a:pt x="5330" y="22569"/>
                  </a:cubicBezTo>
                  <a:cubicBezTo>
                    <a:pt x="5552" y="22507"/>
                    <a:pt x="5808" y="22434"/>
                    <a:pt x="6052" y="22434"/>
                  </a:cubicBezTo>
                  <a:cubicBezTo>
                    <a:pt x="6062" y="22434"/>
                    <a:pt x="6072" y="22435"/>
                    <a:pt x="6082" y="22435"/>
                  </a:cubicBezTo>
                  <a:cubicBezTo>
                    <a:pt x="6141" y="22370"/>
                    <a:pt x="6201" y="22311"/>
                    <a:pt x="6276" y="22230"/>
                  </a:cubicBezTo>
                  <a:cubicBezTo>
                    <a:pt x="6399" y="22289"/>
                    <a:pt x="6555" y="22311"/>
                    <a:pt x="6598" y="22391"/>
                  </a:cubicBezTo>
                  <a:cubicBezTo>
                    <a:pt x="6640" y="22467"/>
                    <a:pt x="6620" y="22557"/>
                    <a:pt x="6523" y="22569"/>
                  </a:cubicBezTo>
                  <a:cubicBezTo>
                    <a:pt x="6544" y="22584"/>
                    <a:pt x="6571" y="22596"/>
                    <a:pt x="6593" y="22611"/>
                  </a:cubicBezTo>
                  <a:cubicBezTo>
                    <a:pt x="7592" y="23466"/>
                    <a:pt x="7377" y="25110"/>
                    <a:pt x="7382" y="26281"/>
                  </a:cubicBezTo>
                  <a:cubicBezTo>
                    <a:pt x="7382" y="27533"/>
                    <a:pt x="7694" y="28810"/>
                    <a:pt x="8167" y="29971"/>
                  </a:cubicBezTo>
                  <a:cubicBezTo>
                    <a:pt x="8430" y="30610"/>
                    <a:pt x="8757" y="31352"/>
                    <a:pt x="9311" y="31798"/>
                  </a:cubicBezTo>
                  <a:cubicBezTo>
                    <a:pt x="9595" y="32027"/>
                    <a:pt x="9884" y="32102"/>
                    <a:pt x="10178" y="32102"/>
                  </a:cubicBezTo>
                  <a:cubicBezTo>
                    <a:pt x="10256" y="32102"/>
                    <a:pt x="10333" y="32097"/>
                    <a:pt x="10412" y="32088"/>
                  </a:cubicBezTo>
                  <a:cubicBezTo>
                    <a:pt x="10717" y="31828"/>
                    <a:pt x="11035" y="31750"/>
                    <a:pt x="11353" y="31750"/>
                  </a:cubicBezTo>
                  <a:cubicBezTo>
                    <a:pt x="11832" y="31750"/>
                    <a:pt x="12311" y="31927"/>
                    <a:pt x="12749" y="31927"/>
                  </a:cubicBezTo>
                  <a:cubicBezTo>
                    <a:pt x="12842" y="31927"/>
                    <a:pt x="12933" y="31919"/>
                    <a:pt x="13023" y="31900"/>
                  </a:cubicBezTo>
                  <a:lnTo>
                    <a:pt x="13023" y="31900"/>
                  </a:lnTo>
                  <a:cubicBezTo>
                    <a:pt x="13002" y="31916"/>
                    <a:pt x="12975" y="31927"/>
                    <a:pt x="12948" y="31944"/>
                  </a:cubicBezTo>
                  <a:cubicBezTo>
                    <a:pt x="13028" y="31944"/>
                    <a:pt x="13114" y="31944"/>
                    <a:pt x="13195" y="31937"/>
                  </a:cubicBezTo>
                  <a:lnTo>
                    <a:pt x="13233" y="31937"/>
                  </a:lnTo>
                  <a:cubicBezTo>
                    <a:pt x="13206" y="31922"/>
                    <a:pt x="13184" y="31905"/>
                    <a:pt x="13163" y="31884"/>
                  </a:cubicBezTo>
                  <a:lnTo>
                    <a:pt x="13163" y="31884"/>
                  </a:lnTo>
                  <a:cubicBezTo>
                    <a:pt x="13208" y="31888"/>
                    <a:pt x="13253" y="31889"/>
                    <a:pt x="13299" y="31889"/>
                  </a:cubicBezTo>
                  <a:cubicBezTo>
                    <a:pt x="13578" y="31889"/>
                    <a:pt x="13865" y="31836"/>
                    <a:pt x="14144" y="31836"/>
                  </a:cubicBezTo>
                  <a:cubicBezTo>
                    <a:pt x="14410" y="31836"/>
                    <a:pt x="14669" y="31884"/>
                    <a:pt x="14909" y="32072"/>
                  </a:cubicBezTo>
                  <a:cubicBezTo>
                    <a:pt x="15161" y="32122"/>
                    <a:pt x="15414" y="32163"/>
                    <a:pt x="15655" y="32163"/>
                  </a:cubicBezTo>
                  <a:cubicBezTo>
                    <a:pt x="16063" y="32163"/>
                    <a:pt x="16437" y="32047"/>
                    <a:pt x="16714" y="31659"/>
                  </a:cubicBezTo>
                  <a:cubicBezTo>
                    <a:pt x="16843" y="31476"/>
                    <a:pt x="16977" y="31374"/>
                    <a:pt x="17106" y="31331"/>
                  </a:cubicBezTo>
                  <a:cubicBezTo>
                    <a:pt x="17240" y="31207"/>
                    <a:pt x="17353" y="31143"/>
                    <a:pt x="17455" y="31126"/>
                  </a:cubicBezTo>
                  <a:cubicBezTo>
                    <a:pt x="17515" y="31138"/>
                    <a:pt x="17573" y="31153"/>
                    <a:pt x="17632" y="31170"/>
                  </a:cubicBezTo>
                  <a:cubicBezTo>
                    <a:pt x="17740" y="31245"/>
                    <a:pt x="17820" y="31406"/>
                    <a:pt x="17879" y="31653"/>
                  </a:cubicBezTo>
                  <a:cubicBezTo>
                    <a:pt x="18148" y="31927"/>
                    <a:pt x="18390" y="32298"/>
                    <a:pt x="18583" y="32566"/>
                  </a:cubicBezTo>
                  <a:cubicBezTo>
                    <a:pt x="18611" y="32604"/>
                    <a:pt x="18631" y="32641"/>
                    <a:pt x="18658" y="32673"/>
                  </a:cubicBezTo>
                  <a:cubicBezTo>
                    <a:pt x="19030" y="32078"/>
                    <a:pt x="18981" y="31379"/>
                    <a:pt x="19050" y="30707"/>
                  </a:cubicBezTo>
                  <a:cubicBezTo>
                    <a:pt x="19117" y="30050"/>
                    <a:pt x="19379" y="29722"/>
                    <a:pt x="19993" y="29722"/>
                  </a:cubicBezTo>
                  <a:cubicBezTo>
                    <a:pt x="20077" y="29722"/>
                    <a:pt x="20167" y="29728"/>
                    <a:pt x="20265" y="29740"/>
                  </a:cubicBezTo>
                  <a:cubicBezTo>
                    <a:pt x="24272" y="30246"/>
                    <a:pt x="28280" y="30707"/>
                    <a:pt x="32288" y="31185"/>
                  </a:cubicBezTo>
                  <a:cubicBezTo>
                    <a:pt x="36424" y="31679"/>
                    <a:pt x="40561" y="32185"/>
                    <a:pt x="44703" y="32668"/>
                  </a:cubicBezTo>
                  <a:cubicBezTo>
                    <a:pt x="47212" y="32963"/>
                    <a:pt x="49731" y="33211"/>
                    <a:pt x="52240" y="33533"/>
                  </a:cubicBezTo>
                  <a:cubicBezTo>
                    <a:pt x="52364" y="33548"/>
                    <a:pt x="52476" y="33557"/>
                    <a:pt x="52576" y="33557"/>
                  </a:cubicBezTo>
                  <a:cubicBezTo>
                    <a:pt x="52696" y="33557"/>
                    <a:pt x="52799" y="33544"/>
                    <a:pt x="52885" y="33511"/>
                  </a:cubicBezTo>
                  <a:cubicBezTo>
                    <a:pt x="52917" y="33528"/>
                    <a:pt x="52944" y="33538"/>
                    <a:pt x="52976" y="33555"/>
                  </a:cubicBezTo>
                  <a:cubicBezTo>
                    <a:pt x="52976" y="33523"/>
                    <a:pt x="52981" y="33491"/>
                    <a:pt x="52981" y="33459"/>
                  </a:cubicBezTo>
                  <a:cubicBezTo>
                    <a:pt x="53137" y="33355"/>
                    <a:pt x="53217" y="33146"/>
                    <a:pt x="53234" y="32782"/>
                  </a:cubicBezTo>
                  <a:cubicBezTo>
                    <a:pt x="53261" y="32276"/>
                    <a:pt x="53341" y="31771"/>
                    <a:pt x="53460" y="31272"/>
                  </a:cubicBezTo>
                  <a:cubicBezTo>
                    <a:pt x="53519" y="30848"/>
                    <a:pt x="53594" y="30422"/>
                    <a:pt x="53616" y="29993"/>
                  </a:cubicBezTo>
                  <a:cubicBezTo>
                    <a:pt x="53626" y="29762"/>
                    <a:pt x="53631" y="29536"/>
                    <a:pt x="53653" y="29311"/>
                  </a:cubicBezTo>
                  <a:lnTo>
                    <a:pt x="53653" y="29311"/>
                  </a:lnTo>
                  <a:cubicBezTo>
                    <a:pt x="53648" y="29316"/>
                    <a:pt x="53642" y="29326"/>
                    <a:pt x="53631" y="29333"/>
                  </a:cubicBezTo>
                  <a:cubicBezTo>
                    <a:pt x="53728" y="28714"/>
                    <a:pt x="53809" y="28161"/>
                    <a:pt x="53889" y="27635"/>
                  </a:cubicBezTo>
                  <a:lnTo>
                    <a:pt x="53889" y="27275"/>
                  </a:lnTo>
                  <a:cubicBezTo>
                    <a:pt x="53921" y="27226"/>
                    <a:pt x="53948" y="27183"/>
                    <a:pt x="53986" y="27141"/>
                  </a:cubicBezTo>
                  <a:cubicBezTo>
                    <a:pt x="53970" y="27114"/>
                    <a:pt x="53959" y="27087"/>
                    <a:pt x="53943" y="27060"/>
                  </a:cubicBezTo>
                  <a:cubicBezTo>
                    <a:pt x="53954" y="27049"/>
                    <a:pt x="53964" y="27038"/>
                    <a:pt x="53976" y="27033"/>
                  </a:cubicBezTo>
                  <a:cubicBezTo>
                    <a:pt x="54055" y="26506"/>
                    <a:pt x="54132" y="26013"/>
                    <a:pt x="54201" y="25512"/>
                  </a:cubicBezTo>
                  <a:cubicBezTo>
                    <a:pt x="54190" y="25195"/>
                    <a:pt x="54260" y="24890"/>
                    <a:pt x="54335" y="24578"/>
                  </a:cubicBezTo>
                  <a:cubicBezTo>
                    <a:pt x="54362" y="24465"/>
                    <a:pt x="54395" y="24352"/>
                    <a:pt x="54422" y="24233"/>
                  </a:cubicBezTo>
                  <a:cubicBezTo>
                    <a:pt x="54454" y="24104"/>
                    <a:pt x="54480" y="23970"/>
                    <a:pt x="54502" y="23836"/>
                  </a:cubicBezTo>
                  <a:cubicBezTo>
                    <a:pt x="54502" y="23821"/>
                    <a:pt x="54507" y="23804"/>
                    <a:pt x="54507" y="23789"/>
                  </a:cubicBezTo>
                  <a:cubicBezTo>
                    <a:pt x="54544" y="23536"/>
                    <a:pt x="54544" y="23278"/>
                    <a:pt x="54480" y="23015"/>
                  </a:cubicBezTo>
                  <a:cubicBezTo>
                    <a:pt x="54330" y="21134"/>
                    <a:pt x="54260" y="19264"/>
                    <a:pt x="55012" y="17476"/>
                  </a:cubicBezTo>
                  <a:lnTo>
                    <a:pt x="55012" y="16078"/>
                  </a:lnTo>
                  <a:cubicBezTo>
                    <a:pt x="54658" y="15864"/>
                    <a:pt x="54802" y="15520"/>
                    <a:pt x="54824" y="15235"/>
                  </a:cubicBezTo>
                  <a:cubicBezTo>
                    <a:pt x="55012" y="12711"/>
                    <a:pt x="55178" y="10186"/>
                    <a:pt x="55447" y="7666"/>
                  </a:cubicBezTo>
                  <a:cubicBezTo>
                    <a:pt x="55479" y="7343"/>
                    <a:pt x="55469" y="7124"/>
                    <a:pt x="55377" y="6973"/>
                  </a:cubicBezTo>
                  <a:cubicBezTo>
                    <a:pt x="53701" y="6877"/>
                    <a:pt x="52042" y="6785"/>
                    <a:pt x="50408" y="6737"/>
                  </a:cubicBezTo>
                  <a:cubicBezTo>
                    <a:pt x="41303" y="6473"/>
                    <a:pt x="31745" y="5082"/>
                    <a:pt x="22821" y="3304"/>
                  </a:cubicBezTo>
                  <a:cubicBezTo>
                    <a:pt x="20377" y="2820"/>
                    <a:pt x="17986" y="2111"/>
                    <a:pt x="15548" y="1601"/>
                  </a:cubicBezTo>
                  <a:lnTo>
                    <a:pt x="15548" y="1601"/>
                  </a:lnTo>
                  <a:cubicBezTo>
                    <a:pt x="15549" y="1601"/>
                    <a:pt x="15549" y="1601"/>
                    <a:pt x="15549" y="1601"/>
                  </a:cubicBezTo>
                  <a:cubicBezTo>
                    <a:pt x="15525" y="1601"/>
                    <a:pt x="12773" y="1212"/>
                    <a:pt x="13187" y="1212"/>
                  </a:cubicBezTo>
                  <a:cubicBezTo>
                    <a:pt x="13258" y="1212"/>
                    <a:pt x="13425" y="1224"/>
                    <a:pt x="13716" y="1251"/>
                  </a:cubicBezTo>
                  <a:cubicBezTo>
                    <a:pt x="12899" y="1171"/>
                    <a:pt x="12088" y="1096"/>
                    <a:pt x="11272" y="1037"/>
                  </a:cubicBezTo>
                  <a:cubicBezTo>
                    <a:pt x="7914" y="779"/>
                    <a:pt x="4304" y="698"/>
                    <a:pt x="920"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4096056" y="2123091"/>
              <a:ext cx="554618" cy="281260"/>
            </a:xfrm>
            <a:custGeom>
              <a:avLst/>
              <a:gdLst/>
              <a:ahLst/>
              <a:cxnLst/>
              <a:rect l="l" t="t" r="r" b="b"/>
              <a:pathLst>
                <a:path w="44494" h="22564" extrusionOk="0">
                  <a:moveTo>
                    <a:pt x="1425" y="0"/>
                  </a:moveTo>
                  <a:cubicBezTo>
                    <a:pt x="1418" y="38"/>
                    <a:pt x="1418" y="75"/>
                    <a:pt x="1413" y="107"/>
                  </a:cubicBezTo>
                  <a:cubicBezTo>
                    <a:pt x="1403" y="263"/>
                    <a:pt x="1393" y="424"/>
                    <a:pt x="1381" y="580"/>
                  </a:cubicBezTo>
                  <a:cubicBezTo>
                    <a:pt x="1199" y="720"/>
                    <a:pt x="1102" y="978"/>
                    <a:pt x="1070" y="1435"/>
                  </a:cubicBezTo>
                  <a:cubicBezTo>
                    <a:pt x="818" y="5335"/>
                    <a:pt x="484" y="9236"/>
                    <a:pt x="129" y="13129"/>
                  </a:cubicBezTo>
                  <a:cubicBezTo>
                    <a:pt x="114" y="13291"/>
                    <a:pt x="119" y="13420"/>
                    <a:pt x="129" y="13533"/>
                  </a:cubicBezTo>
                  <a:cubicBezTo>
                    <a:pt x="92" y="13613"/>
                    <a:pt x="49" y="13684"/>
                    <a:pt x="0" y="13753"/>
                  </a:cubicBezTo>
                  <a:cubicBezTo>
                    <a:pt x="71" y="13759"/>
                    <a:pt x="141" y="13764"/>
                    <a:pt x="205" y="13774"/>
                  </a:cubicBezTo>
                  <a:cubicBezTo>
                    <a:pt x="322" y="13979"/>
                    <a:pt x="560" y="14054"/>
                    <a:pt x="957" y="14081"/>
                  </a:cubicBezTo>
                  <a:cubicBezTo>
                    <a:pt x="3707" y="14280"/>
                    <a:pt x="6447" y="14586"/>
                    <a:pt x="9198" y="14748"/>
                  </a:cubicBezTo>
                  <a:cubicBezTo>
                    <a:pt x="10133" y="14800"/>
                    <a:pt x="10282" y="15182"/>
                    <a:pt x="10218" y="15972"/>
                  </a:cubicBezTo>
                  <a:cubicBezTo>
                    <a:pt x="10106" y="17433"/>
                    <a:pt x="10084" y="18906"/>
                    <a:pt x="9967" y="20366"/>
                  </a:cubicBezTo>
                  <a:cubicBezTo>
                    <a:pt x="9934" y="20780"/>
                    <a:pt x="9960" y="21070"/>
                    <a:pt x="10121" y="21259"/>
                  </a:cubicBezTo>
                  <a:cubicBezTo>
                    <a:pt x="10116" y="21296"/>
                    <a:pt x="10116" y="21333"/>
                    <a:pt x="10111" y="21371"/>
                  </a:cubicBezTo>
                  <a:cubicBezTo>
                    <a:pt x="10143" y="21360"/>
                    <a:pt x="10175" y="21349"/>
                    <a:pt x="10208" y="21339"/>
                  </a:cubicBezTo>
                  <a:cubicBezTo>
                    <a:pt x="10369" y="21462"/>
                    <a:pt x="10622" y="21527"/>
                    <a:pt x="11008" y="21537"/>
                  </a:cubicBezTo>
                  <a:cubicBezTo>
                    <a:pt x="21720" y="21844"/>
                    <a:pt x="32438" y="22204"/>
                    <a:pt x="43150" y="22553"/>
                  </a:cubicBezTo>
                  <a:cubicBezTo>
                    <a:pt x="43282" y="22558"/>
                    <a:pt x="43414" y="22563"/>
                    <a:pt x="43539" y="22563"/>
                  </a:cubicBezTo>
                  <a:cubicBezTo>
                    <a:pt x="43847" y="22563"/>
                    <a:pt x="44118" y="22530"/>
                    <a:pt x="44278" y="22370"/>
                  </a:cubicBezTo>
                  <a:cubicBezTo>
                    <a:pt x="44434" y="22219"/>
                    <a:pt x="44494" y="21961"/>
                    <a:pt x="44392" y="21505"/>
                  </a:cubicBezTo>
                  <a:cubicBezTo>
                    <a:pt x="44236" y="21484"/>
                    <a:pt x="44149" y="21388"/>
                    <a:pt x="44122" y="21237"/>
                  </a:cubicBezTo>
                  <a:cubicBezTo>
                    <a:pt x="43891" y="21130"/>
                    <a:pt x="43779" y="20962"/>
                    <a:pt x="43849" y="20699"/>
                  </a:cubicBezTo>
                  <a:cubicBezTo>
                    <a:pt x="43289" y="20441"/>
                    <a:pt x="43440" y="19749"/>
                    <a:pt x="43064" y="19372"/>
                  </a:cubicBezTo>
                  <a:cubicBezTo>
                    <a:pt x="42870" y="19313"/>
                    <a:pt x="42741" y="19211"/>
                    <a:pt x="42656" y="19082"/>
                  </a:cubicBezTo>
                  <a:cubicBezTo>
                    <a:pt x="42607" y="19007"/>
                    <a:pt x="42575" y="18921"/>
                    <a:pt x="42554" y="18824"/>
                  </a:cubicBezTo>
                  <a:cubicBezTo>
                    <a:pt x="42543" y="18802"/>
                    <a:pt x="42527" y="18782"/>
                    <a:pt x="42516" y="18755"/>
                  </a:cubicBezTo>
                  <a:cubicBezTo>
                    <a:pt x="42468" y="18636"/>
                    <a:pt x="42431" y="18512"/>
                    <a:pt x="42387" y="18390"/>
                  </a:cubicBezTo>
                  <a:cubicBezTo>
                    <a:pt x="42103" y="18046"/>
                    <a:pt x="42017" y="17674"/>
                    <a:pt x="42032" y="17294"/>
                  </a:cubicBezTo>
                  <a:cubicBezTo>
                    <a:pt x="41781" y="16364"/>
                    <a:pt x="41603" y="15413"/>
                    <a:pt x="41426" y="14463"/>
                  </a:cubicBezTo>
                  <a:cubicBezTo>
                    <a:pt x="41055" y="14446"/>
                    <a:pt x="41179" y="14081"/>
                    <a:pt x="41265" y="13898"/>
                  </a:cubicBezTo>
                  <a:cubicBezTo>
                    <a:pt x="41281" y="13871"/>
                    <a:pt x="41286" y="13845"/>
                    <a:pt x="41297" y="13823"/>
                  </a:cubicBezTo>
                  <a:cubicBezTo>
                    <a:pt x="41157" y="13146"/>
                    <a:pt x="40996" y="12480"/>
                    <a:pt x="40787" y="11835"/>
                  </a:cubicBezTo>
                  <a:cubicBezTo>
                    <a:pt x="40717" y="11792"/>
                    <a:pt x="40668" y="11723"/>
                    <a:pt x="40658" y="11615"/>
                  </a:cubicBezTo>
                  <a:cubicBezTo>
                    <a:pt x="40410" y="11384"/>
                    <a:pt x="40395" y="11116"/>
                    <a:pt x="40421" y="10836"/>
                  </a:cubicBezTo>
                  <a:cubicBezTo>
                    <a:pt x="40217" y="10342"/>
                    <a:pt x="40013" y="9853"/>
                    <a:pt x="39815" y="9370"/>
                  </a:cubicBezTo>
                  <a:cubicBezTo>
                    <a:pt x="39416" y="8859"/>
                    <a:pt x="39153" y="8306"/>
                    <a:pt x="39163" y="7661"/>
                  </a:cubicBezTo>
                  <a:cubicBezTo>
                    <a:pt x="38826" y="6700"/>
                    <a:pt x="38557" y="5716"/>
                    <a:pt x="38407" y="4674"/>
                  </a:cubicBezTo>
                  <a:cubicBezTo>
                    <a:pt x="38396" y="4583"/>
                    <a:pt x="38364" y="4394"/>
                    <a:pt x="38364" y="4394"/>
                  </a:cubicBezTo>
                  <a:cubicBezTo>
                    <a:pt x="38364" y="4394"/>
                    <a:pt x="38390" y="4126"/>
                    <a:pt x="38332" y="4126"/>
                  </a:cubicBezTo>
                  <a:cubicBezTo>
                    <a:pt x="38328" y="4098"/>
                    <a:pt x="38309" y="4089"/>
                    <a:pt x="38285" y="4089"/>
                  </a:cubicBezTo>
                  <a:cubicBezTo>
                    <a:pt x="38233" y="4089"/>
                    <a:pt x="38159" y="4131"/>
                    <a:pt x="38159" y="4131"/>
                  </a:cubicBezTo>
                  <a:cubicBezTo>
                    <a:pt x="38159" y="4131"/>
                    <a:pt x="37884" y="4139"/>
                    <a:pt x="37540" y="4139"/>
                  </a:cubicBezTo>
                  <a:cubicBezTo>
                    <a:pt x="37196" y="4139"/>
                    <a:pt x="36784" y="4131"/>
                    <a:pt x="36510" y="4099"/>
                  </a:cubicBezTo>
                  <a:cubicBezTo>
                    <a:pt x="36108" y="3782"/>
                    <a:pt x="35640" y="3578"/>
                    <a:pt x="35151" y="3492"/>
                  </a:cubicBezTo>
                  <a:cubicBezTo>
                    <a:pt x="34980" y="3365"/>
                    <a:pt x="34808" y="3295"/>
                    <a:pt x="34636" y="3295"/>
                  </a:cubicBezTo>
                  <a:cubicBezTo>
                    <a:pt x="34475" y="3295"/>
                    <a:pt x="34313" y="3357"/>
                    <a:pt x="34152" y="3492"/>
                  </a:cubicBezTo>
                  <a:cubicBezTo>
                    <a:pt x="34135" y="3492"/>
                    <a:pt x="34114" y="3498"/>
                    <a:pt x="34098" y="3498"/>
                  </a:cubicBezTo>
                  <a:cubicBezTo>
                    <a:pt x="33991" y="3519"/>
                    <a:pt x="33884" y="3546"/>
                    <a:pt x="33775" y="3583"/>
                  </a:cubicBezTo>
                  <a:cubicBezTo>
                    <a:pt x="33716" y="3583"/>
                    <a:pt x="33668" y="3600"/>
                    <a:pt x="33626" y="3632"/>
                  </a:cubicBezTo>
                  <a:cubicBezTo>
                    <a:pt x="33282" y="3750"/>
                    <a:pt x="32949" y="3890"/>
                    <a:pt x="32572" y="3900"/>
                  </a:cubicBezTo>
                  <a:cubicBezTo>
                    <a:pt x="32558" y="3902"/>
                    <a:pt x="32543" y="3903"/>
                    <a:pt x="32529" y="3903"/>
                  </a:cubicBezTo>
                  <a:cubicBezTo>
                    <a:pt x="32491" y="3903"/>
                    <a:pt x="32454" y="3898"/>
                    <a:pt x="32422" y="3890"/>
                  </a:cubicBezTo>
                  <a:cubicBezTo>
                    <a:pt x="32255" y="3793"/>
                    <a:pt x="32111" y="3665"/>
                    <a:pt x="31965" y="3514"/>
                  </a:cubicBezTo>
                  <a:cubicBezTo>
                    <a:pt x="31836" y="3273"/>
                    <a:pt x="31745" y="2982"/>
                    <a:pt x="31519" y="2832"/>
                  </a:cubicBezTo>
                  <a:cubicBezTo>
                    <a:pt x="31331" y="2706"/>
                    <a:pt x="31143" y="2662"/>
                    <a:pt x="30945" y="2662"/>
                  </a:cubicBezTo>
                  <a:cubicBezTo>
                    <a:pt x="30854" y="2662"/>
                    <a:pt x="30761" y="2671"/>
                    <a:pt x="30665" y="2686"/>
                  </a:cubicBezTo>
                  <a:cubicBezTo>
                    <a:pt x="30628" y="2681"/>
                    <a:pt x="30592" y="2679"/>
                    <a:pt x="30555" y="2679"/>
                  </a:cubicBezTo>
                  <a:cubicBezTo>
                    <a:pt x="30309" y="2679"/>
                    <a:pt x="30070" y="2778"/>
                    <a:pt x="29827" y="2854"/>
                  </a:cubicBezTo>
                  <a:cubicBezTo>
                    <a:pt x="29661" y="2837"/>
                    <a:pt x="29510" y="2757"/>
                    <a:pt x="29429" y="2525"/>
                  </a:cubicBezTo>
                  <a:cubicBezTo>
                    <a:pt x="29344" y="2306"/>
                    <a:pt x="29312" y="2133"/>
                    <a:pt x="29166" y="1934"/>
                  </a:cubicBezTo>
                  <a:cubicBezTo>
                    <a:pt x="28957" y="1644"/>
                    <a:pt x="28543" y="1629"/>
                    <a:pt x="28221" y="1612"/>
                  </a:cubicBezTo>
                  <a:cubicBezTo>
                    <a:pt x="27522" y="1569"/>
                    <a:pt x="26825" y="1413"/>
                    <a:pt x="26126" y="1317"/>
                  </a:cubicBezTo>
                  <a:lnTo>
                    <a:pt x="24046" y="1210"/>
                  </a:lnTo>
                  <a:cubicBezTo>
                    <a:pt x="23415" y="1218"/>
                    <a:pt x="22779" y="1240"/>
                    <a:pt x="22152" y="1240"/>
                  </a:cubicBezTo>
                  <a:cubicBezTo>
                    <a:pt x="21995" y="1240"/>
                    <a:pt x="21838" y="1239"/>
                    <a:pt x="21683" y="1235"/>
                  </a:cubicBezTo>
                  <a:cubicBezTo>
                    <a:pt x="20195" y="1210"/>
                    <a:pt x="18712" y="1042"/>
                    <a:pt x="17224" y="1021"/>
                  </a:cubicBezTo>
                  <a:cubicBezTo>
                    <a:pt x="17202" y="1021"/>
                    <a:pt x="17187" y="1016"/>
                    <a:pt x="17165" y="1016"/>
                  </a:cubicBezTo>
                  <a:cubicBezTo>
                    <a:pt x="15279" y="913"/>
                    <a:pt x="13388" y="811"/>
                    <a:pt x="11497" y="709"/>
                  </a:cubicBezTo>
                  <a:lnTo>
                    <a:pt x="11497" y="720"/>
                  </a:lnTo>
                  <a:cubicBezTo>
                    <a:pt x="10584" y="645"/>
                    <a:pt x="9670" y="559"/>
                    <a:pt x="8762" y="526"/>
                  </a:cubicBezTo>
                  <a:cubicBezTo>
                    <a:pt x="8564" y="473"/>
                    <a:pt x="8387" y="473"/>
                    <a:pt x="8209" y="468"/>
                  </a:cubicBezTo>
                  <a:cubicBezTo>
                    <a:pt x="6216" y="360"/>
                    <a:pt x="4217" y="204"/>
                    <a:pt x="2219" y="183"/>
                  </a:cubicBezTo>
                  <a:cubicBezTo>
                    <a:pt x="1827" y="178"/>
                    <a:pt x="1580" y="124"/>
                    <a:pt x="142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3288062" y="1518526"/>
              <a:ext cx="401535" cy="641748"/>
            </a:xfrm>
            <a:custGeom>
              <a:avLst/>
              <a:gdLst/>
              <a:ahLst/>
              <a:cxnLst/>
              <a:rect l="l" t="t" r="r" b="b"/>
              <a:pathLst>
                <a:path w="32213" h="51484" extrusionOk="0">
                  <a:moveTo>
                    <a:pt x="10203" y="1"/>
                  </a:moveTo>
                  <a:cubicBezTo>
                    <a:pt x="10192" y="12"/>
                    <a:pt x="10181" y="23"/>
                    <a:pt x="10170" y="33"/>
                  </a:cubicBezTo>
                  <a:cubicBezTo>
                    <a:pt x="10197" y="335"/>
                    <a:pt x="10299" y="657"/>
                    <a:pt x="9928" y="829"/>
                  </a:cubicBezTo>
                  <a:cubicBezTo>
                    <a:pt x="9843" y="1129"/>
                    <a:pt x="9746" y="1436"/>
                    <a:pt x="9670" y="1736"/>
                  </a:cubicBezTo>
                  <a:cubicBezTo>
                    <a:pt x="9541" y="2242"/>
                    <a:pt x="9466" y="2757"/>
                    <a:pt x="9617" y="3300"/>
                  </a:cubicBezTo>
                  <a:cubicBezTo>
                    <a:pt x="8725" y="7329"/>
                    <a:pt x="7839" y="11364"/>
                    <a:pt x="6947" y="15393"/>
                  </a:cubicBezTo>
                  <a:cubicBezTo>
                    <a:pt x="6866" y="15752"/>
                    <a:pt x="6930" y="16204"/>
                    <a:pt x="6436" y="16338"/>
                  </a:cubicBezTo>
                  <a:lnTo>
                    <a:pt x="6436" y="17149"/>
                  </a:lnTo>
                  <a:cubicBezTo>
                    <a:pt x="6823" y="17498"/>
                    <a:pt x="6823" y="17848"/>
                    <a:pt x="6436" y="18202"/>
                  </a:cubicBezTo>
                  <a:cubicBezTo>
                    <a:pt x="6431" y="18503"/>
                    <a:pt x="6431" y="18809"/>
                    <a:pt x="6426" y="19110"/>
                  </a:cubicBezTo>
                  <a:cubicBezTo>
                    <a:pt x="6350" y="19169"/>
                    <a:pt x="6270" y="19212"/>
                    <a:pt x="6184" y="19244"/>
                  </a:cubicBezTo>
                  <a:cubicBezTo>
                    <a:pt x="6280" y="19422"/>
                    <a:pt x="6367" y="19610"/>
                    <a:pt x="6458" y="19798"/>
                  </a:cubicBezTo>
                  <a:cubicBezTo>
                    <a:pt x="6506" y="20179"/>
                    <a:pt x="6662" y="20453"/>
                    <a:pt x="6979" y="20566"/>
                  </a:cubicBezTo>
                  <a:cubicBezTo>
                    <a:pt x="7006" y="20593"/>
                    <a:pt x="7033" y="20625"/>
                    <a:pt x="7066" y="20647"/>
                  </a:cubicBezTo>
                  <a:cubicBezTo>
                    <a:pt x="7339" y="20850"/>
                    <a:pt x="7607" y="20952"/>
                    <a:pt x="7785" y="21173"/>
                  </a:cubicBezTo>
                  <a:cubicBezTo>
                    <a:pt x="7780" y="21500"/>
                    <a:pt x="7780" y="21834"/>
                    <a:pt x="7775" y="22162"/>
                  </a:cubicBezTo>
                  <a:cubicBezTo>
                    <a:pt x="7822" y="22113"/>
                    <a:pt x="7860" y="22060"/>
                    <a:pt x="7897" y="22011"/>
                  </a:cubicBezTo>
                  <a:lnTo>
                    <a:pt x="7897" y="22011"/>
                  </a:lnTo>
                  <a:cubicBezTo>
                    <a:pt x="7860" y="22087"/>
                    <a:pt x="7812" y="22162"/>
                    <a:pt x="7763" y="22231"/>
                  </a:cubicBezTo>
                  <a:cubicBezTo>
                    <a:pt x="7758" y="22231"/>
                    <a:pt x="7758" y="22226"/>
                    <a:pt x="7758" y="22226"/>
                  </a:cubicBezTo>
                  <a:cubicBezTo>
                    <a:pt x="7575" y="22306"/>
                    <a:pt x="7452" y="22414"/>
                    <a:pt x="7468" y="22591"/>
                  </a:cubicBezTo>
                  <a:cubicBezTo>
                    <a:pt x="7441" y="22623"/>
                    <a:pt x="7409" y="22655"/>
                    <a:pt x="7382" y="22688"/>
                  </a:cubicBezTo>
                  <a:cubicBezTo>
                    <a:pt x="7378" y="22687"/>
                    <a:pt x="7374" y="22687"/>
                    <a:pt x="7370" y="22687"/>
                  </a:cubicBezTo>
                  <a:cubicBezTo>
                    <a:pt x="7271" y="22687"/>
                    <a:pt x="7230" y="22815"/>
                    <a:pt x="7183" y="22919"/>
                  </a:cubicBezTo>
                  <a:cubicBezTo>
                    <a:pt x="7183" y="22919"/>
                    <a:pt x="7188" y="22925"/>
                    <a:pt x="7195" y="22930"/>
                  </a:cubicBezTo>
                  <a:cubicBezTo>
                    <a:pt x="6904" y="23327"/>
                    <a:pt x="6565" y="23666"/>
                    <a:pt x="6275" y="24053"/>
                  </a:cubicBezTo>
                  <a:cubicBezTo>
                    <a:pt x="5937" y="24510"/>
                    <a:pt x="5680" y="25020"/>
                    <a:pt x="5400" y="25514"/>
                  </a:cubicBezTo>
                  <a:cubicBezTo>
                    <a:pt x="5093" y="26067"/>
                    <a:pt x="4733" y="26411"/>
                    <a:pt x="4223" y="26776"/>
                  </a:cubicBezTo>
                  <a:cubicBezTo>
                    <a:pt x="3954" y="26975"/>
                    <a:pt x="3729" y="27190"/>
                    <a:pt x="3541" y="27463"/>
                  </a:cubicBezTo>
                  <a:cubicBezTo>
                    <a:pt x="3186" y="27969"/>
                    <a:pt x="2987" y="28613"/>
                    <a:pt x="2779" y="29188"/>
                  </a:cubicBezTo>
                  <a:cubicBezTo>
                    <a:pt x="2752" y="29263"/>
                    <a:pt x="2719" y="29345"/>
                    <a:pt x="2687" y="29424"/>
                  </a:cubicBezTo>
                  <a:cubicBezTo>
                    <a:pt x="2467" y="29650"/>
                    <a:pt x="2348" y="29892"/>
                    <a:pt x="2494" y="30193"/>
                  </a:cubicBezTo>
                  <a:cubicBezTo>
                    <a:pt x="2482" y="30354"/>
                    <a:pt x="2509" y="30515"/>
                    <a:pt x="2601" y="30644"/>
                  </a:cubicBezTo>
                  <a:cubicBezTo>
                    <a:pt x="2730" y="30827"/>
                    <a:pt x="3036" y="30887"/>
                    <a:pt x="3230" y="30945"/>
                  </a:cubicBezTo>
                  <a:cubicBezTo>
                    <a:pt x="3262" y="30956"/>
                    <a:pt x="3288" y="30966"/>
                    <a:pt x="3320" y="30977"/>
                  </a:cubicBezTo>
                  <a:cubicBezTo>
                    <a:pt x="3379" y="31170"/>
                    <a:pt x="3439" y="31358"/>
                    <a:pt x="3503" y="31552"/>
                  </a:cubicBezTo>
                  <a:cubicBezTo>
                    <a:pt x="3530" y="31569"/>
                    <a:pt x="3563" y="31579"/>
                    <a:pt x="3595" y="31589"/>
                  </a:cubicBezTo>
                  <a:cubicBezTo>
                    <a:pt x="3563" y="31660"/>
                    <a:pt x="3525" y="31730"/>
                    <a:pt x="3488" y="31799"/>
                  </a:cubicBezTo>
                  <a:cubicBezTo>
                    <a:pt x="3481" y="31730"/>
                    <a:pt x="3476" y="31660"/>
                    <a:pt x="3476" y="31589"/>
                  </a:cubicBezTo>
                  <a:cubicBezTo>
                    <a:pt x="3089" y="31950"/>
                    <a:pt x="3208" y="32390"/>
                    <a:pt x="3245" y="32821"/>
                  </a:cubicBezTo>
                  <a:cubicBezTo>
                    <a:pt x="3208" y="32906"/>
                    <a:pt x="3143" y="32987"/>
                    <a:pt x="3015" y="33062"/>
                  </a:cubicBezTo>
                  <a:cubicBezTo>
                    <a:pt x="2901" y="33121"/>
                    <a:pt x="2789" y="33185"/>
                    <a:pt x="2714" y="33292"/>
                  </a:cubicBezTo>
                  <a:cubicBezTo>
                    <a:pt x="2579" y="33481"/>
                    <a:pt x="2504" y="33669"/>
                    <a:pt x="2456" y="33867"/>
                  </a:cubicBezTo>
                  <a:cubicBezTo>
                    <a:pt x="1812" y="35189"/>
                    <a:pt x="1800" y="36694"/>
                    <a:pt x="1435" y="38090"/>
                  </a:cubicBezTo>
                  <a:cubicBezTo>
                    <a:pt x="882" y="40185"/>
                    <a:pt x="441" y="42318"/>
                    <a:pt x="65" y="44457"/>
                  </a:cubicBezTo>
                  <a:cubicBezTo>
                    <a:pt x="0" y="44822"/>
                    <a:pt x="307" y="45880"/>
                    <a:pt x="307" y="45880"/>
                  </a:cubicBezTo>
                  <a:cubicBezTo>
                    <a:pt x="307" y="45880"/>
                    <a:pt x="774" y="45880"/>
                    <a:pt x="1264" y="45972"/>
                  </a:cubicBezTo>
                  <a:cubicBezTo>
                    <a:pt x="5770" y="46830"/>
                    <a:pt x="10277" y="47695"/>
                    <a:pt x="14780" y="48576"/>
                  </a:cubicBezTo>
                  <a:cubicBezTo>
                    <a:pt x="14812" y="48608"/>
                    <a:pt x="14844" y="48641"/>
                    <a:pt x="14871" y="48679"/>
                  </a:cubicBezTo>
                  <a:cubicBezTo>
                    <a:pt x="14909" y="48652"/>
                    <a:pt x="14946" y="48635"/>
                    <a:pt x="14989" y="48615"/>
                  </a:cubicBezTo>
                  <a:cubicBezTo>
                    <a:pt x="17825" y="49173"/>
                    <a:pt x="20668" y="49731"/>
                    <a:pt x="23498" y="50301"/>
                  </a:cubicBezTo>
                  <a:cubicBezTo>
                    <a:pt x="24626" y="50527"/>
                    <a:pt x="25873" y="50408"/>
                    <a:pt x="26850" y="51209"/>
                  </a:cubicBezTo>
                  <a:lnTo>
                    <a:pt x="26850" y="51214"/>
                  </a:lnTo>
                  <a:lnTo>
                    <a:pt x="26883" y="51214"/>
                  </a:lnTo>
                  <a:cubicBezTo>
                    <a:pt x="26910" y="51214"/>
                    <a:pt x="26937" y="51219"/>
                    <a:pt x="26964" y="51219"/>
                  </a:cubicBezTo>
                  <a:cubicBezTo>
                    <a:pt x="27358" y="51265"/>
                    <a:pt x="27744" y="51436"/>
                    <a:pt x="28141" y="51436"/>
                  </a:cubicBezTo>
                  <a:cubicBezTo>
                    <a:pt x="28301" y="51436"/>
                    <a:pt x="28464" y="51408"/>
                    <a:pt x="28630" y="51333"/>
                  </a:cubicBezTo>
                  <a:cubicBezTo>
                    <a:pt x="28867" y="51416"/>
                    <a:pt x="29065" y="51455"/>
                    <a:pt x="29234" y="51455"/>
                  </a:cubicBezTo>
                  <a:cubicBezTo>
                    <a:pt x="29348" y="51455"/>
                    <a:pt x="29448" y="51437"/>
                    <a:pt x="29537" y="51402"/>
                  </a:cubicBezTo>
                  <a:cubicBezTo>
                    <a:pt x="29558" y="51429"/>
                    <a:pt x="29580" y="51456"/>
                    <a:pt x="29602" y="51483"/>
                  </a:cubicBezTo>
                  <a:cubicBezTo>
                    <a:pt x="29612" y="51445"/>
                    <a:pt x="29617" y="51402"/>
                    <a:pt x="29629" y="51360"/>
                  </a:cubicBezTo>
                  <a:cubicBezTo>
                    <a:pt x="29913" y="51187"/>
                    <a:pt x="30048" y="50790"/>
                    <a:pt x="30118" y="50226"/>
                  </a:cubicBezTo>
                  <a:cubicBezTo>
                    <a:pt x="30773" y="45181"/>
                    <a:pt x="31498" y="40148"/>
                    <a:pt x="32180" y="35109"/>
                  </a:cubicBezTo>
                  <a:cubicBezTo>
                    <a:pt x="32213" y="34877"/>
                    <a:pt x="32148" y="34631"/>
                    <a:pt x="32104" y="34383"/>
                  </a:cubicBezTo>
                  <a:cubicBezTo>
                    <a:pt x="32131" y="34212"/>
                    <a:pt x="32153" y="34034"/>
                    <a:pt x="32180" y="33862"/>
                  </a:cubicBezTo>
                  <a:cubicBezTo>
                    <a:pt x="31987" y="33594"/>
                    <a:pt x="31745" y="33223"/>
                    <a:pt x="31476" y="32949"/>
                  </a:cubicBezTo>
                  <a:cubicBezTo>
                    <a:pt x="31417" y="32702"/>
                    <a:pt x="31337" y="32541"/>
                    <a:pt x="31229" y="32466"/>
                  </a:cubicBezTo>
                  <a:cubicBezTo>
                    <a:pt x="31170" y="32449"/>
                    <a:pt x="31112" y="32434"/>
                    <a:pt x="31052" y="32422"/>
                  </a:cubicBezTo>
                  <a:cubicBezTo>
                    <a:pt x="30950" y="32439"/>
                    <a:pt x="30837" y="32503"/>
                    <a:pt x="30703" y="32627"/>
                  </a:cubicBezTo>
                  <a:cubicBezTo>
                    <a:pt x="30574" y="32670"/>
                    <a:pt x="30440" y="32772"/>
                    <a:pt x="30311" y="32955"/>
                  </a:cubicBezTo>
                  <a:cubicBezTo>
                    <a:pt x="30034" y="33343"/>
                    <a:pt x="29660" y="33459"/>
                    <a:pt x="29252" y="33459"/>
                  </a:cubicBezTo>
                  <a:cubicBezTo>
                    <a:pt x="29011" y="33459"/>
                    <a:pt x="28758" y="33418"/>
                    <a:pt x="28506" y="33368"/>
                  </a:cubicBezTo>
                  <a:cubicBezTo>
                    <a:pt x="28266" y="33180"/>
                    <a:pt x="28007" y="33132"/>
                    <a:pt x="27741" y="33132"/>
                  </a:cubicBezTo>
                  <a:cubicBezTo>
                    <a:pt x="27462" y="33132"/>
                    <a:pt x="27175" y="33185"/>
                    <a:pt x="26896" y="33185"/>
                  </a:cubicBezTo>
                  <a:cubicBezTo>
                    <a:pt x="26850" y="33185"/>
                    <a:pt x="26805" y="33184"/>
                    <a:pt x="26760" y="33180"/>
                  </a:cubicBezTo>
                  <a:lnTo>
                    <a:pt x="26760" y="33180"/>
                  </a:lnTo>
                  <a:cubicBezTo>
                    <a:pt x="26781" y="33201"/>
                    <a:pt x="26803" y="33218"/>
                    <a:pt x="26830" y="33233"/>
                  </a:cubicBezTo>
                  <a:lnTo>
                    <a:pt x="26792" y="33233"/>
                  </a:lnTo>
                  <a:cubicBezTo>
                    <a:pt x="26711" y="33240"/>
                    <a:pt x="26625" y="33240"/>
                    <a:pt x="26545" y="33240"/>
                  </a:cubicBezTo>
                  <a:cubicBezTo>
                    <a:pt x="26572" y="33223"/>
                    <a:pt x="26599" y="33212"/>
                    <a:pt x="26620" y="33196"/>
                  </a:cubicBezTo>
                  <a:lnTo>
                    <a:pt x="26620" y="33196"/>
                  </a:lnTo>
                  <a:cubicBezTo>
                    <a:pt x="26530" y="33215"/>
                    <a:pt x="26439" y="33223"/>
                    <a:pt x="26346" y="33223"/>
                  </a:cubicBezTo>
                  <a:cubicBezTo>
                    <a:pt x="25908" y="33223"/>
                    <a:pt x="25429" y="33046"/>
                    <a:pt x="24950" y="33046"/>
                  </a:cubicBezTo>
                  <a:cubicBezTo>
                    <a:pt x="24632" y="33046"/>
                    <a:pt x="24314" y="33124"/>
                    <a:pt x="24009" y="33384"/>
                  </a:cubicBezTo>
                  <a:cubicBezTo>
                    <a:pt x="23930" y="33393"/>
                    <a:pt x="23853" y="33398"/>
                    <a:pt x="23775" y="33398"/>
                  </a:cubicBezTo>
                  <a:cubicBezTo>
                    <a:pt x="23481" y="33398"/>
                    <a:pt x="23192" y="33323"/>
                    <a:pt x="22908" y="33094"/>
                  </a:cubicBezTo>
                  <a:cubicBezTo>
                    <a:pt x="22354" y="32648"/>
                    <a:pt x="22027" y="31906"/>
                    <a:pt x="21764" y="31267"/>
                  </a:cubicBezTo>
                  <a:cubicBezTo>
                    <a:pt x="21291" y="30106"/>
                    <a:pt x="20979" y="28829"/>
                    <a:pt x="20979" y="27577"/>
                  </a:cubicBezTo>
                  <a:cubicBezTo>
                    <a:pt x="20974" y="26406"/>
                    <a:pt x="21189" y="24762"/>
                    <a:pt x="20190" y="23907"/>
                  </a:cubicBezTo>
                  <a:cubicBezTo>
                    <a:pt x="20168" y="23892"/>
                    <a:pt x="20141" y="23880"/>
                    <a:pt x="20120" y="23865"/>
                  </a:cubicBezTo>
                  <a:cubicBezTo>
                    <a:pt x="20217" y="23853"/>
                    <a:pt x="20237" y="23763"/>
                    <a:pt x="20195" y="23687"/>
                  </a:cubicBezTo>
                  <a:cubicBezTo>
                    <a:pt x="20152" y="23607"/>
                    <a:pt x="19996" y="23585"/>
                    <a:pt x="19873" y="23526"/>
                  </a:cubicBezTo>
                  <a:cubicBezTo>
                    <a:pt x="19798" y="23607"/>
                    <a:pt x="19738" y="23666"/>
                    <a:pt x="19679" y="23731"/>
                  </a:cubicBezTo>
                  <a:cubicBezTo>
                    <a:pt x="19669" y="23731"/>
                    <a:pt x="19659" y="23730"/>
                    <a:pt x="19649" y="23730"/>
                  </a:cubicBezTo>
                  <a:cubicBezTo>
                    <a:pt x="19405" y="23730"/>
                    <a:pt x="19149" y="23803"/>
                    <a:pt x="18927" y="23865"/>
                  </a:cubicBezTo>
                  <a:cubicBezTo>
                    <a:pt x="18671" y="23940"/>
                    <a:pt x="18401" y="24013"/>
                    <a:pt x="18139" y="24013"/>
                  </a:cubicBezTo>
                  <a:cubicBezTo>
                    <a:pt x="17900" y="24013"/>
                    <a:pt x="17668" y="23953"/>
                    <a:pt x="17460" y="23778"/>
                  </a:cubicBezTo>
                  <a:cubicBezTo>
                    <a:pt x="17423" y="23746"/>
                    <a:pt x="17391" y="23714"/>
                    <a:pt x="17363" y="23682"/>
                  </a:cubicBezTo>
                  <a:lnTo>
                    <a:pt x="17363" y="23037"/>
                  </a:lnTo>
                  <a:cubicBezTo>
                    <a:pt x="17547" y="22742"/>
                    <a:pt x="17911" y="22484"/>
                    <a:pt x="18132" y="22371"/>
                  </a:cubicBezTo>
                  <a:cubicBezTo>
                    <a:pt x="18271" y="22301"/>
                    <a:pt x="18325" y="22151"/>
                    <a:pt x="18325" y="22006"/>
                  </a:cubicBezTo>
                  <a:lnTo>
                    <a:pt x="18325" y="21968"/>
                  </a:lnTo>
                  <a:cubicBezTo>
                    <a:pt x="18347" y="22011"/>
                    <a:pt x="18368" y="22048"/>
                    <a:pt x="18395" y="22092"/>
                  </a:cubicBezTo>
                  <a:cubicBezTo>
                    <a:pt x="18363" y="22022"/>
                    <a:pt x="18341" y="21958"/>
                    <a:pt x="18325" y="21887"/>
                  </a:cubicBezTo>
                  <a:cubicBezTo>
                    <a:pt x="18336" y="21485"/>
                    <a:pt x="18400" y="21088"/>
                    <a:pt x="18492" y="20694"/>
                  </a:cubicBezTo>
                  <a:cubicBezTo>
                    <a:pt x="18648" y="20012"/>
                    <a:pt x="18960" y="19357"/>
                    <a:pt x="19147" y="18675"/>
                  </a:cubicBezTo>
                  <a:cubicBezTo>
                    <a:pt x="19297" y="18594"/>
                    <a:pt x="19287" y="18438"/>
                    <a:pt x="19250" y="18267"/>
                  </a:cubicBezTo>
                  <a:cubicBezTo>
                    <a:pt x="19270" y="18148"/>
                    <a:pt x="19287" y="18036"/>
                    <a:pt x="19297" y="17917"/>
                  </a:cubicBezTo>
                  <a:cubicBezTo>
                    <a:pt x="19308" y="17800"/>
                    <a:pt x="19308" y="17697"/>
                    <a:pt x="19297" y="17595"/>
                  </a:cubicBezTo>
                  <a:lnTo>
                    <a:pt x="19297" y="17595"/>
                  </a:lnTo>
                  <a:cubicBezTo>
                    <a:pt x="19346" y="17746"/>
                    <a:pt x="19346" y="17934"/>
                    <a:pt x="19270" y="18170"/>
                  </a:cubicBezTo>
                  <a:cubicBezTo>
                    <a:pt x="19384" y="18105"/>
                    <a:pt x="19475" y="18041"/>
                    <a:pt x="19545" y="17977"/>
                  </a:cubicBezTo>
                  <a:cubicBezTo>
                    <a:pt x="19577" y="17659"/>
                    <a:pt x="19540" y="17374"/>
                    <a:pt x="19432" y="17106"/>
                  </a:cubicBezTo>
                  <a:cubicBezTo>
                    <a:pt x="19335" y="17037"/>
                    <a:pt x="19228" y="16967"/>
                    <a:pt x="19114" y="16908"/>
                  </a:cubicBezTo>
                  <a:cubicBezTo>
                    <a:pt x="19077" y="16886"/>
                    <a:pt x="19040" y="16865"/>
                    <a:pt x="18997" y="16843"/>
                  </a:cubicBezTo>
                  <a:cubicBezTo>
                    <a:pt x="18755" y="16536"/>
                    <a:pt x="18395" y="16300"/>
                    <a:pt x="18035" y="16043"/>
                  </a:cubicBezTo>
                  <a:cubicBezTo>
                    <a:pt x="17750" y="15854"/>
                    <a:pt x="17594" y="15737"/>
                    <a:pt x="17492" y="15581"/>
                  </a:cubicBezTo>
                  <a:cubicBezTo>
                    <a:pt x="17036" y="15054"/>
                    <a:pt x="16885" y="14324"/>
                    <a:pt x="16644" y="13674"/>
                  </a:cubicBezTo>
                  <a:cubicBezTo>
                    <a:pt x="16375" y="12943"/>
                    <a:pt x="15913" y="12465"/>
                    <a:pt x="15333" y="11966"/>
                  </a:cubicBezTo>
                  <a:cubicBezTo>
                    <a:pt x="15182" y="11830"/>
                    <a:pt x="15038" y="11696"/>
                    <a:pt x="14903" y="11552"/>
                  </a:cubicBezTo>
                  <a:cubicBezTo>
                    <a:pt x="14844" y="11369"/>
                    <a:pt x="14731" y="11218"/>
                    <a:pt x="14570" y="11101"/>
                  </a:cubicBezTo>
                  <a:cubicBezTo>
                    <a:pt x="14559" y="11084"/>
                    <a:pt x="14549" y="11068"/>
                    <a:pt x="14537" y="11057"/>
                  </a:cubicBezTo>
                  <a:cubicBezTo>
                    <a:pt x="14286" y="10622"/>
                    <a:pt x="14344" y="10181"/>
                    <a:pt x="14398" y="9725"/>
                  </a:cubicBezTo>
                  <a:cubicBezTo>
                    <a:pt x="14742" y="9397"/>
                    <a:pt x="14812" y="9070"/>
                    <a:pt x="14371" y="8748"/>
                  </a:cubicBezTo>
                  <a:cubicBezTo>
                    <a:pt x="14259" y="8252"/>
                    <a:pt x="14022" y="7775"/>
                    <a:pt x="13850" y="7302"/>
                  </a:cubicBezTo>
                  <a:cubicBezTo>
                    <a:pt x="13597" y="5282"/>
                    <a:pt x="14312" y="3310"/>
                    <a:pt x="14517" y="1312"/>
                  </a:cubicBezTo>
                  <a:lnTo>
                    <a:pt x="14517" y="1297"/>
                  </a:lnTo>
                  <a:cubicBezTo>
                    <a:pt x="13441" y="1076"/>
                    <a:pt x="12389" y="801"/>
                    <a:pt x="11378" y="431"/>
                  </a:cubicBezTo>
                  <a:cubicBezTo>
                    <a:pt x="10981" y="286"/>
                    <a:pt x="10595" y="141"/>
                    <a:pt x="10203"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4702964" y="2697578"/>
              <a:ext cx="338774" cy="311151"/>
            </a:xfrm>
            <a:custGeom>
              <a:avLst/>
              <a:gdLst/>
              <a:ahLst/>
              <a:cxnLst/>
              <a:rect l="l" t="t" r="r" b="b"/>
              <a:pathLst>
                <a:path w="27178" h="24962" extrusionOk="0">
                  <a:moveTo>
                    <a:pt x="24223" y="0"/>
                  </a:moveTo>
                  <a:cubicBezTo>
                    <a:pt x="21204" y="80"/>
                    <a:pt x="18169" y="28"/>
                    <a:pt x="15172" y="323"/>
                  </a:cubicBezTo>
                  <a:cubicBezTo>
                    <a:pt x="14015" y="435"/>
                    <a:pt x="12862" y="449"/>
                    <a:pt x="11711" y="449"/>
                  </a:cubicBezTo>
                  <a:cubicBezTo>
                    <a:pt x="11329" y="449"/>
                    <a:pt x="10948" y="448"/>
                    <a:pt x="10568" y="448"/>
                  </a:cubicBezTo>
                  <a:cubicBezTo>
                    <a:pt x="9896" y="448"/>
                    <a:pt x="9224" y="452"/>
                    <a:pt x="8552" y="479"/>
                  </a:cubicBezTo>
                  <a:cubicBezTo>
                    <a:pt x="7469" y="522"/>
                    <a:pt x="6384" y="535"/>
                    <a:pt x="5295" y="535"/>
                  </a:cubicBezTo>
                  <a:cubicBezTo>
                    <a:pt x="3668" y="535"/>
                    <a:pt x="2031" y="506"/>
                    <a:pt x="370" y="506"/>
                  </a:cubicBezTo>
                  <a:cubicBezTo>
                    <a:pt x="376" y="623"/>
                    <a:pt x="387" y="737"/>
                    <a:pt x="397" y="849"/>
                  </a:cubicBezTo>
                  <a:cubicBezTo>
                    <a:pt x="273" y="796"/>
                    <a:pt x="161" y="725"/>
                    <a:pt x="64" y="623"/>
                  </a:cubicBezTo>
                  <a:cubicBezTo>
                    <a:pt x="37" y="603"/>
                    <a:pt x="22" y="575"/>
                    <a:pt x="0" y="554"/>
                  </a:cubicBezTo>
                  <a:lnTo>
                    <a:pt x="0" y="554"/>
                  </a:lnTo>
                  <a:cubicBezTo>
                    <a:pt x="27" y="1010"/>
                    <a:pt x="64" y="1466"/>
                    <a:pt x="129" y="1924"/>
                  </a:cubicBezTo>
                  <a:cubicBezTo>
                    <a:pt x="129" y="1940"/>
                    <a:pt x="129" y="1950"/>
                    <a:pt x="134" y="1967"/>
                  </a:cubicBezTo>
                  <a:cubicBezTo>
                    <a:pt x="156" y="2123"/>
                    <a:pt x="177" y="2279"/>
                    <a:pt x="204" y="2440"/>
                  </a:cubicBezTo>
                  <a:cubicBezTo>
                    <a:pt x="290" y="3181"/>
                    <a:pt x="306" y="3928"/>
                    <a:pt x="441" y="4669"/>
                  </a:cubicBezTo>
                  <a:cubicBezTo>
                    <a:pt x="585" y="5480"/>
                    <a:pt x="854" y="6281"/>
                    <a:pt x="967" y="7102"/>
                  </a:cubicBezTo>
                  <a:lnTo>
                    <a:pt x="945" y="7102"/>
                  </a:lnTo>
                  <a:cubicBezTo>
                    <a:pt x="1096" y="9928"/>
                    <a:pt x="1096" y="12748"/>
                    <a:pt x="821" y="15569"/>
                  </a:cubicBezTo>
                  <a:cubicBezTo>
                    <a:pt x="821" y="15730"/>
                    <a:pt x="816" y="15891"/>
                    <a:pt x="811" y="16053"/>
                  </a:cubicBezTo>
                  <a:cubicBezTo>
                    <a:pt x="816" y="16122"/>
                    <a:pt x="811" y="16192"/>
                    <a:pt x="811" y="16256"/>
                  </a:cubicBezTo>
                  <a:cubicBezTo>
                    <a:pt x="806" y="16429"/>
                    <a:pt x="801" y="16606"/>
                    <a:pt x="796" y="16777"/>
                  </a:cubicBezTo>
                  <a:cubicBezTo>
                    <a:pt x="796" y="17702"/>
                    <a:pt x="774" y="18626"/>
                    <a:pt x="789" y="19549"/>
                  </a:cubicBezTo>
                  <a:cubicBezTo>
                    <a:pt x="796" y="19819"/>
                    <a:pt x="725" y="19963"/>
                    <a:pt x="575" y="20012"/>
                  </a:cubicBezTo>
                  <a:cubicBezTo>
                    <a:pt x="558" y="20007"/>
                    <a:pt x="543" y="19995"/>
                    <a:pt x="526" y="19990"/>
                  </a:cubicBezTo>
                  <a:lnTo>
                    <a:pt x="526" y="19990"/>
                  </a:lnTo>
                  <a:cubicBezTo>
                    <a:pt x="526" y="20033"/>
                    <a:pt x="531" y="20071"/>
                    <a:pt x="538" y="20104"/>
                  </a:cubicBezTo>
                  <a:lnTo>
                    <a:pt x="543" y="20168"/>
                  </a:lnTo>
                  <a:cubicBezTo>
                    <a:pt x="553" y="20297"/>
                    <a:pt x="612" y="20404"/>
                    <a:pt x="699" y="20490"/>
                  </a:cubicBezTo>
                  <a:cubicBezTo>
                    <a:pt x="723" y="20493"/>
                    <a:pt x="745" y="20494"/>
                    <a:pt x="768" y="20494"/>
                  </a:cubicBezTo>
                  <a:cubicBezTo>
                    <a:pt x="791" y="20494"/>
                    <a:pt x="814" y="20493"/>
                    <a:pt x="838" y="20490"/>
                  </a:cubicBezTo>
                  <a:cubicBezTo>
                    <a:pt x="924" y="20474"/>
                    <a:pt x="977" y="20447"/>
                    <a:pt x="1010" y="20409"/>
                  </a:cubicBezTo>
                  <a:cubicBezTo>
                    <a:pt x="1949" y="20441"/>
                    <a:pt x="2938" y="20619"/>
                    <a:pt x="3664" y="21237"/>
                  </a:cubicBezTo>
                  <a:cubicBezTo>
                    <a:pt x="3729" y="21425"/>
                    <a:pt x="3782" y="21644"/>
                    <a:pt x="3739" y="21827"/>
                  </a:cubicBezTo>
                  <a:cubicBezTo>
                    <a:pt x="3648" y="22209"/>
                    <a:pt x="3717" y="22623"/>
                    <a:pt x="3717" y="23025"/>
                  </a:cubicBezTo>
                  <a:cubicBezTo>
                    <a:pt x="3717" y="23456"/>
                    <a:pt x="3690" y="24396"/>
                    <a:pt x="3690" y="24830"/>
                  </a:cubicBezTo>
                  <a:cubicBezTo>
                    <a:pt x="3746" y="24934"/>
                    <a:pt x="3871" y="24962"/>
                    <a:pt x="3987" y="24962"/>
                  </a:cubicBezTo>
                  <a:cubicBezTo>
                    <a:pt x="4118" y="24962"/>
                    <a:pt x="4238" y="24927"/>
                    <a:pt x="4238" y="24927"/>
                  </a:cubicBezTo>
                  <a:lnTo>
                    <a:pt x="4314" y="24847"/>
                  </a:lnTo>
                  <a:cubicBezTo>
                    <a:pt x="4314" y="24847"/>
                    <a:pt x="4573" y="24781"/>
                    <a:pt x="4795" y="24781"/>
                  </a:cubicBezTo>
                  <a:cubicBezTo>
                    <a:pt x="4812" y="24781"/>
                    <a:pt x="4829" y="24782"/>
                    <a:pt x="4845" y="24783"/>
                  </a:cubicBezTo>
                  <a:cubicBezTo>
                    <a:pt x="5284" y="24804"/>
                    <a:pt x="5722" y="24811"/>
                    <a:pt x="6160" y="24811"/>
                  </a:cubicBezTo>
                  <a:cubicBezTo>
                    <a:pt x="6781" y="24811"/>
                    <a:pt x="7401" y="24798"/>
                    <a:pt x="8021" y="24798"/>
                  </a:cubicBezTo>
                  <a:cubicBezTo>
                    <a:pt x="8294" y="24803"/>
                    <a:pt x="8569" y="24815"/>
                    <a:pt x="8842" y="24820"/>
                  </a:cubicBezTo>
                  <a:cubicBezTo>
                    <a:pt x="9321" y="24771"/>
                    <a:pt x="9841" y="24745"/>
                    <a:pt x="10444" y="24745"/>
                  </a:cubicBezTo>
                  <a:cubicBezTo>
                    <a:pt x="10964" y="24745"/>
                    <a:pt x="11502" y="24761"/>
                    <a:pt x="12018" y="24783"/>
                  </a:cubicBezTo>
                  <a:cubicBezTo>
                    <a:pt x="12109" y="24783"/>
                    <a:pt x="12200" y="24788"/>
                    <a:pt x="12291" y="24788"/>
                  </a:cubicBezTo>
                  <a:cubicBezTo>
                    <a:pt x="12581" y="24761"/>
                    <a:pt x="12877" y="24734"/>
                    <a:pt x="13167" y="24686"/>
                  </a:cubicBezTo>
                  <a:cubicBezTo>
                    <a:pt x="14451" y="24642"/>
                    <a:pt x="15735" y="24584"/>
                    <a:pt x="17019" y="24562"/>
                  </a:cubicBezTo>
                  <a:cubicBezTo>
                    <a:pt x="17617" y="24552"/>
                    <a:pt x="18293" y="24437"/>
                    <a:pt x="18896" y="24437"/>
                  </a:cubicBezTo>
                  <a:cubicBezTo>
                    <a:pt x="19301" y="24437"/>
                    <a:pt x="19673" y="24489"/>
                    <a:pt x="19968" y="24659"/>
                  </a:cubicBezTo>
                  <a:cubicBezTo>
                    <a:pt x="20012" y="24637"/>
                    <a:pt x="20059" y="24621"/>
                    <a:pt x="20103" y="24594"/>
                  </a:cubicBezTo>
                  <a:cubicBezTo>
                    <a:pt x="20065" y="24396"/>
                    <a:pt x="20044" y="24197"/>
                    <a:pt x="20027" y="23992"/>
                  </a:cubicBezTo>
                  <a:cubicBezTo>
                    <a:pt x="20302" y="23746"/>
                    <a:pt x="20463" y="23359"/>
                    <a:pt x="20511" y="22784"/>
                  </a:cubicBezTo>
                  <a:cubicBezTo>
                    <a:pt x="20533" y="22569"/>
                    <a:pt x="20522" y="22353"/>
                    <a:pt x="20522" y="22139"/>
                  </a:cubicBezTo>
                  <a:cubicBezTo>
                    <a:pt x="19990" y="21961"/>
                    <a:pt x="20054" y="21483"/>
                    <a:pt x="19985" y="21064"/>
                  </a:cubicBezTo>
                  <a:cubicBezTo>
                    <a:pt x="18911" y="20028"/>
                    <a:pt x="19898" y="19663"/>
                    <a:pt x="20463" y="19157"/>
                  </a:cubicBezTo>
                  <a:cubicBezTo>
                    <a:pt x="20554" y="19033"/>
                    <a:pt x="20651" y="18911"/>
                    <a:pt x="20753" y="18787"/>
                  </a:cubicBezTo>
                  <a:cubicBezTo>
                    <a:pt x="20640" y="18599"/>
                    <a:pt x="20592" y="18421"/>
                    <a:pt x="20580" y="18255"/>
                  </a:cubicBezTo>
                  <a:cubicBezTo>
                    <a:pt x="20575" y="18126"/>
                    <a:pt x="20592" y="18002"/>
                    <a:pt x="20629" y="17885"/>
                  </a:cubicBezTo>
                  <a:cubicBezTo>
                    <a:pt x="20780" y="17337"/>
                    <a:pt x="21284" y="16864"/>
                    <a:pt x="21333" y="16288"/>
                  </a:cubicBezTo>
                  <a:cubicBezTo>
                    <a:pt x="21532" y="15472"/>
                    <a:pt x="21579" y="14559"/>
                    <a:pt x="22670" y="14371"/>
                  </a:cubicBezTo>
                  <a:cubicBezTo>
                    <a:pt x="22843" y="14198"/>
                    <a:pt x="23020" y="14027"/>
                    <a:pt x="23191" y="13856"/>
                  </a:cubicBezTo>
                  <a:cubicBezTo>
                    <a:pt x="23352" y="13045"/>
                    <a:pt x="22869" y="12088"/>
                    <a:pt x="23734" y="11443"/>
                  </a:cubicBezTo>
                  <a:cubicBezTo>
                    <a:pt x="24036" y="10997"/>
                    <a:pt x="24395" y="10573"/>
                    <a:pt x="24701" y="10127"/>
                  </a:cubicBezTo>
                  <a:cubicBezTo>
                    <a:pt x="24874" y="10052"/>
                    <a:pt x="25050" y="9993"/>
                    <a:pt x="25228" y="9944"/>
                  </a:cubicBezTo>
                  <a:cubicBezTo>
                    <a:pt x="25147" y="9832"/>
                    <a:pt x="25088" y="9703"/>
                    <a:pt x="25045" y="9557"/>
                  </a:cubicBezTo>
                  <a:cubicBezTo>
                    <a:pt x="25110" y="9434"/>
                    <a:pt x="25169" y="9311"/>
                    <a:pt x="25217" y="9182"/>
                  </a:cubicBezTo>
                  <a:cubicBezTo>
                    <a:pt x="25298" y="8639"/>
                    <a:pt x="25308" y="8101"/>
                    <a:pt x="25233" y="7543"/>
                  </a:cubicBezTo>
                  <a:cubicBezTo>
                    <a:pt x="25184" y="7188"/>
                    <a:pt x="25157" y="6920"/>
                    <a:pt x="25395" y="6635"/>
                  </a:cubicBezTo>
                  <a:cubicBezTo>
                    <a:pt x="25658" y="6318"/>
                    <a:pt x="25985" y="6184"/>
                    <a:pt x="26184" y="5775"/>
                  </a:cubicBezTo>
                  <a:cubicBezTo>
                    <a:pt x="26313" y="5507"/>
                    <a:pt x="26431" y="5227"/>
                    <a:pt x="26570" y="4964"/>
                  </a:cubicBezTo>
                  <a:cubicBezTo>
                    <a:pt x="26828" y="4481"/>
                    <a:pt x="27054" y="4013"/>
                    <a:pt x="27178" y="3504"/>
                  </a:cubicBezTo>
                  <a:cubicBezTo>
                    <a:pt x="27135" y="3385"/>
                    <a:pt x="27071" y="3310"/>
                    <a:pt x="26979" y="3256"/>
                  </a:cubicBezTo>
                  <a:cubicBezTo>
                    <a:pt x="26984" y="3219"/>
                    <a:pt x="26995" y="3175"/>
                    <a:pt x="27001" y="3137"/>
                  </a:cubicBezTo>
                  <a:lnTo>
                    <a:pt x="27001" y="3137"/>
                  </a:lnTo>
                  <a:cubicBezTo>
                    <a:pt x="26962" y="3164"/>
                    <a:pt x="26920" y="3186"/>
                    <a:pt x="26877" y="3213"/>
                  </a:cubicBezTo>
                  <a:cubicBezTo>
                    <a:pt x="26797" y="3188"/>
                    <a:pt x="26706" y="3177"/>
                    <a:pt x="26604" y="3177"/>
                  </a:cubicBezTo>
                  <a:cubicBezTo>
                    <a:pt x="26487" y="3177"/>
                    <a:pt x="26355" y="3192"/>
                    <a:pt x="26211" y="3219"/>
                  </a:cubicBezTo>
                  <a:cubicBezTo>
                    <a:pt x="25576" y="3331"/>
                    <a:pt x="24932" y="3363"/>
                    <a:pt x="24287" y="3407"/>
                  </a:cubicBezTo>
                  <a:cubicBezTo>
                    <a:pt x="24068" y="3315"/>
                    <a:pt x="23858" y="3192"/>
                    <a:pt x="23675" y="3041"/>
                  </a:cubicBezTo>
                  <a:cubicBezTo>
                    <a:pt x="23605" y="2981"/>
                    <a:pt x="23552" y="2901"/>
                    <a:pt x="23520" y="2820"/>
                  </a:cubicBezTo>
                  <a:cubicBezTo>
                    <a:pt x="23557" y="2684"/>
                    <a:pt x="23636" y="2592"/>
                    <a:pt x="23804" y="2592"/>
                  </a:cubicBezTo>
                  <a:cubicBezTo>
                    <a:pt x="23854" y="2592"/>
                    <a:pt x="23911" y="2600"/>
                    <a:pt x="23976" y="2616"/>
                  </a:cubicBezTo>
                  <a:cubicBezTo>
                    <a:pt x="23902" y="2401"/>
                    <a:pt x="23980" y="2339"/>
                    <a:pt x="24121" y="2339"/>
                  </a:cubicBezTo>
                  <a:cubicBezTo>
                    <a:pt x="24163" y="2339"/>
                    <a:pt x="24211" y="2345"/>
                    <a:pt x="24261" y="2353"/>
                  </a:cubicBezTo>
                  <a:cubicBezTo>
                    <a:pt x="24341" y="1902"/>
                    <a:pt x="24718" y="1746"/>
                    <a:pt x="25061" y="1563"/>
                  </a:cubicBezTo>
                  <a:cubicBezTo>
                    <a:pt x="25179" y="1086"/>
                    <a:pt x="24911" y="682"/>
                    <a:pt x="24798" y="253"/>
                  </a:cubicBezTo>
                  <a:cubicBezTo>
                    <a:pt x="24604" y="156"/>
                    <a:pt x="24411" y="0"/>
                    <a:pt x="24223" y="0"/>
                  </a:cubicBezTo>
                  <a:close/>
                </a:path>
              </a:pathLst>
            </a:custGeom>
            <a:solidFill>
              <a:schemeClr val="accen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5015150" y="2631401"/>
              <a:ext cx="551539" cy="190677"/>
            </a:xfrm>
            <a:custGeom>
              <a:avLst/>
              <a:gdLst/>
              <a:ahLst/>
              <a:cxnLst/>
              <a:rect l="l" t="t" r="r" b="b"/>
              <a:pathLst>
                <a:path w="44247" h="15297" extrusionOk="0">
                  <a:moveTo>
                    <a:pt x="43640" y="1"/>
                  </a:moveTo>
                  <a:cubicBezTo>
                    <a:pt x="43406" y="1"/>
                    <a:pt x="43127" y="160"/>
                    <a:pt x="42908" y="168"/>
                  </a:cubicBezTo>
                  <a:cubicBezTo>
                    <a:pt x="40791" y="264"/>
                    <a:pt x="38707" y="587"/>
                    <a:pt x="36617" y="921"/>
                  </a:cubicBezTo>
                  <a:cubicBezTo>
                    <a:pt x="36542" y="872"/>
                    <a:pt x="36466" y="812"/>
                    <a:pt x="36402" y="737"/>
                  </a:cubicBezTo>
                  <a:cubicBezTo>
                    <a:pt x="36069" y="877"/>
                    <a:pt x="35730" y="1006"/>
                    <a:pt x="35387" y="1119"/>
                  </a:cubicBezTo>
                  <a:cubicBezTo>
                    <a:pt x="33989" y="1340"/>
                    <a:pt x="32593" y="1548"/>
                    <a:pt x="31185" y="1683"/>
                  </a:cubicBezTo>
                  <a:cubicBezTo>
                    <a:pt x="27919" y="1995"/>
                    <a:pt x="24653" y="2269"/>
                    <a:pt x="21381" y="2564"/>
                  </a:cubicBezTo>
                  <a:cubicBezTo>
                    <a:pt x="20054" y="2666"/>
                    <a:pt x="18728" y="2768"/>
                    <a:pt x="17401" y="2870"/>
                  </a:cubicBezTo>
                  <a:cubicBezTo>
                    <a:pt x="15901" y="3252"/>
                    <a:pt x="14359" y="3198"/>
                    <a:pt x="12845" y="3365"/>
                  </a:cubicBezTo>
                  <a:cubicBezTo>
                    <a:pt x="12648" y="3275"/>
                    <a:pt x="12471" y="3239"/>
                    <a:pt x="12305" y="3239"/>
                  </a:cubicBezTo>
                  <a:cubicBezTo>
                    <a:pt x="12280" y="3239"/>
                    <a:pt x="12256" y="3240"/>
                    <a:pt x="12232" y="3241"/>
                  </a:cubicBezTo>
                  <a:cubicBezTo>
                    <a:pt x="11674" y="3279"/>
                    <a:pt x="11239" y="3730"/>
                    <a:pt x="10756" y="4010"/>
                  </a:cubicBezTo>
                  <a:lnTo>
                    <a:pt x="10749" y="4010"/>
                  </a:lnTo>
                  <a:cubicBezTo>
                    <a:pt x="10541" y="4399"/>
                    <a:pt x="10242" y="4474"/>
                    <a:pt x="9922" y="4474"/>
                  </a:cubicBezTo>
                  <a:cubicBezTo>
                    <a:pt x="9723" y="4474"/>
                    <a:pt x="9516" y="4445"/>
                    <a:pt x="9318" y="4445"/>
                  </a:cubicBezTo>
                  <a:cubicBezTo>
                    <a:pt x="9242" y="4445"/>
                    <a:pt x="9167" y="4449"/>
                    <a:pt x="9095" y="4461"/>
                  </a:cubicBezTo>
                  <a:cubicBezTo>
                    <a:pt x="7409" y="4729"/>
                    <a:pt x="5656" y="4584"/>
                    <a:pt x="3992" y="5046"/>
                  </a:cubicBezTo>
                  <a:cubicBezTo>
                    <a:pt x="3928" y="5009"/>
                    <a:pt x="3858" y="4960"/>
                    <a:pt x="3799" y="4896"/>
                  </a:cubicBezTo>
                  <a:cubicBezTo>
                    <a:pt x="3787" y="4960"/>
                    <a:pt x="3782" y="5035"/>
                    <a:pt x="3777" y="5111"/>
                  </a:cubicBezTo>
                  <a:cubicBezTo>
                    <a:pt x="3600" y="5164"/>
                    <a:pt x="3422" y="5223"/>
                    <a:pt x="3251" y="5293"/>
                  </a:cubicBezTo>
                  <a:cubicBezTo>
                    <a:pt x="3229" y="5508"/>
                    <a:pt x="3213" y="5723"/>
                    <a:pt x="2981" y="5825"/>
                  </a:cubicBezTo>
                  <a:cubicBezTo>
                    <a:pt x="2879" y="6427"/>
                    <a:pt x="2788" y="7028"/>
                    <a:pt x="2676" y="7625"/>
                  </a:cubicBezTo>
                  <a:cubicBezTo>
                    <a:pt x="2665" y="7684"/>
                    <a:pt x="2643" y="7749"/>
                    <a:pt x="2633" y="7807"/>
                  </a:cubicBezTo>
                  <a:cubicBezTo>
                    <a:pt x="2450" y="8065"/>
                    <a:pt x="2219" y="8280"/>
                    <a:pt x="1956" y="8446"/>
                  </a:cubicBezTo>
                  <a:cubicBezTo>
                    <a:pt x="1950" y="8484"/>
                    <a:pt x="1939" y="8528"/>
                    <a:pt x="1934" y="8565"/>
                  </a:cubicBezTo>
                  <a:cubicBezTo>
                    <a:pt x="2026" y="8619"/>
                    <a:pt x="2090" y="8694"/>
                    <a:pt x="2133" y="8813"/>
                  </a:cubicBezTo>
                  <a:cubicBezTo>
                    <a:pt x="2009" y="9322"/>
                    <a:pt x="1783" y="9790"/>
                    <a:pt x="1525" y="10273"/>
                  </a:cubicBezTo>
                  <a:cubicBezTo>
                    <a:pt x="1386" y="10536"/>
                    <a:pt x="1268" y="10816"/>
                    <a:pt x="1139" y="11084"/>
                  </a:cubicBezTo>
                  <a:cubicBezTo>
                    <a:pt x="940" y="11493"/>
                    <a:pt x="613" y="11627"/>
                    <a:pt x="350" y="11944"/>
                  </a:cubicBezTo>
                  <a:cubicBezTo>
                    <a:pt x="112" y="12229"/>
                    <a:pt x="139" y="12497"/>
                    <a:pt x="188" y="12852"/>
                  </a:cubicBezTo>
                  <a:cubicBezTo>
                    <a:pt x="263" y="13410"/>
                    <a:pt x="253" y="13948"/>
                    <a:pt x="172" y="14491"/>
                  </a:cubicBezTo>
                  <a:cubicBezTo>
                    <a:pt x="124" y="14620"/>
                    <a:pt x="65" y="14743"/>
                    <a:pt x="0" y="14866"/>
                  </a:cubicBezTo>
                  <a:cubicBezTo>
                    <a:pt x="43" y="15012"/>
                    <a:pt x="102" y="15141"/>
                    <a:pt x="183" y="15253"/>
                  </a:cubicBezTo>
                  <a:cubicBezTo>
                    <a:pt x="397" y="15188"/>
                    <a:pt x="618" y="15146"/>
                    <a:pt x="833" y="15113"/>
                  </a:cubicBezTo>
                  <a:cubicBezTo>
                    <a:pt x="1106" y="15251"/>
                    <a:pt x="1438" y="15296"/>
                    <a:pt x="1796" y="15296"/>
                  </a:cubicBezTo>
                  <a:cubicBezTo>
                    <a:pt x="2345" y="15296"/>
                    <a:pt x="2952" y="15190"/>
                    <a:pt x="3492" y="15151"/>
                  </a:cubicBezTo>
                  <a:cubicBezTo>
                    <a:pt x="6146" y="14963"/>
                    <a:pt x="8795" y="14769"/>
                    <a:pt x="11443" y="14560"/>
                  </a:cubicBezTo>
                  <a:cubicBezTo>
                    <a:pt x="11497" y="14598"/>
                    <a:pt x="11555" y="14630"/>
                    <a:pt x="11604" y="14673"/>
                  </a:cubicBezTo>
                  <a:cubicBezTo>
                    <a:pt x="11658" y="14625"/>
                    <a:pt x="11711" y="14576"/>
                    <a:pt x="11781" y="14538"/>
                  </a:cubicBezTo>
                  <a:cubicBezTo>
                    <a:pt x="16305" y="14179"/>
                    <a:pt x="20823" y="13782"/>
                    <a:pt x="25336" y="13276"/>
                  </a:cubicBezTo>
                  <a:cubicBezTo>
                    <a:pt x="25427" y="13314"/>
                    <a:pt x="25519" y="13351"/>
                    <a:pt x="25588" y="13405"/>
                  </a:cubicBezTo>
                  <a:cubicBezTo>
                    <a:pt x="25648" y="13335"/>
                    <a:pt x="25706" y="13281"/>
                    <a:pt x="25776" y="13228"/>
                  </a:cubicBezTo>
                  <a:cubicBezTo>
                    <a:pt x="27076" y="13083"/>
                    <a:pt x="28376" y="12927"/>
                    <a:pt x="29677" y="12760"/>
                  </a:cubicBezTo>
                  <a:cubicBezTo>
                    <a:pt x="30074" y="12713"/>
                    <a:pt x="30359" y="12589"/>
                    <a:pt x="30590" y="12423"/>
                  </a:cubicBezTo>
                  <a:cubicBezTo>
                    <a:pt x="30751" y="12401"/>
                    <a:pt x="30907" y="12379"/>
                    <a:pt x="31068" y="12358"/>
                  </a:cubicBezTo>
                  <a:cubicBezTo>
                    <a:pt x="31014" y="12277"/>
                    <a:pt x="30971" y="12180"/>
                    <a:pt x="30934" y="12078"/>
                  </a:cubicBezTo>
                  <a:cubicBezTo>
                    <a:pt x="31100" y="11868"/>
                    <a:pt x="31234" y="11617"/>
                    <a:pt x="31373" y="11352"/>
                  </a:cubicBezTo>
                  <a:cubicBezTo>
                    <a:pt x="31599" y="11218"/>
                    <a:pt x="31777" y="11004"/>
                    <a:pt x="31986" y="10843"/>
                  </a:cubicBezTo>
                  <a:cubicBezTo>
                    <a:pt x="31991" y="10843"/>
                    <a:pt x="31991" y="10837"/>
                    <a:pt x="31997" y="10837"/>
                  </a:cubicBezTo>
                  <a:cubicBezTo>
                    <a:pt x="32013" y="10826"/>
                    <a:pt x="32023" y="10816"/>
                    <a:pt x="32040" y="10811"/>
                  </a:cubicBezTo>
                  <a:cubicBezTo>
                    <a:pt x="32072" y="10789"/>
                    <a:pt x="32099" y="10767"/>
                    <a:pt x="32137" y="10752"/>
                  </a:cubicBezTo>
                  <a:cubicBezTo>
                    <a:pt x="32164" y="10735"/>
                    <a:pt x="32196" y="10725"/>
                    <a:pt x="32223" y="10708"/>
                  </a:cubicBezTo>
                  <a:cubicBezTo>
                    <a:pt x="32244" y="10703"/>
                    <a:pt x="32266" y="10692"/>
                    <a:pt x="32288" y="10687"/>
                  </a:cubicBezTo>
                  <a:cubicBezTo>
                    <a:pt x="32340" y="10670"/>
                    <a:pt x="32395" y="10660"/>
                    <a:pt x="32454" y="10655"/>
                  </a:cubicBezTo>
                  <a:cubicBezTo>
                    <a:pt x="32464" y="10569"/>
                    <a:pt x="32475" y="10482"/>
                    <a:pt x="32486" y="10392"/>
                  </a:cubicBezTo>
                  <a:cubicBezTo>
                    <a:pt x="32432" y="10102"/>
                    <a:pt x="32164" y="9780"/>
                    <a:pt x="32588" y="9542"/>
                  </a:cubicBezTo>
                  <a:cubicBezTo>
                    <a:pt x="32620" y="8677"/>
                    <a:pt x="33367" y="8565"/>
                    <a:pt x="33947" y="8317"/>
                  </a:cubicBezTo>
                  <a:cubicBezTo>
                    <a:pt x="34549" y="8060"/>
                    <a:pt x="35189" y="7878"/>
                    <a:pt x="35806" y="7668"/>
                  </a:cubicBezTo>
                  <a:cubicBezTo>
                    <a:pt x="35891" y="7581"/>
                    <a:pt x="35972" y="7501"/>
                    <a:pt x="36059" y="7415"/>
                  </a:cubicBezTo>
                  <a:lnTo>
                    <a:pt x="36052" y="7415"/>
                  </a:lnTo>
                  <a:cubicBezTo>
                    <a:pt x="36157" y="7249"/>
                    <a:pt x="36273" y="7105"/>
                    <a:pt x="36459" y="7105"/>
                  </a:cubicBezTo>
                  <a:cubicBezTo>
                    <a:pt x="36502" y="7105"/>
                    <a:pt x="36549" y="7113"/>
                    <a:pt x="36600" y="7130"/>
                  </a:cubicBezTo>
                  <a:cubicBezTo>
                    <a:pt x="36786" y="6727"/>
                    <a:pt x="37106" y="6592"/>
                    <a:pt x="37496" y="6592"/>
                  </a:cubicBezTo>
                  <a:cubicBezTo>
                    <a:pt x="37548" y="6592"/>
                    <a:pt x="37600" y="6594"/>
                    <a:pt x="37654" y="6599"/>
                  </a:cubicBezTo>
                  <a:cubicBezTo>
                    <a:pt x="37584" y="6120"/>
                    <a:pt x="37928" y="5857"/>
                    <a:pt x="38191" y="5551"/>
                  </a:cubicBezTo>
                  <a:cubicBezTo>
                    <a:pt x="38255" y="5321"/>
                    <a:pt x="38400" y="5246"/>
                    <a:pt x="38582" y="5246"/>
                  </a:cubicBezTo>
                  <a:cubicBezTo>
                    <a:pt x="38631" y="5246"/>
                    <a:pt x="38682" y="5252"/>
                    <a:pt x="38734" y="5260"/>
                  </a:cubicBezTo>
                  <a:cubicBezTo>
                    <a:pt x="38970" y="4246"/>
                    <a:pt x="40039" y="4665"/>
                    <a:pt x="40597" y="4208"/>
                  </a:cubicBezTo>
                  <a:cubicBezTo>
                    <a:pt x="40683" y="4030"/>
                    <a:pt x="40784" y="3885"/>
                    <a:pt x="40961" y="3885"/>
                  </a:cubicBezTo>
                  <a:cubicBezTo>
                    <a:pt x="41008" y="3885"/>
                    <a:pt x="41061" y="3895"/>
                    <a:pt x="41119" y="3918"/>
                  </a:cubicBezTo>
                  <a:cubicBezTo>
                    <a:pt x="41055" y="3671"/>
                    <a:pt x="41254" y="3693"/>
                    <a:pt x="41403" y="3666"/>
                  </a:cubicBezTo>
                  <a:cubicBezTo>
                    <a:pt x="41720" y="3187"/>
                    <a:pt x="42397" y="3591"/>
                    <a:pt x="42731" y="3150"/>
                  </a:cubicBezTo>
                  <a:cubicBezTo>
                    <a:pt x="42747" y="2929"/>
                    <a:pt x="42741" y="2699"/>
                    <a:pt x="42999" y="2602"/>
                  </a:cubicBezTo>
                  <a:cubicBezTo>
                    <a:pt x="43010" y="2381"/>
                    <a:pt x="43010" y="2156"/>
                    <a:pt x="43273" y="2064"/>
                  </a:cubicBezTo>
                  <a:cubicBezTo>
                    <a:pt x="43349" y="1962"/>
                    <a:pt x="43402" y="1823"/>
                    <a:pt x="43498" y="1791"/>
                  </a:cubicBezTo>
                  <a:cubicBezTo>
                    <a:pt x="44246" y="1521"/>
                    <a:pt x="44187" y="894"/>
                    <a:pt x="44031" y="361"/>
                  </a:cubicBezTo>
                  <a:cubicBezTo>
                    <a:pt x="43993" y="222"/>
                    <a:pt x="43939" y="135"/>
                    <a:pt x="43875" y="83"/>
                  </a:cubicBezTo>
                  <a:cubicBezTo>
                    <a:pt x="43806" y="23"/>
                    <a:pt x="43726" y="1"/>
                    <a:pt x="43640"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3649198" y="1905153"/>
              <a:ext cx="474792" cy="389382"/>
            </a:xfrm>
            <a:custGeom>
              <a:avLst/>
              <a:gdLst/>
              <a:ahLst/>
              <a:cxnLst/>
              <a:rect l="l" t="t" r="r" b="b"/>
              <a:pathLst>
                <a:path w="38090" h="31238" extrusionOk="0">
                  <a:moveTo>
                    <a:pt x="4618" y="1"/>
                  </a:moveTo>
                  <a:cubicBezTo>
                    <a:pt x="4004" y="1"/>
                    <a:pt x="3742" y="329"/>
                    <a:pt x="3675" y="986"/>
                  </a:cubicBezTo>
                  <a:cubicBezTo>
                    <a:pt x="3606" y="1658"/>
                    <a:pt x="3655" y="2357"/>
                    <a:pt x="3283" y="2952"/>
                  </a:cubicBezTo>
                  <a:cubicBezTo>
                    <a:pt x="3256" y="2920"/>
                    <a:pt x="3236" y="2883"/>
                    <a:pt x="3208" y="2845"/>
                  </a:cubicBezTo>
                  <a:cubicBezTo>
                    <a:pt x="3181" y="3017"/>
                    <a:pt x="3159" y="3195"/>
                    <a:pt x="3132" y="3366"/>
                  </a:cubicBezTo>
                  <a:cubicBezTo>
                    <a:pt x="3176" y="3614"/>
                    <a:pt x="3241" y="3860"/>
                    <a:pt x="3208" y="4092"/>
                  </a:cubicBezTo>
                  <a:cubicBezTo>
                    <a:pt x="2526" y="9131"/>
                    <a:pt x="1801" y="14164"/>
                    <a:pt x="1146" y="19209"/>
                  </a:cubicBezTo>
                  <a:cubicBezTo>
                    <a:pt x="1076" y="19773"/>
                    <a:pt x="941" y="20170"/>
                    <a:pt x="657" y="20343"/>
                  </a:cubicBezTo>
                  <a:cubicBezTo>
                    <a:pt x="645" y="20385"/>
                    <a:pt x="640" y="20428"/>
                    <a:pt x="630" y="20466"/>
                  </a:cubicBezTo>
                  <a:cubicBezTo>
                    <a:pt x="839" y="20757"/>
                    <a:pt x="947" y="21062"/>
                    <a:pt x="984" y="21374"/>
                  </a:cubicBezTo>
                  <a:cubicBezTo>
                    <a:pt x="630" y="23013"/>
                    <a:pt x="238" y="24650"/>
                    <a:pt x="17" y="26316"/>
                  </a:cubicBezTo>
                  <a:cubicBezTo>
                    <a:pt x="12" y="26326"/>
                    <a:pt x="12" y="26343"/>
                    <a:pt x="6" y="26354"/>
                  </a:cubicBezTo>
                  <a:cubicBezTo>
                    <a:pt x="1" y="26601"/>
                    <a:pt x="77" y="26832"/>
                    <a:pt x="382" y="26978"/>
                  </a:cubicBezTo>
                  <a:cubicBezTo>
                    <a:pt x="640" y="27100"/>
                    <a:pt x="908" y="27181"/>
                    <a:pt x="1188" y="27224"/>
                  </a:cubicBezTo>
                  <a:cubicBezTo>
                    <a:pt x="1661" y="27293"/>
                    <a:pt x="2150" y="27300"/>
                    <a:pt x="2623" y="27385"/>
                  </a:cubicBezTo>
                  <a:cubicBezTo>
                    <a:pt x="2849" y="27429"/>
                    <a:pt x="3074" y="27477"/>
                    <a:pt x="3300" y="27526"/>
                  </a:cubicBezTo>
                  <a:cubicBezTo>
                    <a:pt x="5266" y="27836"/>
                    <a:pt x="7232" y="28153"/>
                    <a:pt x="9204" y="28454"/>
                  </a:cubicBezTo>
                  <a:cubicBezTo>
                    <a:pt x="9328" y="28476"/>
                    <a:pt x="9457" y="28493"/>
                    <a:pt x="9585" y="28508"/>
                  </a:cubicBezTo>
                  <a:cubicBezTo>
                    <a:pt x="9665" y="28572"/>
                    <a:pt x="9747" y="28642"/>
                    <a:pt x="9811" y="28728"/>
                  </a:cubicBezTo>
                  <a:cubicBezTo>
                    <a:pt x="9864" y="28674"/>
                    <a:pt x="9928" y="28621"/>
                    <a:pt x="9993" y="28578"/>
                  </a:cubicBezTo>
                  <a:cubicBezTo>
                    <a:pt x="10005" y="28572"/>
                    <a:pt x="10010" y="28567"/>
                    <a:pt x="10020" y="28562"/>
                  </a:cubicBezTo>
                  <a:cubicBezTo>
                    <a:pt x="10514" y="28621"/>
                    <a:pt x="11014" y="28669"/>
                    <a:pt x="11508" y="28723"/>
                  </a:cubicBezTo>
                  <a:cubicBezTo>
                    <a:pt x="11525" y="28723"/>
                    <a:pt x="11542" y="28723"/>
                    <a:pt x="11559" y="28723"/>
                  </a:cubicBezTo>
                  <a:cubicBezTo>
                    <a:pt x="12030" y="28723"/>
                    <a:pt x="12492" y="28791"/>
                    <a:pt x="12953" y="28868"/>
                  </a:cubicBezTo>
                  <a:cubicBezTo>
                    <a:pt x="15505" y="29158"/>
                    <a:pt x="18063" y="29448"/>
                    <a:pt x="20614" y="29738"/>
                  </a:cubicBezTo>
                  <a:lnTo>
                    <a:pt x="20957" y="29792"/>
                  </a:lnTo>
                  <a:cubicBezTo>
                    <a:pt x="22350" y="30023"/>
                    <a:pt x="23784" y="30259"/>
                    <a:pt x="25202" y="30367"/>
                  </a:cubicBezTo>
                  <a:cubicBezTo>
                    <a:pt x="25390" y="30383"/>
                    <a:pt x="25578" y="30388"/>
                    <a:pt x="25767" y="30399"/>
                  </a:cubicBezTo>
                  <a:lnTo>
                    <a:pt x="25767" y="30405"/>
                  </a:lnTo>
                  <a:cubicBezTo>
                    <a:pt x="26255" y="30459"/>
                    <a:pt x="26749" y="30512"/>
                    <a:pt x="27238" y="30571"/>
                  </a:cubicBezTo>
                  <a:cubicBezTo>
                    <a:pt x="27227" y="30549"/>
                    <a:pt x="27211" y="30534"/>
                    <a:pt x="27200" y="30512"/>
                  </a:cubicBezTo>
                  <a:lnTo>
                    <a:pt x="27200" y="30512"/>
                  </a:lnTo>
                  <a:cubicBezTo>
                    <a:pt x="28758" y="30668"/>
                    <a:pt x="30322" y="30791"/>
                    <a:pt x="31874" y="30985"/>
                  </a:cubicBezTo>
                  <a:cubicBezTo>
                    <a:pt x="32900" y="31065"/>
                    <a:pt x="33927" y="31151"/>
                    <a:pt x="34953" y="31232"/>
                  </a:cubicBezTo>
                  <a:cubicBezTo>
                    <a:pt x="35017" y="31216"/>
                    <a:pt x="35075" y="31188"/>
                    <a:pt x="35130" y="31161"/>
                  </a:cubicBezTo>
                  <a:cubicBezTo>
                    <a:pt x="35372" y="31188"/>
                    <a:pt x="35608" y="31210"/>
                    <a:pt x="35849" y="31237"/>
                  </a:cubicBezTo>
                  <a:cubicBezTo>
                    <a:pt x="35898" y="31168"/>
                    <a:pt x="35941" y="31097"/>
                    <a:pt x="35978" y="31017"/>
                  </a:cubicBezTo>
                  <a:cubicBezTo>
                    <a:pt x="35968" y="30904"/>
                    <a:pt x="35963" y="30775"/>
                    <a:pt x="35978" y="30613"/>
                  </a:cubicBezTo>
                  <a:cubicBezTo>
                    <a:pt x="36333" y="26720"/>
                    <a:pt x="36667" y="22819"/>
                    <a:pt x="36919" y="18919"/>
                  </a:cubicBezTo>
                  <a:cubicBezTo>
                    <a:pt x="36951" y="18462"/>
                    <a:pt x="37048" y="18204"/>
                    <a:pt x="37230" y="18064"/>
                  </a:cubicBezTo>
                  <a:cubicBezTo>
                    <a:pt x="37242" y="17908"/>
                    <a:pt x="37252" y="17747"/>
                    <a:pt x="37262" y="17591"/>
                  </a:cubicBezTo>
                  <a:cubicBezTo>
                    <a:pt x="37267" y="17559"/>
                    <a:pt x="37267" y="17522"/>
                    <a:pt x="37274" y="17484"/>
                  </a:cubicBezTo>
                  <a:cubicBezTo>
                    <a:pt x="37069" y="17323"/>
                    <a:pt x="37037" y="17023"/>
                    <a:pt x="37080" y="16522"/>
                  </a:cubicBezTo>
                  <a:cubicBezTo>
                    <a:pt x="37450" y="12627"/>
                    <a:pt x="37719" y="8722"/>
                    <a:pt x="38047" y="4822"/>
                  </a:cubicBezTo>
                  <a:cubicBezTo>
                    <a:pt x="38058" y="4666"/>
                    <a:pt x="38073" y="4511"/>
                    <a:pt x="38090" y="4355"/>
                  </a:cubicBezTo>
                  <a:cubicBezTo>
                    <a:pt x="37983" y="4113"/>
                    <a:pt x="37815" y="3946"/>
                    <a:pt x="37601" y="3834"/>
                  </a:cubicBezTo>
                  <a:cubicBezTo>
                    <a:pt x="37569" y="3817"/>
                    <a:pt x="37542" y="3807"/>
                    <a:pt x="37510" y="3790"/>
                  </a:cubicBezTo>
                  <a:cubicBezTo>
                    <a:pt x="37424" y="3823"/>
                    <a:pt x="37321" y="3836"/>
                    <a:pt x="37201" y="3836"/>
                  </a:cubicBezTo>
                  <a:cubicBezTo>
                    <a:pt x="37101" y="3836"/>
                    <a:pt x="36989" y="3827"/>
                    <a:pt x="36865" y="3812"/>
                  </a:cubicBezTo>
                  <a:cubicBezTo>
                    <a:pt x="34356" y="3490"/>
                    <a:pt x="31837" y="3242"/>
                    <a:pt x="29328" y="2947"/>
                  </a:cubicBezTo>
                  <a:cubicBezTo>
                    <a:pt x="25186" y="2464"/>
                    <a:pt x="21049" y="1958"/>
                    <a:pt x="16913" y="1464"/>
                  </a:cubicBezTo>
                  <a:cubicBezTo>
                    <a:pt x="12905" y="986"/>
                    <a:pt x="8897" y="525"/>
                    <a:pt x="4890" y="19"/>
                  </a:cubicBezTo>
                  <a:cubicBezTo>
                    <a:pt x="4792" y="7"/>
                    <a:pt x="4702" y="1"/>
                    <a:pt x="4618"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3645321" y="2237133"/>
              <a:ext cx="15145" cy="10396"/>
            </a:xfrm>
            <a:custGeom>
              <a:avLst/>
              <a:gdLst/>
              <a:ahLst/>
              <a:cxnLst/>
              <a:rect l="l" t="t" r="r" b="b"/>
              <a:pathLst>
                <a:path w="1215" h="834" extrusionOk="0">
                  <a:moveTo>
                    <a:pt x="70" y="0"/>
                  </a:moveTo>
                  <a:cubicBezTo>
                    <a:pt x="43" y="22"/>
                    <a:pt x="22" y="43"/>
                    <a:pt x="1" y="70"/>
                  </a:cubicBezTo>
                  <a:cubicBezTo>
                    <a:pt x="33" y="129"/>
                    <a:pt x="70" y="183"/>
                    <a:pt x="108" y="236"/>
                  </a:cubicBezTo>
                  <a:cubicBezTo>
                    <a:pt x="118" y="253"/>
                    <a:pt x="130" y="268"/>
                    <a:pt x="145" y="280"/>
                  </a:cubicBezTo>
                  <a:cubicBezTo>
                    <a:pt x="172" y="317"/>
                    <a:pt x="199" y="350"/>
                    <a:pt x="227" y="382"/>
                  </a:cubicBezTo>
                  <a:cubicBezTo>
                    <a:pt x="242" y="392"/>
                    <a:pt x="252" y="409"/>
                    <a:pt x="269" y="425"/>
                  </a:cubicBezTo>
                  <a:cubicBezTo>
                    <a:pt x="301" y="452"/>
                    <a:pt x="334" y="479"/>
                    <a:pt x="366" y="506"/>
                  </a:cubicBezTo>
                  <a:cubicBezTo>
                    <a:pt x="376" y="516"/>
                    <a:pt x="388" y="526"/>
                    <a:pt x="398" y="532"/>
                  </a:cubicBezTo>
                  <a:cubicBezTo>
                    <a:pt x="446" y="570"/>
                    <a:pt x="490" y="596"/>
                    <a:pt x="537" y="623"/>
                  </a:cubicBezTo>
                  <a:cubicBezTo>
                    <a:pt x="542" y="628"/>
                    <a:pt x="549" y="628"/>
                    <a:pt x="549" y="635"/>
                  </a:cubicBezTo>
                  <a:cubicBezTo>
                    <a:pt x="591" y="655"/>
                    <a:pt x="639" y="677"/>
                    <a:pt x="683" y="699"/>
                  </a:cubicBezTo>
                  <a:cubicBezTo>
                    <a:pt x="698" y="704"/>
                    <a:pt x="715" y="709"/>
                    <a:pt x="725" y="715"/>
                  </a:cubicBezTo>
                  <a:cubicBezTo>
                    <a:pt x="763" y="731"/>
                    <a:pt x="807" y="742"/>
                    <a:pt x="844" y="752"/>
                  </a:cubicBezTo>
                  <a:cubicBezTo>
                    <a:pt x="854" y="757"/>
                    <a:pt x="871" y="764"/>
                    <a:pt x="881" y="769"/>
                  </a:cubicBezTo>
                  <a:cubicBezTo>
                    <a:pt x="929" y="779"/>
                    <a:pt x="978" y="789"/>
                    <a:pt x="1026" y="801"/>
                  </a:cubicBezTo>
                  <a:cubicBezTo>
                    <a:pt x="1032" y="801"/>
                    <a:pt x="1037" y="806"/>
                    <a:pt x="1043" y="806"/>
                  </a:cubicBezTo>
                  <a:cubicBezTo>
                    <a:pt x="1102" y="816"/>
                    <a:pt x="1155" y="828"/>
                    <a:pt x="1214" y="833"/>
                  </a:cubicBezTo>
                  <a:cubicBezTo>
                    <a:pt x="887" y="757"/>
                    <a:pt x="468" y="650"/>
                    <a:pt x="247" y="365"/>
                  </a:cubicBezTo>
                  <a:cubicBezTo>
                    <a:pt x="150" y="241"/>
                    <a:pt x="98" y="119"/>
                    <a:pt x="70"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5147067" y="2217102"/>
              <a:ext cx="201110" cy="350366"/>
            </a:xfrm>
            <a:custGeom>
              <a:avLst/>
              <a:gdLst/>
              <a:ahLst/>
              <a:cxnLst/>
              <a:rect l="l" t="t" r="r" b="b"/>
              <a:pathLst>
                <a:path w="16134" h="28108" extrusionOk="0">
                  <a:moveTo>
                    <a:pt x="14108" y="1"/>
                  </a:moveTo>
                  <a:cubicBezTo>
                    <a:pt x="14076" y="1"/>
                    <a:pt x="7344" y="1"/>
                    <a:pt x="4384" y="866"/>
                  </a:cubicBezTo>
                  <a:cubicBezTo>
                    <a:pt x="4266" y="834"/>
                    <a:pt x="4163" y="764"/>
                    <a:pt x="4088" y="662"/>
                  </a:cubicBezTo>
                  <a:cubicBezTo>
                    <a:pt x="4041" y="591"/>
                    <a:pt x="4009" y="511"/>
                    <a:pt x="3992" y="425"/>
                  </a:cubicBezTo>
                  <a:cubicBezTo>
                    <a:pt x="3315" y="640"/>
                    <a:pt x="2643" y="920"/>
                    <a:pt x="1988" y="1285"/>
                  </a:cubicBezTo>
                  <a:cubicBezTo>
                    <a:pt x="1859" y="1355"/>
                    <a:pt x="1708" y="1404"/>
                    <a:pt x="1612" y="1404"/>
                  </a:cubicBezTo>
                  <a:lnTo>
                    <a:pt x="1579" y="1404"/>
                  </a:lnTo>
                  <a:cubicBezTo>
                    <a:pt x="1430" y="1377"/>
                    <a:pt x="1295" y="1360"/>
                    <a:pt x="1166" y="1360"/>
                  </a:cubicBezTo>
                  <a:cubicBezTo>
                    <a:pt x="897" y="1360"/>
                    <a:pt x="672" y="1424"/>
                    <a:pt x="495" y="1548"/>
                  </a:cubicBezTo>
                  <a:cubicBezTo>
                    <a:pt x="553" y="1741"/>
                    <a:pt x="607" y="1940"/>
                    <a:pt x="661" y="2145"/>
                  </a:cubicBezTo>
                  <a:cubicBezTo>
                    <a:pt x="560" y="2349"/>
                    <a:pt x="585" y="2661"/>
                    <a:pt x="612" y="3004"/>
                  </a:cubicBezTo>
                  <a:cubicBezTo>
                    <a:pt x="919" y="6856"/>
                    <a:pt x="1101" y="10724"/>
                    <a:pt x="1527" y="14560"/>
                  </a:cubicBezTo>
                  <a:cubicBezTo>
                    <a:pt x="1730" y="16413"/>
                    <a:pt x="1574" y="18255"/>
                    <a:pt x="1730" y="20092"/>
                  </a:cubicBezTo>
                  <a:cubicBezTo>
                    <a:pt x="2107" y="20769"/>
                    <a:pt x="2461" y="21446"/>
                    <a:pt x="2154" y="22199"/>
                  </a:cubicBezTo>
                  <a:lnTo>
                    <a:pt x="2154" y="22226"/>
                  </a:lnTo>
                  <a:cubicBezTo>
                    <a:pt x="2042" y="23005"/>
                    <a:pt x="1585" y="23928"/>
                    <a:pt x="1145" y="24573"/>
                  </a:cubicBezTo>
                  <a:cubicBezTo>
                    <a:pt x="823" y="25041"/>
                    <a:pt x="527" y="25217"/>
                    <a:pt x="231" y="25701"/>
                  </a:cubicBezTo>
                  <a:cubicBezTo>
                    <a:pt x="248" y="26335"/>
                    <a:pt x="0" y="27260"/>
                    <a:pt x="178" y="27877"/>
                  </a:cubicBezTo>
                  <a:cubicBezTo>
                    <a:pt x="181" y="27891"/>
                    <a:pt x="203" y="27897"/>
                    <a:pt x="240" y="27897"/>
                  </a:cubicBezTo>
                  <a:cubicBezTo>
                    <a:pt x="497" y="27897"/>
                    <a:pt x="1502" y="27617"/>
                    <a:pt x="2542" y="27617"/>
                  </a:cubicBezTo>
                  <a:cubicBezTo>
                    <a:pt x="3205" y="27617"/>
                    <a:pt x="3882" y="27730"/>
                    <a:pt x="4389" y="28103"/>
                  </a:cubicBezTo>
                  <a:cubicBezTo>
                    <a:pt x="4424" y="28106"/>
                    <a:pt x="4457" y="28108"/>
                    <a:pt x="4489" y="28108"/>
                  </a:cubicBezTo>
                  <a:cubicBezTo>
                    <a:pt x="5113" y="28108"/>
                    <a:pt x="4955" y="27469"/>
                    <a:pt x="5190" y="27141"/>
                  </a:cubicBezTo>
                  <a:cubicBezTo>
                    <a:pt x="5424" y="26817"/>
                    <a:pt x="5682" y="26513"/>
                    <a:pt x="5944" y="26513"/>
                  </a:cubicBezTo>
                  <a:cubicBezTo>
                    <a:pt x="6139" y="26513"/>
                    <a:pt x="6336" y="26680"/>
                    <a:pt x="6528" y="27131"/>
                  </a:cubicBezTo>
                  <a:cubicBezTo>
                    <a:pt x="6765" y="27257"/>
                    <a:pt x="6959" y="27310"/>
                    <a:pt x="7120" y="27310"/>
                  </a:cubicBezTo>
                  <a:cubicBezTo>
                    <a:pt x="7703" y="27310"/>
                    <a:pt x="7865" y="26617"/>
                    <a:pt x="8096" y="26142"/>
                  </a:cubicBezTo>
                  <a:cubicBezTo>
                    <a:pt x="8281" y="25767"/>
                    <a:pt x="8426" y="25516"/>
                    <a:pt x="8645" y="25516"/>
                  </a:cubicBezTo>
                  <a:cubicBezTo>
                    <a:pt x="8788" y="25516"/>
                    <a:pt x="8964" y="25625"/>
                    <a:pt x="9203" y="25879"/>
                  </a:cubicBezTo>
                  <a:cubicBezTo>
                    <a:pt x="9486" y="26177"/>
                    <a:pt x="9776" y="26306"/>
                    <a:pt x="10040" y="26306"/>
                  </a:cubicBezTo>
                  <a:cubicBezTo>
                    <a:pt x="10453" y="26306"/>
                    <a:pt x="10804" y="25992"/>
                    <a:pt x="10971" y="25514"/>
                  </a:cubicBezTo>
                  <a:cubicBezTo>
                    <a:pt x="11383" y="24326"/>
                    <a:pt x="12303" y="23568"/>
                    <a:pt x="12980" y="22607"/>
                  </a:cubicBezTo>
                  <a:cubicBezTo>
                    <a:pt x="13178" y="22323"/>
                    <a:pt x="13501" y="22113"/>
                    <a:pt x="13474" y="21710"/>
                  </a:cubicBezTo>
                  <a:cubicBezTo>
                    <a:pt x="13463" y="21592"/>
                    <a:pt x="13468" y="21490"/>
                    <a:pt x="13479" y="21404"/>
                  </a:cubicBezTo>
                  <a:cubicBezTo>
                    <a:pt x="13506" y="21232"/>
                    <a:pt x="13565" y="21119"/>
                    <a:pt x="13657" y="21044"/>
                  </a:cubicBezTo>
                  <a:cubicBezTo>
                    <a:pt x="13667" y="21034"/>
                    <a:pt x="13684" y="21027"/>
                    <a:pt x="13699" y="21017"/>
                  </a:cubicBezTo>
                  <a:cubicBezTo>
                    <a:pt x="13704" y="21012"/>
                    <a:pt x="13716" y="21006"/>
                    <a:pt x="13726" y="21001"/>
                  </a:cubicBezTo>
                  <a:cubicBezTo>
                    <a:pt x="13823" y="20950"/>
                    <a:pt x="13942" y="20933"/>
                    <a:pt x="14072" y="20933"/>
                  </a:cubicBezTo>
                  <a:cubicBezTo>
                    <a:pt x="14244" y="20933"/>
                    <a:pt x="14435" y="20963"/>
                    <a:pt x="14618" y="20985"/>
                  </a:cubicBezTo>
                  <a:cubicBezTo>
                    <a:pt x="14863" y="20777"/>
                    <a:pt x="15104" y="20563"/>
                    <a:pt x="15350" y="20354"/>
                  </a:cubicBezTo>
                  <a:lnTo>
                    <a:pt x="15350" y="20354"/>
                  </a:lnTo>
                  <a:cubicBezTo>
                    <a:pt x="15346" y="20363"/>
                    <a:pt x="15342" y="20373"/>
                    <a:pt x="15338" y="20382"/>
                  </a:cubicBezTo>
                  <a:cubicBezTo>
                    <a:pt x="15338" y="20382"/>
                    <a:pt x="15343" y="20377"/>
                    <a:pt x="15348" y="20367"/>
                  </a:cubicBezTo>
                  <a:lnTo>
                    <a:pt x="15355" y="20350"/>
                  </a:lnTo>
                  <a:lnTo>
                    <a:pt x="15355" y="20350"/>
                  </a:lnTo>
                  <a:cubicBezTo>
                    <a:pt x="15353" y="20351"/>
                    <a:pt x="15352" y="20353"/>
                    <a:pt x="15350" y="20354"/>
                  </a:cubicBezTo>
                  <a:lnTo>
                    <a:pt x="15350" y="20354"/>
                  </a:lnTo>
                  <a:cubicBezTo>
                    <a:pt x="15461" y="20113"/>
                    <a:pt x="15638" y="20063"/>
                    <a:pt x="15835" y="20063"/>
                  </a:cubicBezTo>
                  <a:cubicBezTo>
                    <a:pt x="15932" y="20063"/>
                    <a:pt x="16033" y="20075"/>
                    <a:pt x="16133" y="20082"/>
                  </a:cubicBezTo>
                  <a:cubicBezTo>
                    <a:pt x="16052" y="19427"/>
                    <a:pt x="15967" y="18771"/>
                    <a:pt x="15886" y="18116"/>
                  </a:cubicBezTo>
                  <a:cubicBezTo>
                    <a:pt x="15886" y="18111"/>
                    <a:pt x="15886" y="18111"/>
                    <a:pt x="15891" y="18111"/>
                  </a:cubicBezTo>
                  <a:cubicBezTo>
                    <a:pt x="15923" y="18046"/>
                    <a:pt x="15896" y="17842"/>
                    <a:pt x="15843" y="17788"/>
                  </a:cubicBezTo>
                  <a:cubicBezTo>
                    <a:pt x="15821" y="17622"/>
                    <a:pt x="15806" y="17456"/>
                    <a:pt x="15784" y="17283"/>
                  </a:cubicBezTo>
                  <a:cubicBezTo>
                    <a:pt x="15392" y="16053"/>
                    <a:pt x="15193" y="14860"/>
                    <a:pt x="15214" y="13534"/>
                  </a:cubicBezTo>
                  <a:cubicBezTo>
                    <a:pt x="15219" y="13008"/>
                    <a:pt x="15231" y="12480"/>
                    <a:pt x="15231" y="11954"/>
                  </a:cubicBezTo>
                  <a:cubicBezTo>
                    <a:pt x="15010" y="10003"/>
                    <a:pt x="14790" y="8059"/>
                    <a:pt x="14569" y="6115"/>
                  </a:cubicBezTo>
                  <a:cubicBezTo>
                    <a:pt x="14634" y="6103"/>
                    <a:pt x="14704" y="6098"/>
                    <a:pt x="14768" y="6088"/>
                  </a:cubicBezTo>
                  <a:cubicBezTo>
                    <a:pt x="14720" y="5523"/>
                    <a:pt x="14678" y="4954"/>
                    <a:pt x="14634" y="4385"/>
                  </a:cubicBezTo>
                  <a:cubicBezTo>
                    <a:pt x="14581" y="3611"/>
                    <a:pt x="14457" y="2842"/>
                    <a:pt x="14349" y="2074"/>
                  </a:cubicBezTo>
                  <a:cubicBezTo>
                    <a:pt x="14323" y="2096"/>
                    <a:pt x="14301" y="2123"/>
                    <a:pt x="14274" y="2155"/>
                  </a:cubicBezTo>
                  <a:cubicBezTo>
                    <a:pt x="13994" y="1484"/>
                    <a:pt x="14043" y="839"/>
                    <a:pt x="14016" y="205"/>
                  </a:cubicBezTo>
                  <a:cubicBezTo>
                    <a:pt x="14043" y="130"/>
                    <a:pt x="14070" y="60"/>
                    <a:pt x="14108"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4627763" y="2347561"/>
              <a:ext cx="452679" cy="392485"/>
            </a:xfrm>
            <a:custGeom>
              <a:avLst/>
              <a:gdLst/>
              <a:ahLst/>
              <a:cxnLst/>
              <a:rect l="l" t="t" r="r" b="b"/>
              <a:pathLst>
                <a:path w="36316" h="31487" extrusionOk="0">
                  <a:moveTo>
                    <a:pt x="19715" y="1"/>
                  </a:moveTo>
                  <a:cubicBezTo>
                    <a:pt x="19612" y="1"/>
                    <a:pt x="19506" y="4"/>
                    <a:pt x="19399" y="11"/>
                  </a:cubicBezTo>
                  <a:cubicBezTo>
                    <a:pt x="18980" y="38"/>
                    <a:pt x="18561" y="48"/>
                    <a:pt x="18142" y="53"/>
                  </a:cubicBezTo>
                  <a:cubicBezTo>
                    <a:pt x="17723" y="60"/>
                    <a:pt x="17304" y="60"/>
                    <a:pt x="16885" y="70"/>
                  </a:cubicBezTo>
                  <a:cubicBezTo>
                    <a:pt x="13710" y="414"/>
                    <a:pt x="10519" y="397"/>
                    <a:pt x="7333" y="548"/>
                  </a:cubicBezTo>
                  <a:cubicBezTo>
                    <a:pt x="5292" y="645"/>
                    <a:pt x="3251" y="720"/>
                    <a:pt x="1208" y="806"/>
                  </a:cubicBezTo>
                  <a:cubicBezTo>
                    <a:pt x="1199" y="806"/>
                    <a:pt x="1189" y="807"/>
                    <a:pt x="1179" y="807"/>
                  </a:cubicBezTo>
                  <a:cubicBezTo>
                    <a:pt x="1024" y="807"/>
                    <a:pt x="832" y="768"/>
                    <a:pt x="668" y="768"/>
                  </a:cubicBezTo>
                  <a:cubicBezTo>
                    <a:pt x="515" y="768"/>
                    <a:pt x="386" y="802"/>
                    <a:pt x="333" y="930"/>
                  </a:cubicBezTo>
                  <a:lnTo>
                    <a:pt x="60" y="1064"/>
                  </a:lnTo>
                  <a:cubicBezTo>
                    <a:pt x="38" y="1069"/>
                    <a:pt x="21" y="1069"/>
                    <a:pt x="0" y="1074"/>
                  </a:cubicBezTo>
                  <a:cubicBezTo>
                    <a:pt x="43" y="1139"/>
                    <a:pt x="97" y="1198"/>
                    <a:pt x="167" y="1246"/>
                  </a:cubicBezTo>
                  <a:cubicBezTo>
                    <a:pt x="204" y="1327"/>
                    <a:pt x="241" y="1402"/>
                    <a:pt x="279" y="1478"/>
                  </a:cubicBezTo>
                  <a:cubicBezTo>
                    <a:pt x="323" y="1553"/>
                    <a:pt x="360" y="1627"/>
                    <a:pt x="403" y="1697"/>
                  </a:cubicBezTo>
                  <a:cubicBezTo>
                    <a:pt x="913" y="2847"/>
                    <a:pt x="913" y="4174"/>
                    <a:pt x="2235" y="5029"/>
                  </a:cubicBezTo>
                  <a:cubicBezTo>
                    <a:pt x="2369" y="5076"/>
                    <a:pt x="2482" y="5136"/>
                    <a:pt x="2579" y="5210"/>
                  </a:cubicBezTo>
                  <a:cubicBezTo>
                    <a:pt x="2676" y="5292"/>
                    <a:pt x="2761" y="5378"/>
                    <a:pt x="2832" y="5480"/>
                  </a:cubicBezTo>
                  <a:cubicBezTo>
                    <a:pt x="3196" y="6157"/>
                    <a:pt x="3385" y="7161"/>
                    <a:pt x="3750" y="8111"/>
                  </a:cubicBezTo>
                  <a:cubicBezTo>
                    <a:pt x="3792" y="8230"/>
                    <a:pt x="3841" y="8349"/>
                    <a:pt x="3895" y="8466"/>
                  </a:cubicBezTo>
                  <a:cubicBezTo>
                    <a:pt x="4233" y="9487"/>
                    <a:pt x="5560" y="10154"/>
                    <a:pt x="6023" y="11969"/>
                  </a:cubicBezTo>
                  <a:lnTo>
                    <a:pt x="6023" y="12393"/>
                  </a:lnTo>
                  <a:cubicBezTo>
                    <a:pt x="6006" y="16417"/>
                    <a:pt x="5996" y="20441"/>
                    <a:pt x="6033" y="24465"/>
                  </a:cubicBezTo>
                  <a:cubicBezTo>
                    <a:pt x="6033" y="24916"/>
                    <a:pt x="5941" y="25152"/>
                    <a:pt x="5738" y="25266"/>
                  </a:cubicBezTo>
                  <a:lnTo>
                    <a:pt x="5738" y="25733"/>
                  </a:lnTo>
                  <a:cubicBezTo>
                    <a:pt x="5969" y="25851"/>
                    <a:pt x="6048" y="26087"/>
                    <a:pt x="6028" y="26528"/>
                  </a:cubicBezTo>
                  <a:cubicBezTo>
                    <a:pt x="5990" y="27232"/>
                    <a:pt x="5996" y="27935"/>
                    <a:pt x="6033" y="28634"/>
                  </a:cubicBezTo>
                  <a:cubicBezTo>
                    <a:pt x="6055" y="28655"/>
                    <a:pt x="6070" y="28683"/>
                    <a:pt x="6097" y="28703"/>
                  </a:cubicBezTo>
                  <a:cubicBezTo>
                    <a:pt x="6194" y="28805"/>
                    <a:pt x="6313" y="28876"/>
                    <a:pt x="6430" y="28929"/>
                  </a:cubicBezTo>
                  <a:cubicBezTo>
                    <a:pt x="6420" y="28817"/>
                    <a:pt x="6409" y="28703"/>
                    <a:pt x="6403" y="28586"/>
                  </a:cubicBezTo>
                  <a:cubicBezTo>
                    <a:pt x="8064" y="28586"/>
                    <a:pt x="9701" y="28615"/>
                    <a:pt x="11328" y="28615"/>
                  </a:cubicBezTo>
                  <a:cubicBezTo>
                    <a:pt x="12417" y="28615"/>
                    <a:pt x="13502" y="28602"/>
                    <a:pt x="14585" y="28559"/>
                  </a:cubicBezTo>
                  <a:cubicBezTo>
                    <a:pt x="15257" y="28532"/>
                    <a:pt x="15929" y="28528"/>
                    <a:pt x="16601" y="28528"/>
                  </a:cubicBezTo>
                  <a:cubicBezTo>
                    <a:pt x="16981" y="28528"/>
                    <a:pt x="17362" y="28529"/>
                    <a:pt x="17744" y="28529"/>
                  </a:cubicBezTo>
                  <a:cubicBezTo>
                    <a:pt x="18895" y="28529"/>
                    <a:pt x="20048" y="28515"/>
                    <a:pt x="21205" y="28403"/>
                  </a:cubicBezTo>
                  <a:cubicBezTo>
                    <a:pt x="24202" y="28108"/>
                    <a:pt x="27237" y="28160"/>
                    <a:pt x="30256" y="28080"/>
                  </a:cubicBezTo>
                  <a:cubicBezTo>
                    <a:pt x="30444" y="28080"/>
                    <a:pt x="30637" y="28236"/>
                    <a:pt x="30831" y="28333"/>
                  </a:cubicBezTo>
                  <a:cubicBezTo>
                    <a:pt x="30944" y="28762"/>
                    <a:pt x="31212" y="29166"/>
                    <a:pt x="31094" y="29643"/>
                  </a:cubicBezTo>
                  <a:cubicBezTo>
                    <a:pt x="30751" y="29826"/>
                    <a:pt x="30374" y="29982"/>
                    <a:pt x="30294" y="30433"/>
                  </a:cubicBezTo>
                  <a:cubicBezTo>
                    <a:pt x="30244" y="30425"/>
                    <a:pt x="30196" y="30419"/>
                    <a:pt x="30154" y="30419"/>
                  </a:cubicBezTo>
                  <a:cubicBezTo>
                    <a:pt x="30013" y="30419"/>
                    <a:pt x="29935" y="30481"/>
                    <a:pt x="30009" y="30696"/>
                  </a:cubicBezTo>
                  <a:cubicBezTo>
                    <a:pt x="29944" y="30680"/>
                    <a:pt x="29887" y="30672"/>
                    <a:pt x="29837" y="30672"/>
                  </a:cubicBezTo>
                  <a:cubicBezTo>
                    <a:pt x="29669" y="30672"/>
                    <a:pt x="29590" y="30764"/>
                    <a:pt x="29553" y="30900"/>
                  </a:cubicBezTo>
                  <a:cubicBezTo>
                    <a:pt x="29585" y="30981"/>
                    <a:pt x="29638" y="31061"/>
                    <a:pt x="29708" y="31121"/>
                  </a:cubicBezTo>
                  <a:cubicBezTo>
                    <a:pt x="29891" y="31272"/>
                    <a:pt x="30101" y="31395"/>
                    <a:pt x="30320" y="31487"/>
                  </a:cubicBezTo>
                  <a:cubicBezTo>
                    <a:pt x="30965" y="31443"/>
                    <a:pt x="31609" y="31411"/>
                    <a:pt x="32244" y="31299"/>
                  </a:cubicBezTo>
                  <a:cubicBezTo>
                    <a:pt x="32388" y="31272"/>
                    <a:pt x="32520" y="31257"/>
                    <a:pt x="32637" y="31257"/>
                  </a:cubicBezTo>
                  <a:cubicBezTo>
                    <a:pt x="32739" y="31257"/>
                    <a:pt x="32830" y="31268"/>
                    <a:pt x="32910" y="31293"/>
                  </a:cubicBezTo>
                  <a:cubicBezTo>
                    <a:pt x="32953" y="31266"/>
                    <a:pt x="32995" y="31244"/>
                    <a:pt x="33034" y="31217"/>
                  </a:cubicBezTo>
                  <a:cubicBezTo>
                    <a:pt x="33297" y="31051"/>
                    <a:pt x="33528" y="30836"/>
                    <a:pt x="33711" y="30578"/>
                  </a:cubicBezTo>
                  <a:cubicBezTo>
                    <a:pt x="33721" y="30520"/>
                    <a:pt x="33743" y="30455"/>
                    <a:pt x="33754" y="30396"/>
                  </a:cubicBezTo>
                  <a:cubicBezTo>
                    <a:pt x="33866" y="29799"/>
                    <a:pt x="33957" y="29198"/>
                    <a:pt x="34059" y="28596"/>
                  </a:cubicBezTo>
                  <a:cubicBezTo>
                    <a:pt x="34291" y="28494"/>
                    <a:pt x="34307" y="28279"/>
                    <a:pt x="34329" y="28064"/>
                  </a:cubicBezTo>
                  <a:cubicBezTo>
                    <a:pt x="34500" y="27994"/>
                    <a:pt x="34678" y="27935"/>
                    <a:pt x="34855" y="27882"/>
                  </a:cubicBezTo>
                  <a:cubicBezTo>
                    <a:pt x="34860" y="27806"/>
                    <a:pt x="34865" y="27731"/>
                    <a:pt x="34877" y="27667"/>
                  </a:cubicBezTo>
                  <a:cubicBezTo>
                    <a:pt x="34758" y="27543"/>
                    <a:pt x="34656" y="27366"/>
                    <a:pt x="34602" y="27103"/>
                  </a:cubicBezTo>
                  <a:cubicBezTo>
                    <a:pt x="34714" y="27022"/>
                    <a:pt x="34868" y="26974"/>
                    <a:pt x="35082" y="26974"/>
                  </a:cubicBezTo>
                  <a:cubicBezTo>
                    <a:pt x="35095" y="26974"/>
                    <a:pt x="35109" y="26974"/>
                    <a:pt x="35123" y="26974"/>
                  </a:cubicBezTo>
                  <a:lnTo>
                    <a:pt x="35102" y="26995"/>
                  </a:lnTo>
                  <a:cubicBezTo>
                    <a:pt x="36315" y="26442"/>
                    <a:pt x="36129" y="25330"/>
                    <a:pt x="36171" y="24309"/>
                  </a:cubicBezTo>
                  <a:cubicBezTo>
                    <a:pt x="36099" y="24248"/>
                    <a:pt x="36008" y="24228"/>
                    <a:pt x="35908" y="24228"/>
                  </a:cubicBezTo>
                  <a:cubicBezTo>
                    <a:pt x="35822" y="24228"/>
                    <a:pt x="35728" y="24243"/>
                    <a:pt x="35633" y="24260"/>
                  </a:cubicBezTo>
                  <a:cubicBezTo>
                    <a:pt x="35628" y="24240"/>
                    <a:pt x="35628" y="24223"/>
                    <a:pt x="35623" y="24202"/>
                  </a:cubicBezTo>
                  <a:cubicBezTo>
                    <a:pt x="35569" y="24223"/>
                    <a:pt x="35510" y="24234"/>
                    <a:pt x="35452" y="24234"/>
                  </a:cubicBezTo>
                  <a:cubicBezTo>
                    <a:pt x="35425" y="24234"/>
                    <a:pt x="35392" y="24228"/>
                    <a:pt x="35365" y="24228"/>
                  </a:cubicBezTo>
                  <a:cubicBezTo>
                    <a:pt x="35209" y="24202"/>
                    <a:pt x="35075" y="24158"/>
                    <a:pt x="34951" y="24099"/>
                  </a:cubicBezTo>
                  <a:cubicBezTo>
                    <a:pt x="34914" y="24035"/>
                    <a:pt x="34887" y="23955"/>
                    <a:pt x="34871" y="23841"/>
                  </a:cubicBezTo>
                  <a:cubicBezTo>
                    <a:pt x="34817" y="23815"/>
                    <a:pt x="34768" y="23777"/>
                    <a:pt x="34726" y="23739"/>
                  </a:cubicBezTo>
                  <a:cubicBezTo>
                    <a:pt x="34409" y="23665"/>
                    <a:pt x="34339" y="23390"/>
                    <a:pt x="34242" y="23015"/>
                  </a:cubicBezTo>
                  <a:cubicBezTo>
                    <a:pt x="34011" y="22358"/>
                    <a:pt x="34006" y="21483"/>
                    <a:pt x="33915" y="20726"/>
                  </a:cubicBezTo>
                  <a:cubicBezTo>
                    <a:pt x="33684" y="20334"/>
                    <a:pt x="33538" y="19920"/>
                    <a:pt x="33523" y="19464"/>
                  </a:cubicBezTo>
                  <a:cubicBezTo>
                    <a:pt x="33469" y="19388"/>
                    <a:pt x="33409" y="19318"/>
                    <a:pt x="33350" y="19259"/>
                  </a:cubicBezTo>
                  <a:cubicBezTo>
                    <a:pt x="33184" y="19259"/>
                    <a:pt x="33066" y="19167"/>
                    <a:pt x="32990" y="18986"/>
                  </a:cubicBezTo>
                  <a:cubicBezTo>
                    <a:pt x="32995" y="18986"/>
                    <a:pt x="33002" y="18980"/>
                    <a:pt x="33012" y="18980"/>
                  </a:cubicBezTo>
                  <a:cubicBezTo>
                    <a:pt x="32990" y="18964"/>
                    <a:pt x="32970" y="18953"/>
                    <a:pt x="32953" y="18942"/>
                  </a:cubicBezTo>
                  <a:lnTo>
                    <a:pt x="32953" y="18942"/>
                  </a:lnTo>
                  <a:cubicBezTo>
                    <a:pt x="32953" y="18948"/>
                    <a:pt x="32953" y="18958"/>
                    <a:pt x="32958" y="18964"/>
                  </a:cubicBezTo>
                  <a:cubicBezTo>
                    <a:pt x="32690" y="18921"/>
                    <a:pt x="32464" y="18813"/>
                    <a:pt x="32298" y="18614"/>
                  </a:cubicBezTo>
                  <a:cubicBezTo>
                    <a:pt x="31792" y="18405"/>
                    <a:pt x="31255" y="18239"/>
                    <a:pt x="30826" y="17959"/>
                  </a:cubicBezTo>
                  <a:lnTo>
                    <a:pt x="30826" y="17949"/>
                  </a:lnTo>
                  <a:cubicBezTo>
                    <a:pt x="30815" y="17917"/>
                    <a:pt x="30810" y="17905"/>
                    <a:pt x="30810" y="17905"/>
                  </a:cubicBezTo>
                  <a:cubicBezTo>
                    <a:pt x="30793" y="17890"/>
                    <a:pt x="30739" y="17873"/>
                    <a:pt x="30681" y="17857"/>
                  </a:cubicBezTo>
                  <a:cubicBezTo>
                    <a:pt x="30461" y="17685"/>
                    <a:pt x="30272" y="17481"/>
                    <a:pt x="30149" y="17201"/>
                  </a:cubicBezTo>
                  <a:cubicBezTo>
                    <a:pt x="29746" y="16256"/>
                    <a:pt x="30047" y="15123"/>
                    <a:pt x="30025" y="14129"/>
                  </a:cubicBezTo>
                  <a:cubicBezTo>
                    <a:pt x="30009" y="13452"/>
                    <a:pt x="29972" y="12705"/>
                    <a:pt x="29665" y="12093"/>
                  </a:cubicBezTo>
                  <a:cubicBezTo>
                    <a:pt x="29574" y="11899"/>
                    <a:pt x="29439" y="11706"/>
                    <a:pt x="29278" y="11540"/>
                  </a:cubicBezTo>
                  <a:cubicBezTo>
                    <a:pt x="28999" y="11431"/>
                    <a:pt x="28730" y="11314"/>
                    <a:pt x="28542" y="11083"/>
                  </a:cubicBezTo>
                  <a:cubicBezTo>
                    <a:pt x="28444" y="11059"/>
                    <a:pt x="28340" y="11044"/>
                    <a:pt x="28236" y="11044"/>
                  </a:cubicBezTo>
                  <a:cubicBezTo>
                    <a:pt x="28222" y="11044"/>
                    <a:pt x="28207" y="11044"/>
                    <a:pt x="28193" y="11045"/>
                  </a:cubicBezTo>
                  <a:cubicBezTo>
                    <a:pt x="28065" y="11134"/>
                    <a:pt x="27945" y="11257"/>
                    <a:pt x="27787" y="11257"/>
                  </a:cubicBezTo>
                  <a:cubicBezTo>
                    <a:pt x="27745" y="11257"/>
                    <a:pt x="27700" y="11248"/>
                    <a:pt x="27651" y="11228"/>
                  </a:cubicBezTo>
                  <a:cubicBezTo>
                    <a:pt x="27661" y="11206"/>
                    <a:pt x="27677" y="11190"/>
                    <a:pt x="27689" y="11168"/>
                  </a:cubicBezTo>
                  <a:lnTo>
                    <a:pt x="27689" y="11168"/>
                  </a:lnTo>
                  <a:cubicBezTo>
                    <a:pt x="27602" y="11201"/>
                    <a:pt x="27511" y="11223"/>
                    <a:pt x="27426" y="11238"/>
                  </a:cubicBezTo>
                  <a:cubicBezTo>
                    <a:pt x="27455" y="11241"/>
                    <a:pt x="27485" y="11243"/>
                    <a:pt x="27518" y="11243"/>
                  </a:cubicBezTo>
                  <a:cubicBezTo>
                    <a:pt x="27551" y="11243"/>
                    <a:pt x="27586" y="11241"/>
                    <a:pt x="27624" y="11238"/>
                  </a:cubicBezTo>
                  <a:lnTo>
                    <a:pt x="27624" y="11238"/>
                  </a:lnTo>
                  <a:cubicBezTo>
                    <a:pt x="27607" y="11302"/>
                    <a:pt x="27587" y="11362"/>
                    <a:pt x="27570" y="11416"/>
                  </a:cubicBezTo>
                  <a:cubicBezTo>
                    <a:pt x="27500" y="11426"/>
                    <a:pt x="27431" y="11431"/>
                    <a:pt x="27355" y="11431"/>
                  </a:cubicBezTo>
                  <a:cubicBezTo>
                    <a:pt x="27151" y="11431"/>
                    <a:pt x="26990" y="11373"/>
                    <a:pt x="26856" y="11287"/>
                  </a:cubicBezTo>
                  <a:cubicBezTo>
                    <a:pt x="26851" y="11277"/>
                    <a:pt x="26845" y="11260"/>
                    <a:pt x="26839" y="11250"/>
                  </a:cubicBezTo>
                  <a:cubicBezTo>
                    <a:pt x="26593" y="10637"/>
                    <a:pt x="26297" y="10030"/>
                    <a:pt x="26147" y="9380"/>
                  </a:cubicBezTo>
                  <a:cubicBezTo>
                    <a:pt x="26098" y="9256"/>
                    <a:pt x="26040" y="9133"/>
                    <a:pt x="25963" y="9014"/>
                  </a:cubicBezTo>
                  <a:cubicBezTo>
                    <a:pt x="25733" y="8627"/>
                    <a:pt x="25432" y="8305"/>
                    <a:pt x="25105" y="7999"/>
                  </a:cubicBezTo>
                  <a:cubicBezTo>
                    <a:pt x="24932" y="7962"/>
                    <a:pt x="24803" y="7860"/>
                    <a:pt x="24728" y="7677"/>
                  </a:cubicBezTo>
                  <a:cubicBezTo>
                    <a:pt x="24621" y="7585"/>
                    <a:pt x="24508" y="7494"/>
                    <a:pt x="24401" y="7409"/>
                  </a:cubicBezTo>
                  <a:cubicBezTo>
                    <a:pt x="24396" y="7414"/>
                    <a:pt x="24389" y="7419"/>
                    <a:pt x="24384" y="7429"/>
                  </a:cubicBezTo>
                  <a:cubicBezTo>
                    <a:pt x="24314" y="7360"/>
                    <a:pt x="24240" y="7295"/>
                    <a:pt x="24170" y="7231"/>
                  </a:cubicBezTo>
                  <a:cubicBezTo>
                    <a:pt x="24024" y="7215"/>
                    <a:pt x="23938" y="7144"/>
                    <a:pt x="23917" y="7015"/>
                  </a:cubicBezTo>
                  <a:cubicBezTo>
                    <a:pt x="23422" y="6608"/>
                    <a:pt x="22961" y="6177"/>
                    <a:pt x="22623" y="5624"/>
                  </a:cubicBezTo>
                  <a:cubicBezTo>
                    <a:pt x="22257" y="5023"/>
                    <a:pt x="22128" y="4416"/>
                    <a:pt x="22090" y="3799"/>
                  </a:cubicBezTo>
                  <a:cubicBezTo>
                    <a:pt x="21983" y="3331"/>
                    <a:pt x="22090" y="2825"/>
                    <a:pt x="22123" y="2337"/>
                  </a:cubicBezTo>
                  <a:lnTo>
                    <a:pt x="22123" y="2272"/>
                  </a:lnTo>
                  <a:cubicBezTo>
                    <a:pt x="22133" y="2068"/>
                    <a:pt x="22128" y="1870"/>
                    <a:pt x="22085" y="1676"/>
                  </a:cubicBezTo>
                  <a:cubicBezTo>
                    <a:pt x="22036" y="1461"/>
                    <a:pt x="21946" y="1257"/>
                    <a:pt x="21778" y="1064"/>
                  </a:cubicBezTo>
                  <a:cubicBezTo>
                    <a:pt x="21300" y="240"/>
                    <a:pt x="20568" y="1"/>
                    <a:pt x="19715"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4999880" y="2558157"/>
              <a:ext cx="2082" cy="1807"/>
            </a:xfrm>
            <a:custGeom>
              <a:avLst/>
              <a:gdLst/>
              <a:ahLst/>
              <a:cxnLst/>
              <a:rect l="l" t="t" r="r" b="b"/>
              <a:pathLst>
                <a:path w="167" h="145" extrusionOk="0">
                  <a:moveTo>
                    <a:pt x="87" y="1"/>
                  </a:moveTo>
                  <a:cubicBezTo>
                    <a:pt x="60" y="38"/>
                    <a:pt x="27" y="70"/>
                    <a:pt x="0" y="108"/>
                  </a:cubicBezTo>
                  <a:cubicBezTo>
                    <a:pt x="27" y="124"/>
                    <a:pt x="55" y="135"/>
                    <a:pt x="80" y="145"/>
                  </a:cubicBezTo>
                  <a:cubicBezTo>
                    <a:pt x="107" y="124"/>
                    <a:pt x="134" y="102"/>
                    <a:pt x="167" y="75"/>
                  </a:cubicBezTo>
                  <a:cubicBezTo>
                    <a:pt x="140" y="48"/>
                    <a:pt x="113" y="28"/>
                    <a:pt x="87"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4952065" y="2267735"/>
              <a:ext cx="349" cy="287"/>
            </a:xfrm>
            <a:custGeom>
              <a:avLst/>
              <a:gdLst/>
              <a:ahLst/>
              <a:cxnLst/>
              <a:rect l="l" t="t" r="r" b="b"/>
              <a:pathLst>
                <a:path w="28" h="23" extrusionOk="0">
                  <a:moveTo>
                    <a:pt x="28" y="0"/>
                  </a:moveTo>
                  <a:lnTo>
                    <a:pt x="1" y="22"/>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5408097" y="3116639"/>
              <a:ext cx="137" cy="137"/>
            </a:xfrm>
            <a:custGeom>
              <a:avLst/>
              <a:gdLst/>
              <a:ahLst/>
              <a:cxnLst/>
              <a:rect l="l" t="t" r="r" b="b"/>
              <a:pathLst>
                <a:path w="11" h="11" extrusionOk="0">
                  <a:moveTo>
                    <a:pt x="0" y="1"/>
                  </a:moveTo>
                  <a:lnTo>
                    <a:pt x="11" y="11"/>
                  </a:lnTo>
                  <a:lnTo>
                    <a:pt x="11" y="1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5404943" y="3033136"/>
              <a:ext cx="12" cy="12"/>
            </a:xfrm>
            <a:custGeom>
              <a:avLst/>
              <a:gdLst/>
              <a:ahLst/>
              <a:cxnLst/>
              <a:rect l="l" t="t" r="r" b="b"/>
              <a:pathLst>
                <a:path w="1" h="1" extrusionOk="0">
                  <a:moveTo>
                    <a:pt x="1" y="0"/>
                  </a:moveTo>
                  <a:lnTo>
                    <a:pt x="1"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5331549" y="2779448"/>
              <a:ext cx="375757" cy="379996"/>
            </a:xfrm>
            <a:custGeom>
              <a:avLst/>
              <a:gdLst/>
              <a:ahLst/>
              <a:cxnLst/>
              <a:rect l="l" t="t" r="r" b="b"/>
              <a:pathLst>
                <a:path w="30145" h="30485" extrusionOk="0">
                  <a:moveTo>
                    <a:pt x="13285" y="1"/>
                  </a:moveTo>
                  <a:cubicBezTo>
                    <a:pt x="13214" y="1"/>
                    <a:pt x="13136" y="7"/>
                    <a:pt x="13050" y="18"/>
                  </a:cubicBezTo>
                  <a:cubicBezTo>
                    <a:pt x="10815" y="330"/>
                    <a:pt x="8586" y="636"/>
                    <a:pt x="6350" y="932"/>
                  </a:cubicBezTo>
                  <a:cubicBezTo>
                    <a:pt x="6125" y="878"/>
                    <a:pt x="5938" y="782"/>
                    <a:pt x="5792" y="626"/>
                  </a:cubicBezTo>
                  <a:cubicBezTo>
                    <a:pt x="5749" y="583"/>
                    <a:pt x="5717" y="534"/>
                    <a:pt x="5685" y="481"/>
                  </a:cubicBezTo>
                  <a:cubicBezTo>
                    <a:pt x="5524" y="502"/>
                    <a:pt x="5368" y="524"/>
                    <a:pt x="5207" y="546"/>
                  </a:cubicBezTo>
                  <a:cubicBezTo>
                    <a:pt x="4976" y="712"/>
                    <a:pt x="4691" y="836"/>
                    <a:pt x="4294" y="883"/>
                  </a:cubicBezTo>
                  <a:cubicBezTo>
                    <a:pt x="2993" y="1050"/>
                    <a:pt x="1693" y="1206"/>
                    <a:pt x="393" y="1351"/>
                  </a:cubicBezTo>
                  <a:cubicBezTo>
                    <a:pt x="323" y="1404"/>
                    <a:pt x="265" y="1458"/>
                    <a:pt x="205" y="1528"/>
                  </a:cubicBezTo>
                  <a:cubicBezTo>
                    <a:pt x="188" y="1550"/>
                    <a:pt x="173" y="1571"/>
                    <a:pt x="156" y="1593"/>
                  </a:cubicBezTo>
                  <a:cubicBezTo>
                    <a:pt x="60" y="1738"/>
                    <a:pt x="17" y="1893"/>
                    <a:pt x="0" y="2054"/>
                  </a:cubicBezTo>
                  <a:cubicBezTo>
                    <a:pt x="136" y="2195"/>
                    <a:pt x="232" y="2398"/>
                    <a:pt x="312" y="2694"/>
                  </a:cubicBezTo>
                  <a:cubicBezTo>
                    <a:pt x="887" y="4773"/>
                    <a:pt x="1495" y="6847"/>
                    <a:pt x="2182" y="8888"/>
                  </a:cubicBezTo>
                  <a:cubicBezTo>
                    <a:pt x="2988" y="11284"/>
                    <a:pt x="3412" y="13809"/>
                    <a:pt x="4540" y="16097"/>
                  </a:cubicBezTo>
                  <a:cubicBezTo>
                    <a:pt x="4540" y="16097"/>
                    <a:pt x="4535" y="16092"/>
                    <a:pt x="4530" y="16092"/>
                  </a:cubicBezTo>
                  <a:lnTo>
                    <a:pt x="4530" y="16092"/>
                  </a:lnTo>
                  <a:cubicBezTo>
                    <a:pt x="4642" y="16785"/>
                    <a:pt x="4589" y="17548"/>
                    <a:pt x="5330" y="17972"/>
                  </a:cubicBezTo>
                  <a:cubicBezTo>
                    <a:pt x="5222" y="18381"/>
                    <a:pt x="5985" y="18423"/>
                    <a:pt x="5733" y="18897"/>
                  </a:cubicBezTo>
                  <a:lnTo>
                    <a:pt x="5733" y="18902"/>
                  </a:lnTo>
                  <a:cubicBezTo>
                    <a:pt x="5787" y="19299"/>
                    <a:pt x="5841" y="19697"/>
                    <a:pt x="5899" y="20094"/>
                  </a:cubicBezTo>
                  <a:cubicBezTo>
                    <a:pt x="5889" y="20191"/>
                    <a:pt x="5878" y="20283"/>
                    <a:pt x="5867" y="20374"/>
                  </a:cubicBezTo>
                  <a:cubicBezTo>
                    <a:pt x="5873" y="20369"/>
                    <a:pt x="5878" y="20369"/>
                    <a:pt x="5883" y="20363"/>
                  </a:cubicBezTo>
                  <a:lnTo>
                    <a:pt x="5883" y="20363"/>
                  </a:lnTo>
                  <a:cubicBezTo>
                    <a:pt x="5539" y="21502"/>
                    <a:pt x="5003" y="22625"/>
                    <a:pt x="5609" y="23833"/>
                  </a:cubicBezTo>
                  <a:lnTo>
                    <a:pt x="5598" y="23833"/>
                  </a:lnTo>
                  <a:cubicBezTo>
                    <a:pt x="5615" y="24059"/>
                    <a:pt x="5609" y="24295"/>
                    <a:pt x="5878" y="24392"/>
                  </a:cubicBezTo>
                  <a:cubicBezTo>
                    <a:pt x="6415" y="25230"/>
                    <a:pt x="5470" y="26219"/>
                    <a:pt x="6136" y="27041"/>
                  </a:cubicBezTo>
                  <a:cubicBezTo>
                    <a:pt x="6238" y="27357"/>
                    <a:pt x="6340" y="27674"/>
                    <a:pt x="6657" y="27847"/>
                  </a:cubicBezTo>
                  <a:cubicBezTo>
                    <a:pt x="6576" y="27932"/>
                    <a:pt x="6501" y="28073"/>
                    <a:pt x="6415" y="28083"/>
                  </a:cubicBezTo>
                  <a:cubicBezTo>
                    <a:pt x="6345" y="28093"/>
                    <a:pt x="6275" y="28098"/>
                    <a:pt x="6211" y="28110"/>
                  </a:cubicBezTo>
                  <a:lnTo>
                    <a:pt x="6228" y="28137"/>
                  </a:lnTo>
                  <a:cubicBezTo>
                    <a:pt x="6281" y="28227"/>
                    <a:pt x="6362" y="28298"/>
                    <a:pt x="6453" y="28341"/>
                  </a:cubicBezTo>
                  <a:cubicBezTo>
                    <a:pt x="6453" y="28373"/>
                    <a:pt x="6447" y="28432"/>
                    <a:pt x="6442" y="28480"/>
                  </a:cubicBezTo>
                  <a:cubicBezTo>
                    <a:pt x="6635" y="28529"/>
                    <a:pt x="6808" y="28653"/>
                    <a:pt x="6942" y="28911"/>
                  </a:cubicBezTo>
                  <a:lnTo>
                    <a:pt x="6930" y="28911"/>
                  </a:lnTo>
                  <a:lnTo>
                    <a:pt x="6952" y="28931"/>
                  </a:lnTo>
                  <a:lnTo>
                    <a:pt x="6952" y="28921"/>
                  </a:lnTo>
                  <a:cubicBezTo>
                    <a:pt x="7253" y="29104"/>
                    <a:pt x="7022" y="29652"/>
                    <a:pt x="7473" y="29732"/>
                  </a:cubicBezTo>
                  <a:cubicBezTo>
                    <a:pt x="7626" y="30185"/>
                    <a:pt x="7917" y="30287"/>
                    <a:pt x="8234" y="30287"/>
                  </a:cubicBezTo>
                  <a:cubicBezTo>
                    <a:pt x="8461" y="30287"/>
                    <a:pt x="8702" y="30234"/>
                    <a:pt x="8913" y="30221"/>
                  </a:cubicBezTo>
                  <a:cubicBezTo>
                    <a:pt x="13255" y="29958"/>
                    <a:pt x="17589" y="29705"/>
                    <a:pt x="21919" y="29323"/>
                  </a:cubicBezTo>
                  <a:cubicBezTo>
                    <a:pt x="22031" y="29313"/>
                    <a:pt x="22137" y="29308"/>
                    <a:pt x="22239" y="29308"/>
                  </a:cubicBezTo>
                  <a:cubicBezTo>
                    <a:pt x="22888" y="29308"/>
                    <a:pt x="23324" y="29519"/>
                    <a:pt x="23751" y="29980"/>
                  </a:cubicBezTo>
                  <a:cubicBezTo>
                    <a:pt x="23888" y="30300"/>
                    <a:pt x="24132" y="30484"/>
                    <a:pt x="24416" y="30484"/>
                  </a:cubicBezTo>
                  <a:cubicBezTo>
                    <a:pt x="24455" y="30484"/>
                    <a:pt x="24495" y="30481"/>
                    <a:pt x="24536" y="30473"/>
                  </a:cubicBezTo>
                  <a:cubicBezTo>
                    <a:pt x="24670" y="30414"/>
                    <a:pt x="24767" y="30334"/>
                    <a:pt x="24842" y="30258"/>
                  </a:cubicBezTo>
                  <a:cubicBezTo>
                    <a:pt x="24901" y="30076"/>
                    <a:pt x="24804" y="29807"/>
                    <a:pt x="24837" y="29608"/>
                  </a:cubicBezTo>
                  <a:cubicBezTo>
                    <a:pt x="24955" y="28824"/>
                    <a:pt x="24401" y="28093"/>
                    <a:pt x="24638" y="27299"/>
                  </a:cubicBezTo>
                  <a:cubicBezTo>
                    <a:pt x="24791" y="27178"/>
                    <a:pt x="24943" y="27126"/>
                    <a:pt x="25096" y="27126"/>
                  </a:cubicBezTo>
                  <a:cubicBezTo>
                    <a:pt x="25275" y="27126"/>
                    <a:pt x="25454" y="27198"/>
                    <a:pt x="25632" y="27315"/>
                  </a:cubicBezTo>
                  <a:cubicBezTo>
                    <a:pt x="25691" y="27536"/>
                    <a:pt x="25852" y="27586"/>
                    <a:pt x="26023" y="27586"/>
                  </a:cubicBezTo>
                  <a:cubicBezTo>
                    <a:pt x="26068" y="27586"/>
                    <a:pt x="26113" y="27582"/>
                    <a:pt x="26158" y="27578"/>
                  </a:cubicBezTo>
                  <a:cubicBezTo>
                    <a:pt x="26364" y="27555"/>
                    <a:pt x="26562" y="27542"/>
                    <a:pt x="26748" y="27542"/>
                  </a:cubicBezTo>
                  <a:cubicBezTo>
                    <a:pt x="27060" y="27542"/>
                    <a:pt x="27337" y="27581"/>
                    <a:pt x="27560" y="27686"/>
                  </a:cubicBezTo>
                  <a:cubicBezTo>
                    <a:pt x="27641" y="27637"/>
                    <a:pt x="27721" y="27567"/>
                    <a:pt x="27797" y="27481"/>
                  </a:cubicBezTo>
                  <a:cubicBezTo>
                    <a:pt x="27845" y="27416"/>
                    <a:pt x="27888" y="27347"/>
                    <a:pt x="27921" y="27277"/>
                  </a:cubicBezTo>
                  <a:cubicBezTo>
                    <a:pt x="28119" y="26868"/>
                    <a:pt x="28060" y="26364"/>
                    <a:pt x="27985" y="25998"/>
                  </a:cubicBezTo>
                  <a:cubicBezTo>
                    <a:pt x="27544" y="23753"/>
                    <a:pt x="28452" y="21867"/>
                    <a:pt x="29414" y="19874"/>
                  </a:cubicBezTo>
                  <a:cubicBezTo>
                    <a:pt x="29634" y="19412"/>
                    <a:pt x="29865" y="18939"/>
                    <a:pt x="30074" y="18461"/>
                  </a:cubicBezTo>
                  <a:cubicBezTo>
                    <a:pt x="30145" y="18311"/>
                    <a:pt x="30133" y="18150"/>
                    <a:pt x="30063" y="18010"/>
                  </a:cubicBezTo>
                  <a:cubicBezTo>
                    <a:pt x="29919" y="18166"/>
                    <a:pt x="29741" y="18300"/>
                    <a:pt x="29521" y="18391"/>
                  </a:cubicBezTo>
                  <a:cubicBezTo>
                    <a:pt x="29543" y="18343"/>
                    <a:pt x="29565" y="18294"/>
                    <a:pt x="29585" y="18247"/>
                  </a:cubicBezTo>
                  <a:cubicBezTo>
                    <a:pt x="29550" y="18214"/>
                    <a:pt x="29500" y="18206"/>
                    <a:pt x="29440" y="18206"/>
                  </a:cubicBezTo>
                  <a:cubicBezTo>
                    <a:pt x="29372" y="18206"/>
                    <a:pt x="29293" y="18217"/>
                    <a:pt x="29215" y="18217"/>
                  </a:cubicBezTo>
                  <a:cubicBezTo>
                    <a:pt x="29078" y="18217"/>
                    <a:pt x="28943" y="18183"/>
                    <a:pt x="28871" y="17994"/>
                  </a:cubicBezTo>
                  <a:cubicBezTo>
                    <a:pt x="28855" y="17984"/>
                    <a:pt x="28833" y="17972"/>
                    <a:pt x="28817" y="17962"/>
                  </a:cubicBezTo>
                  <a:cubicBezTo>
                    <a:pt x="28591" y="17823"/>
                    <a:pt x="28360" y="17682"/>
                    <a:pt x="28129" y="17548"/>
                  </a:cubicBezTo>
                  <a:lnTo>
                    <a:pt x="28129" y="17543"/>
                  </a:lnTo>
                  <a:cubicBezTo>
                    <a:pt x="27904" y="16995"/>
                    <a:pt x="27738" y="16430"/>
                    <a:pt x="27770" y="15829"/>
                  </a:cubicBezTo>
                  <a:cubicBezTo>
                    <a:pt x="27463" y="15636"/>
                    <a:pt x="27420" y="15356"/>
                    <a:pt x="27507" y="15029"/>
                  </a:cubicBezTo>
                  <a:lnTo>
                    <a:pt x="27507" y="15029"/>
                  </a:lnTo>
                  <a:cubicBezTo>
                    <a:pt x="27436" y="15034"/>
                    <a:pt x="27368" y="15036"/>
                    <a:pt x="27304" y="15036"/>
                  </a:cubicBezTo>
                  <a:cubicBezTo>
                    <a:pt x="26110" y="15036"/>
                    <a:pt x="25880" y="14208"/>
                    <a:pt x="25905" y="13159"/>
                  </a:cubicBezTo>
                  <a:cubicBezTo>
                    <a:pt x="24901" y="13100"/>
                    <a:pt x="24842" y="12101"/>
                    <a:pt x="24321" y="11558"/>
                  </a:cubicBezTo>
                  <a:cubicBezTo>
                    <a:pt x="24259" y="11567"/>
                    <a:pt x="24200" y="11572"/>
                    <a:pt x="24144" y="11572"/>
                  </a:cubicBezTo>
                  <a:cubicBezTo>
                    <a:pt x="23786" y="11572"/>
                    <a:pt x="23563" y="11377"/>
                    <a:pt x="23488" y="10972"/>
                  </a:cubicBezTo>
                  <a:cubicBezTo>
                    <a:pt x="23215" y="10779"/>
                    <a:pt x="23010" y="10531"/>
                    <a:pt x="22828" y="10268"/>
                  </a:cubicBezTo>
                  <a:cubicBezTo>
                    <a:pt x="22526" y="9829"/>
                    <a:pt x="22290" y="9339"/>
                    <a:pt x="21919" y="8947"/>
                  </a:cubicBezTo>
                  <a:cubicBezTo>
                    <a:pt x="21511" y="8840"/>
                    <a:pt x="20979" y="8937"/>
                    <a:pt x="20834" y="8362"/>
                  </a:cubicBezTo>
                  <a:cubicBezTo>
                    <a:pt x="20820" y="8362"/>
                    <a:pt x="20805" y="8363"/>
                    <a:pt x="20791" y="8363"/>
                  </a:cubicBezTo>
                  <a:cubicBezTo>
                    <a:pt x="20623" y="8363"/>
                    <a:pt x="20521" y="8302"/>
                    <a:pt x="20560" y="8093"/>
                  </a:cubicBezTo>
                  <a:lnTo>
                    <a:pt x="20560" y="8093"/>
                  </a:lnTo>
                  <a:cubicBezTo>
                    <a:pt x="20502" y="8114"/>
                    <a:pt x="20451" y="8124"/>
                    <a:pt x="20404" y="8124"/>
                  </a:cubicBezTo>
                  <a:cubicBezTo>
                    <a:pt x="20224" y="8124"/>
                    <a:pt x="20117" y="7982"/>
                    <a:pt x="20023" y="7803"/>
                  </a:cubicBezTo>
                  <a:lnTo>
                    <a:pt x="20029" y="7803"/>
                  </a:lnTo>
                  <a:cubicBezTo>
                    <a:pt x="19942" y="7722"/>
                    <a:pt x="19862" y="7642"/>
                    <a:pt x="19781" y="7561"/>
                  </a:cubicBezTo>
                  <a:cubicBezTo>
                    <a:pt x="19481" y="7502"/>
                    <a:pt x="19287" y="7320"/>
                    <a:pt x="19211" y="7018"/>
                  </a:cubicBezTo>
                  <a:cubicBezTo>
                    <a:pt x="18400" y="6277"/>
                    <a:pt x="17401" y="5708"/>
                    <a:pt x="17175" y="4466"/>
                  </a:cubicBezTo>
                  <a:cubicBezTo>
                    <a:pt x="17165" y="4402"/>
                    <a:pt x="17128" y="4343"/>
                    <a:pt x="17068" y="4290"/>
                  </a:cubicBezTo>
                  <a:cubicBezTo>
                    <a:pt x="16902" y="4124"/>
                    <a:pt x="16585" y="3983"/>
                    <a:pt x="16375" y="3827"/>
                  </a:cubicBezTo>
                  <a:cubicBezTo>
                    <a:pt x="15779" y="3645"/>
                    <a:pt x="15177" y="3462"/>
                    <a:pt x="14705" y="3021"/>
                  </a:cubicBezTo>
                  <a:cubicBezTo>
                    <a:pt x="14479" y="3016"/>
                    <a:pt x="14254" y="3011"/>
                    <a:pt x="14157" y="2753"/>
                  </a:cubicBezTo>
                  <a:cubicBezTo>
                    <a:pt x="13937" y="2753"/>
                    <a:pt x="13716" y="2737"/>
                    <a:pt x="13625" y="2480"/>
                  </a:cubicBezTo>
                  <a:cubicBezTo>
                    <a:pt x="13329" y="2420"/>
                    <a:pt x="13114" y="2280"/>
                    <a:pt x="13093" y="1947"/>
                  </a:cubicBezTo>
                  <a:cubicBezTo>
                    <a:pt x="12685" y="1770"/>
                    <a:pt x="12803" y="1593"/>
                    <a:pt x="13087" y="1416"/>
                  </a:cubicBezTo>
                  <a:cubicBezTo>
                    <a:pt x="13093" y="1195"/>
                    <a:pt x="13099" y="970"/>
                    <a:pt x="13356" y="878"/>
                  </a:cubicBezTo>
                  <a:cubicBezTo>
                    <a:pt x="13419" y="676"/>
                    <a:pt x="13529" y="568"/>
                    <a:pt x="13694" y="568"/>
                  </a:cubicBezTo>
                  <a:cubicBezTo>
                    <a:pt x="13753" y="568"/>
                    <a:pt x="13819" y="582"/>
                    <a:pt x="13893" y="610"/>
                  </a:cubicBezTo>
                  <a:cubicBezTo>
                    <a:pt x="13872" y="330"/>
                    <a:pt x="13791" y="164"/>
                    <a:pt x="13641" y="78"/>
                  </a:cubicBezTo>
                  <a:cubicBezTo>
                    <a:pt x="13646" y="67"/>
                    <a:pt x="13652" y="56"/>
                    <a:pt x="13657" y="45"/>
                  </a:cubicBezTo>
                  <a:lnTo>
                    <a:pt x="13657" y="45"/>
                  </a:lnTo>
                  <a:cubicBezTo>
                    <a:pt x="13635" y="51"/>
                    <a:pt x="13619" y="51"/>
                    <a:pt x="13597" y="56"/>
                  </a:cubicBezTo>
                  <a:cubicBezTo>
                    <a:pt x="13512" y="19"/>
                    <a:pt x="13410" y="1"/>
                    <a:pt x="13285"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5587892" y="2880053"/>
              <a:ext cx="274" cy="224"/>
            </a:xfrm>
            <a:custGeom>
              <a:avLst/>
              <a:gdLst/>
              <a:ahLst/>
              <a:cxnLst/>
              <a:rect l="l" t="t" r="r" b="b"/>
              <a:pathLst>
                <a:path w="22" h="18" extrusionOk="0">
                  <a:moveTo>
                    <a:pt x="22" y="17"/>
                  </a:moveTo>
                  <a:lnTo>
                    <a:pt x="22" y="17"/>
                  </a:lnTo>
                  <a:lnTo>
                    <a:pt x="0"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5674549" y="2966710"/>
              <a:ext cx="137" cy="75"/>
            </a:xfrm>
            <a:custGeom>
              <a:avLst/>
              <a:gdLst/>
              <a:ahLst/>
              <a:cxnLst/>
              <a:rect l="l" t="t" r="r" b="b"/>
              <a:pathLst>
                <a:path w="11" h="6" extrusionOk="0">
                  <a:moveTo>
                    <a:pt x="0" y="0"/>
                  </a:moveTo>
                  <a:lnTo>
                    <a:pt x="10" y="6"/>
                  </a:lnTo>
                  <a:cubicBezTo>
                    <a:pt x="10" y="6"/>
                    <a:pt x="5" y="0"/>
                    <a:pt x="0"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5494940" y="2803780"/>
              <a:ext cx="12" cy="12"/>
            </a:xfrm>
            <a:custGeom>
              <a:avLst/>
              <a:gdLst/>
              <a:ahLst/>
              <a:cxnLst/>
              <a:rect l="l" t="t" r="r" b="b"/>
              <a:pathLst>
                <a:path w="1" h="1" extrusionOk="0">
                  <a:moveTo>
                    <a:pt x="1" y="0"/>
                  </a:moveTo>
                  <a:lnTo>
                    <a:pt x="1"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5634498" y="2923319"/>
              <a:ext cx="274" cy="199"/>
            </a:xfrm>
            <a:custGeom>
              <a:avLst/>
              <a:gdLst/>
              <a:ahLst/>
              <a:cxnLst/>
              <a:rect l="l" t="t" r="r" b="b"/>
              <a:pathLst>
                <a:path w="22" h="16" extrusionOk="0">
                  <a:moveTo>
                    <a:pt x="0" y="0"/>
                  </a:moveTo>
                  <a:cubicBezTo>
                    <a:pt x="7" y="5"/>
                    <a:pt x="12" y="11"/>
                    <a:pt x="17" y="16"/>
                  </a:cubicBezTo>
                  <a:lnTo>
                    <a:pt x="22" y="16"/>
                  </a:lnTo>
                  <a:cubicBezTo>
                    <a:pt x="22" y="16"/>
                    <a:pt x="17" y="11"/>
                    <a:pt x="12" y="5"/>
                  </a:cubicBezTo>
                  <a:lnTo>
                    <a:pt x="0"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5654455" y="2943338"/>
              <a:ext cx="137" cy="150"/>
            </a:xfrm>
            <a:custGeom>
              <a:avLst/>
              <a:gdLst/>
              <a:ahLst/>
              <a:cxnLst/>
              <a:rect l="l" t="t" r="r" b="b"/>
              <a:pathLst>
                <a:path w="11" h="12" extrusionOk="0">
                  <a:moveTo>
                    <a:pt x="0" y="1"/>
                  </a:moveTo>
                  <a:lnTo>
                    <a:pt x="0" y="11"/>
                  </a:lnTo>
                  <a:lnTo>
                    <a:pt x="11" y="11"/>
                  </a:lnTo>
                  <a:cubicBezTo>
                    <a:pt x="11" y="6"/>
                    <a:pt x="6" y="6"/>
                    <a:pt x="6"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5634760" y="2923506"/>
              <a:ext cx="12" cy="12"/>
            </a:xfrm>
            <a:custGeom>
              <a:avLst/>
              <a:gdLst/>
              <a:ahLst/>
              <a:cxnLst/>
              <a:rect l="l" t="t" r="r" b="b"/>
              <a:pathLst>
                <a:path w="1" h="1" extrusionOk="0">
                  <a:moveTo>
                    <a:pt x="1" y="1"/>
                  </a:moveTo>
                  <a:lnTo>
                    <a:pt x="1"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5494666" y="2803518"/>
              <a:ext cx="287" cy="274"/>
            </a:xfrm>
            <a:custGeom>
              <a:avLst/>
              <a:gdLst/>
              <a:ahLst/>
              <a:cxnLst/>
              <a:rect l="l" t="t" r="r" b="b"/>
              <a:pathLst>
                <a:path w="23" h="22" extrusionOk="0">
                  <a:moveTo>
                    <a:pt x="1" y="1"/>
                  </a:moveTo>
                  <a:cubicBezTo>
                    <a:pt x="1" y="6"/>
                    <a:pt x="7" y="11"/>
                    <a:pt x="7" y="16"/>
                  </a:cubicBezTo>
                  <a:cubicBezTo>
                    <a:pt x="13" y="16"/>
                    <a:pt x="18" y="21"/>
                    <a:pt x="23" y="21"/>
                  </a:cubicBezTo>
                  <a:lnTo>
                    <a:pt x="1"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5501248" y="2810137"/>
              <a:ext cx="411" cy="349"/>
            </a:xfrm>
            <a:custGeom>
              <a:avLst/>
              <a:gdLst/>
              <a:ahLst/>
              <a:cxnLst/>
              <a:rect l="l" t="t" r="r" b="b"/>
              <a:pathLst>
                <a:path w="33" h="28" extrusionOk="0">
                  <a:moveTo>
                    <a:pt x="0" y="1"/>
                  </a:moveTo>
                  <a:lnTo>
                    <a:pt x="0" y="1"/>
                  </a:lnTo>
                  <a:cubicBezTo>
                    <a:pt x="5" y="11"/>
                    <a:pt x="5" y="11"/>
                    <a:pt x="11" y="18"/>
                  </a:cubicBezTo>
                  <a:cubicBezTo>
                    <a:pt x="15" y="22"/>
                    <a:pt x="25" y="23"/>
                    <a:pt x="31" y="27"/>
                  </a:cubicBezTo>
                  <a:lnTo>
                    <a:pt x="31" y="27"/>
                  </a:lnTo>
                  <a:lnTo>
                    <a:pt x="0" y="1"/>
                  </a:lnTo>
                  <a:close/>
                  <a:moveTo>
                    <a:pt x="31" y="27"/>
                  </a:moveTo>
                  <a:lnTo>
                    <a:pt x="32" y="28"/>
                  </a:lnTo>
                  <a:cubicBezTo>
                    <a:pt x="32" y="28"/>
                    <a:pt x="32" y="27"/>
                    <a:pt x="31" y="27"/>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5591183" y="2883331"/>
              <a:ext cx="337" cy="349"/>
            </a:xfrm>
            <a:custGeom>
              <a:avLst/>
              <a:gdLst/>
              <a:ahLst/>
              <a:cxnLst/>
              <a:rect l="l" t="t" r="r" b="b"/>
              <a:pathLst>
                <a:path w="27" h="28" extrusionOk="0">
                  <a:moveTo>
                    <a:pt x="0" y="0"/>
                  </a:moveTo>
                  <a:cubicBezTo>
                    <a:pt x="5" y="12"/>
                    <a:pt x="5" y="17"/>
                    <a:pt x="5" y="28"/>
                  </a:cubicBezTo>
                  <a:lnTo>
                    <a:pt x="26" y="28"/>
                  </a:lnTo>
                  <a:lnTo>
                    <a:pt x="0"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5507929" y="2813490"/>
              <a:ext cx="349" cy="274"/>
            </a:xfrm>
            <a:custGeom>
              <a:avLst/>
              <a:gdLst/>
              <a:ahLst/>
              <a:cxnLst/>
              <a:rect l="l" t="t" r="r" b="b"/>
              <a:pathLst>
                <a:path w="28" h="22" extrusionOk="0">
                  <a:moveTo>
                    <a:pt x="1" y="0"/>
                  </a:moveTo>
                  <a:cubicBezTo>
                    <a:pt x="1" y="12"/>
                    <a:pt x="7" y="12"/>
                    <a:pt x="7" y="22"/>
                  </a:cubicBezTo>
                  <a:lnTo>
                    <a:pt x="28" y="22"/>
                  </a:lnTo>
                  <a:lnTo>
                    <a:pt x="1"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5674411" y="2966710"/>
              <a:ext cx="274" cy="75"/>
            </a:xfrm>
            <a:custGeom>
              <a:avLst/>
              <a:gdLst/>
              <a:ahLst/>
              <a:cxnLst/>
              <a:rect l="l" t="t" r="r" b="b"/>
              <a:pathLst>
                <a:path w="22" h="6" extrusionOk="0">
                  <a:moveTo>
                    <a:pt x="1" y="0"/>
                  </a:moveTo>
                  <a:lnTo>
                    <a:pt x="1" y="6"/>
                  </a:lnTo>
                  <a:lnTo>
                    <a:pt x="21" y="6"/>
                  </a:lnTo>
                  <a:cubicBezTo>
                    <a:pt x="11" y="6"/>
                    <a:pt x="11" y="0"/>
                    <a:pt x="1"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5677690" y="2976544"/>
              <a:ext cx="287" cy="411"/>
            </a:xfrm>
            <a:custGeom>
              <a:avLst/>
              <a:gdLst/>
              <a:ahLst/>
              <a:cxnLst/>
              <a:rect l="l" t="t" r="r" b="b"/>
              <a:pathLst>
                <a:path w="23" h="33" extrusionOk="0">
                  <a:moveTo>
                    <a:pt x="6" y="1"/>
                  </a:moveTo>
                  <a:cubicBezTo>
                    <a:pt x="1" y="6"/>
                    <a:pt x="1" y="12"/>
                    <a:pt x="1" y="17"/>
                  </a:cubicBezTo>
                  <a:cubicBezTo>
                    <a:pt x="11" y="22"/>
                    <a:pt x="16" y="28"/>
                    <a:pt x="23" y="33"/>
                  </a:cubicBezTo>
                  <a:lnTo>
                    <a:pt x="6"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5494666" y="2796949"/>
              <a:ext cx="287" cy="411"/>
            </a:xfrm>
            <a:custGeom>
              <a:avLst/>
              <a:gdLst/>
              <a:ahLst/>
              <a:cxnLst/>
              <a:rect l="l" t="t" r="r" b="b"/>
              <a:pathLst>
                <a:path w="23" h="33" extrusionOk="0">
                  <a:moveTo>
                    <a:pt x="23" y="0"/>
                  </a:moveTo>
                  <a:lnTo>
                    <a:pt x="23" y="0"/>
                  </a:lnTo>
                  <a:cubicBezTo>
                    <a:pt x="18" y="5"/>
                    <a:pt x="13" y="5"/>
                    <a:pt x="1" y="12"/>
                  </a:cubicBezTo>
                  <a:lnTo>
                    <a:pt x="1" y="33"/>
                  </a:lnTo>
                  <a:lnTo>
                    <a:pt x="23"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5504713" y="2787238"/>
              <a:ext cx="162" cy="75"/>
            </a:xfrm>
            <a:custGeom>
              <a:avLst/>
              <a:gdLst/>
              <a:ahLst/>
              <a:cxnLst/>
              <a:rect l="l" t="t" r="r" b="b"/>
              <a:pathLst>
                <a:path w="13" h="6" extrusionOk="0">
                  <a:moveTo>
                    <a:pt x="12" y="1"/>
                  </a:moveTo>
                  <a:cubicBezTo>
                    <a:pt x="7" y="1"/>
                    <a:pt x="1" y="6"/>
                    <a:pt x="1" y="6"/>
                  </a:cubicBezTo>
                  <a:lnTo>
                    <a:pt x="12"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5577845" y="2873347"/>
              <a:ext cx="349" cy="349"/>
            </a:xfrm>
            <a:custGeom>
              <a:avLst/>
              <a:gdLst/>
              <a:ahLst/>
              <a:cxnLst/>
              <a:rect l="l" t="t" r="r" b="b"/>
              <a:pathLst>
                <a:path w="28" h="28" extrusionOk="0">
                  <a:moveTo>
                    <a:pt x="0" y="1"/>
                  </a:moveTo>
                  <a:cubicBezTo>
                    <a:pt x="2" y="3"/>
                    <a:pt x="3" y="6"/>
                    <a:pt x="5" y="8"/>
                  </a:cubicBezTo>
                  <a:lnTo>
                    <a:pt x="5" y="8"/>
                  </a:lnTo>
                  <a:lnTo>
                    <a:pt x="0" y="1"/>
                  </a:lnTo>
                  <a:close/>
                  <a:moveTo>
                    <a:pt x="5" y="8"/>
                  </a:moveTo>
                  <a:lnTo>
                    <a:pt x="12" y="18"/>
                  </a:lnTo>
                  <a:lnTo>
                    <a:pt x="18" y="22"/>
                  </a:lnTo>
                  <a:lnTo>
                    <a:pt x="18" y="22"/>
                  </a:lnTo>
                  <a:cubicBezTo>
                    <a:pt x="14" y="17"/>
                    <a:pt x="9" y="13"/>
                    <a:pt x="5" y="8"/>
                  </a:cubicBezTo>
                  <a:close/>
                  <a:moveTo>
                    <a:pt x="18" y="22"/>
                  </a:moveTo>
                  <a:cubicBezTo>
                    <a:pt x="20" y="24"/>
                    <a:pt x="21" y="26"/>
                    <a:pt x="22" y="28"/>
                  </a:cubicBezTo>
                  <a:lnTo>
                    <a:pt x="27" y="28"/>
                  </a:lnTo>
                  <a:lnTo>
                    <a:pt x="18" y="22"/>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5504713" y="2787051"/>
              <a:ext cx="224" cy="262"/>
            </a:xfrm>
            <a:custGeom>
              <a:avLst/>
              <a:gdLst/>
              <a:ahLst/>
              <a:cxnLst/>
              <a:rect l="l" t="t" r="r" b="b"/>
              <a:pathLst>
                <a:path w="18" h="21" extrusionOk="0">
                  <a:moveTo>
                    <a:pt x="1" y="0"/>
                  </a:moveTo>
                  <a:lnTo>
                    <a:pt x="1" y="21"/>
                  </a:lnTo>
                  <a:cubicBezTo>
                    <a:pt x="7" y="16"/>
                    <a:pt x="12" y="10"/>
                    <a:pt x="17" y="5"/>
                  </a:cubicBezTo>
                  <a:cubicBezTo>
                    <a:pt x="12" y="0"/>
                    <a:pt x="7" y="0"/>
                    <a:pt x="1"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5587817" y="2880053"/>
              <a:ext cx="287" cy="287"/>
            </a:xfrm>
            <a:custGeom>
              <a:avLst/>
              <a:gdLst/>
              <a:ahLst/>
              <a:cxnLst/>
              <a:rect l="l" t="t" r="r" b="b"/>
              <a:pathLst>
                <a:path w="23" h="23" extrusionOk="0">
                  <a:moveTo>
                    <a:pt x="6" y="0"/>
                  </a:moveTo>
                  <a:cubicBezTo>
                    <a:pt x="6" y="6"/>
                    <a:pt x="6" y="17"/>
                    <a:pt x="1" y="22"/>
                  </a:cubicBezTo>
                  <a:cubicBezTo>
                    <a:pt x="12" y="22"/>
                    <a:pt x="18" y="17"/>
                    <a:pt x="23" y="17"/>
                  </a:cubicBezTo>
                  <a:cubicBezTo>
                    <a:pt x="18" y="11"/>
                    <a:pt x="12" y="6"/>
                    <a:pt x="6"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5514573" y="2816843"/>
              <a:ext cx="411" cy="274"/>
            </a:xfrm>
            <a:custGeom>
              <a:avLst/>
              <a:gdLst/>
              <a:ahLst/>
              <a:cxnLst/>
              <a:rect l="l" t="t" r="r" b="b"/>
              <a:pathLst>
                <a:path w="33" h="22" extrusionOk="0">
                  <a:moveTo>
                    <a:pt x="0" y="1"/>
                  </a:moveTo>
                  <a:cubicBezTo>
                    <a:pt x="5" y="6"/>
                    <a:pt x="16" y="11"/>
                    <a:pt x="22" y="21"/>
                  </a:cubicBezTo>
                  <a:lnTo>
                    <a:pt x="32" y="21"/>
                  </a:lnTo>
                  <a:lnTo>
                    <a:pt x="0"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5497969" y="2790330"/>
              <a:ext cx="324" cy="349"/>
            </a:xfrm>
            <a:custGeom>
              <a:avLst/>
              <a:gdLst/>
              <a:ahLst/>
              <a:cxnLst/>
              <a:rect l="l" t="t" r="r" b="b"/>
              <a:pathLst>
                <a:path w="26" h="28" extrusionOk="0">
                  <a:moveTo>
                    <a:pt x="26" y="0"/>
                  </a:moveTo>
                  <a:cubicBezTo>
                    <a:pt x="21" y="0"/>
                    <a:pt x="16" y="5"/>
                    <a:pt x="5" y="5"/>
                  </a:cubicBezTo>
                  <a:cubicBezTo>
                    <a:pt x="5" y="10"/>
                    <a:pt x="5" y="16"/>
                    <a:pt x="0" y="27"/>
                  </a:cubicBezTo>
                  <a:lnTo>
                    <a:pt x="26"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4573453" y="2092614"/>
              <a:ext cx="411968" cy="275850"/>
            </a:xfrm>
            <a:custGeom>
              <a:avLst/>
              <a:gdLst/>
              <a:ahLst/>
              <a:cxnLst/>
              <a:rect l="l" t="t" r="r" b="b"/>
              <a:pathLst>
                <a:path w="33050" h="22130" extrusionOk="0">
                  <a:moveTo>
                    <a:pt x="26460" y="1"/>
                  </a:moveTo>
                  <a:cubicBezTo>
                    <a:pt x="26349" y="1"/>
                    <a:pt x="26242" y="59"/>
                    <a:pt x="26174" y="141"/>
                  </a:cubicBezTo>
                  <a:cubicBezTo>
                    <a:pt x="26066" y="184"/>
                    <a:pt x="25921" y="206"/>
                    <a:pt x="25723" y="211"/>
                  </a:cubicBezTo>
                  <a:cubicBezTo>
                    <a:pt x="18905" y="360"/>
                    <a:pt x="12093" y="554"/>
                    <a:pt x="5275" y="737"/>
                  </a:cubicBezTo>
                  <a:cubicBezTo>
                    <a:pt x="5131" y="732"/>
                    <a:pt x="4990" y="721"/>
                    <a:pt x="4851" y="710"/>
                  </a:cubicBezTo>
                  <a:cubicBezTo>
                    <a:pt x="4583" y="754"/>
                    <a:pt x="4298" y="774"/>
                    <a:pt x="3965" y="774"/>
                  </a:cubicBezTo>
                  <a:cubicBezTo>
                    <a:pt x="3696" y="774"/>
                    <a:pt x="3428" y="759"/>
                    <a:pt x="3153" y="742"/>
                  </a:cubicBezTo>
                  <a:cubicBezTo>
                    <a:pt x="2998" y="774"/>
                    <a:pt x="2837" y="818"/>
                    <a:pt x="2676" y="883"/>
                  </a:cubicBezTo>
                  <a:cubicBezTo>
                    <a:pt x="2285" y="919"/>
                    <a:pt x="1987" y="948"/>
                    <a:pt x="1759" y="948"/>
                  </a:cubicBezTo>
                  <a:cubicBezTo>
                    <a:pt x="1429" y="948"/>
                    <a:pt x="1248" y="888"/>
                    <a:pt x="1149" y="710"/>
                  </a:cubicBezTo>
                  <a:cubicBezTo>
                    <a:pt x="1102" y="715"/>
                    <a:pt x="1058" y="727"/>
                    <a:pt x="1010" y="737"/>
                  </a:cubicBezTo>
                  <a:cubicBezTo>
                    <a:pt x="968" y="747"/>
                    <a:pt x="683" y="861"/>
                    <a:pt x="639" y="871"/>
                  </a:cubicBezTo>
                  <a:lnTo>
                    <a:pt x="33" y="6571"/>
                  </a:lnTo>
                  <a:cubicBezTo>
                    <a:pt x="33" y="6636"/>
                    <a:pt x="33" y="6705"/>
                    <a:pt x="26" y="6770"/>
                  </a:cubicBezTo>
                  <a:cubicBezTo>
                    <a:pt x="11" y="7221"/>
                    <a:pt x="1" y="7635"/>
                    <a:pt x="6" y="8016"/>
                  </a:cubicBezTo>
                  <a:cubicBezTo>
                    <a:pt x="6" y="8167"/>
                    <a:pt x="11" y="8307"/>
                    <a:pt x="21" y="8446"/>
                  </a:cubicBezTo>
                  <a:cubicBezTo>
                    <a:pt x="6" y="8924"/>
                    <a:pt x="86" y="9365"/>
                    <a:pt x="226" y="9773"/>
                  </a:cubicBezTo>
                  <a:cubicBezTo>
                    <a:pt x="269" y="9908"/>
                    <a:pt x="323" y="10042"/>
                    <a:pt x="381" y="10171"/>
                  </a:cubicBezTo>
                  <a:cubicBezTo>
                    <a:pt x="264" y="10868"/>
                    <a:pt x="537" y="11471"/>
                    <a:pt x="956" y="12040"/>
                  </a:cubicBezTo>
                  <a:cubicBezTo>
                    <a:pt x="1037" y="12153"/>
                    <a:pt x="1129" y="12266"/>
                    <a:pt x="1225" y="12378"/>
                  </a:cubicBezTo>
                  <a:cubicBezTo>
                    <a:pt x="1483" y="12685"/>
                    <a:pt x="1697" y="13023"/>
                    <a:pt x="1875" y="13383"/>
                  </a:cubicBezTo>
                  <a:cubicBezTo>
                    <a:pt x="1935" y="13506"/>
                    <a:pt x="1993" y="13625"/>
                    <a:pt x="2047" y="13749"/>
                  </a:cubicBezTo>
                  <a:cubicBezTo>
                    <a:pt x="2128" y="14076"/>
                    <a:pt x="2230" y="14399"/>
                    <a:pt x="2337" y="14721"/>
                  </a:cubicBezTo>
                  <a:cubicBezTo>
                    <a:pt x="2374" y="14828"/>
                    <a:pt x="2412" y="14930"/>
                    <a:pt x="2450" y="15038"/>
                  </a:cubicBezTo>
                  <a:cubicBezTo>
                    <a:pt x="1950" y="16660"/>
                    <a:pt x="3277" y="17321"/>
                    <a:pt x="3100" y="18798"/>
                  </a:cubicBezTo>
                  <a:cubicBezTo>
                    <a:pt x="3105" y="18916"/>
                    <a:pt x="3110" y="19030"/>
                    <a:pt x="3121" y="19147"/>
                  </a:cubicBezTo>
                  <a:cubicBezTo>
                    <a:pt x="3192" y="20287"/>
                    <a:pt x="4357" y="21527"/>
                    <a:pt x="4357" y="21527"/>
                  </a:cubicBezTo>
                  <a:cubicBezTo>
                    <a:pt x="4486" y="21522"/>
                    <a:pt x="5818" y="21247"/>
                    <a:pt x="5947" y="21242"/>
                  </a:cubicBezTo>
                  <a:cubicBezTo>
                    <a:pt x="7859" y="21162"/>
                    <a:pt x="9778" y="21093"/>
                    <a:pt x="11690" y="21001"/>
                  </a:cubicBezTo>
                  <a:cubicBezTo>
                    <a:pt x="14876" y="20850"/>
                    <a:pt x="18067" y="20867"/>
                    <a:pt x="21242" y="20523"/>
                  </a:cubicBezTo>
                  <a:cubicBezTo>
                    <a:pt x="21661" y="20513"/>
                    <a:pt x="22080" y="20513"/>
                    <a:pt x="22499" y="20506"/>
                  </a:cubicBezTo>
                  <a:cubicBezTo>
                    <a:pt x="22918" y="20501"/>
                    <a:pt x="23337" y="20491"/>
                    <a:pt x="23756" y="20464"/>
                  </a:cubicBezTo>
                  <a:cubicBezTo>
                    <a:pt x="23863" y="20457"/>
                    <a:pt x="23969" y="20454"/>
                    <a:pt x="24072" y="20454"/>
                  </a:cubicBezTo>
                  <a:cubicBezTo>
                    <a:pt x="24925" y="20454"/>
                    <a:pt x="25657" y="20693"/>
                    <a:pt x="26135" y="21517"/>
                  </a:cubicBezTo>
                  <a:cubicBezTo>
                    <a:pt x="26303" y="21710"/>
                    <a:pt x="26393" y="21914"/>
                    <a:pt x="26442" y="22129"/>
                  </a:cubicBezTo>
                  <a:lnTo>
                    <a:pt x="26464" y="22129"/>
                  </a:lnTo>
                  <a:cubicBezTo>
                    <a:pt x="26668" y="22129"/>
                    <a:pt x="26899" y="22070"/>
                    <a:pt x="27055" y="21860"/>
                  </a:cubicBezTo>
                  <a:cubicBezTo>
                    <a:pt x="27082" y="21807"/>
                    <a:pt x="27097" y="21748"/>
                    <a:pt x="27119" y="21694"/>
                  </a:cubicBezTo>
                  <a:cubicBezTo>
                    <a:pt x="27285" y="21312"/>
                    <a:pt x="27114" y="21039"/>
                    <a:pt x="26851" y="20786"/>
                  </a:cubicBezTo>
                  <a:cubicBezTo>
                    <a:pt x="28134" y="20163"/>
                    <a:pt x="29096" y="18798"/>
                    <a:pt x="29165" y="17386"/>
                  </a:cubicBezTo>
                  <a:cubicBezTo>
                    <a:pt x="29177" y="17198"/>
                    <a:pt x="29048" y="17004"/>
                    <a:pt x="28929" y="16843"/>
                  </a:cubicBezTo>
                  <a:cubicBezTo>
                    <a:pt x="28892" y="16767"/>
                    <a:pt x="28838" y="16692"/>
                    <a:pt x="28768" y="16618"/>
                  </a:cubicBezTo>
                  <a:cubicBezTo>
                    <a:pt x="28069" y="15532"/>
                    <a:pt x="29197" y="14984"/>
                    <a:pt x="29988" y="14490"/>
                  </a:cubicBezTo>
                  <a:cubicBezTo>
                    <a:pt x="30816" y="13980"/>
                    <a:pt x="31686" y="13754"/>
                    <a:pt x="32217" y="12851"/>
                  </a:cubicBezTo>
                  <a:cubicBezTo>
                    <a:pt x="32750" y="11959"/>
                    <a:pt x="33023" y="11148"/>
                    <a:pt x="32969" y="10364"/>
                  </a:cubicBezTo>
                  <a:cubicBezTo>
                    <a:pt x="33050" y="10112"/>
                    <a:pt x="33007" y="9896"/>
                    <a:pt x="32840" y="9698"/>
                  </a:cubicBezTo>
                  <a:cubicBezTo>
                    <a:pt x="32690" y="9236"/>
                    <a:pt x="32427" y="8785"/>
                    <a:pt x="32013" y="8322"/>
                  </a:cubicBezTo>
                  <a:cubicBezTo>
                    <a:pt x="31267" y="7506"/>
                    <a:pt x="30375" y="6523"/>
                    <a:pt x="29450" y="5911"/>
                  </a:cubicBezTo>
                  <a:cubicBezTo>
                    <a:pt x="28778" y="5465"/>
                    <a:pt x="28081" y="5066"/>
                    <a:pt x="27650" y="4357"/>
                  </a:cubicBezTo>
                  <a:cubicBezTo>
                    <a:pt x="27270" y="3729"/>
                    <a:pt x="27521" y="2929"/>
                    <a:pt x="27630" y="2230"/>
                  </a:cubicBezTo>
                  <a:cubicBezTo>
                    <a:pt x="27801" y="1935"/>
                    <a:pt x="27731" y="1511"/>
                    <a:pt x="27635" y="1215"/>
                  </a:cubicBezTo>
                  <a:cubicBezTo>
                    <a:pt x="27484" y="764"/>
                    <a:pt x="27027" y="382"/>
                    <a:pt x="26673" y="82"/>
                  </a:cubicBezTo>
                  <a:cubicBezTo>
                    <a:pt x="26606" y="25"/>
                    <a:pt x="26532" y="1"/>
                    <a:pt x="26460"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5817310" y="2803642"/>
              <a:ext cx="349" cy="361"/>
            </a:xfrm>
            <a:custGeom>
              <a:avLst/>
              <a:gdLst/>
              <a:ahLst/>
              <a:cxnLst/>
              <a:rect l="l" t="t" r="r" b="b"/>
              <a:pathLst>
                <a:path w="28" h="29" extrusionOk="0">
                  <a:moveTo>
                    <a:pt x="0" y="1"/>
                  </a:moveTo>
                  <a:lnTo>
                    <a:pt x="12" y="11"/>
                  </a:lnTo>
                  <a:cubicBezTo>
                    <a:pt x="17" y="16"/>
                    <a:pt x="27" y="28"/>
                    <a:pt x="27" y="28"/>
                  </a:cubicBezTo>
                  <a:cubicBezTo>
                    <a:pt x="27" y="16"/>
                    <a:pt x="22" y="11"/>
                    <a:pt x="22" y="6"/>
                  </a:cubicBezTo>
                  <a:cubicBezTo>
                    <a:pt x="12" y="6"/>
                    <a:pt x="7" y="6"/>
                    <a:pt x="0"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5823942" y="2810411"/>
              <a:ext cx="12" cy="12"/>
            </a:xfrm>
            <a:custGeom>
              <a:avLst/>
              <a:gdLst/>
              <a:ahLst/>
              <a:cxnLst/>
              <a:rect l="l" t="t" r="r" b="b"/>
              <a:pathLst>
                <a:path w="1" h="1" extrusionOk="0">
                  <a:moveTo>
                    <a:pt x="1" y="1"/>
                  </a:moveTo>
                  <a:lnTo>
                    <a:pt x="1"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5810616" y="2800364"/>
              <a:ext cx="349" cy="274"/>
            </a:xfrm>
            <a:custGeom>
              <a:avLst/>
              <a:gdLst/>
              <a:ahLst/>
              <a:cxnLst/>
              <a:rect l="l" t="t" r="r" b="b"/>
              <a:pathLst>
                <a:path w="28" h="22" extrusionOk="0">
                  <a:moveTo>
                    <a:pt x="21" y="1"/>
                  </a:moveTo>
                  <a:cubicBezTo>
                    <a:pt x="11" y="1"/>
                    <a:pt x="11" y="1"/>
                    <a:pt x="1" y="6"/>
                  </a:cubicBezTo>
                  <a:lnTo>
                    <a:pt x="28" y="22"/>
                  </a:lnTo>
                  <a:cubicBezTo>
                    <a:pt x="21" y="16"/>
                    <a:pt x="21" y="6"/>
                    <a:pt x="21"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5800644" y="2793733"/>
              <a:ext cx="287" cy="224"/>
            </a:xfrm>
            <a:custGeom>
              <a:avLst/>
              <a:gdLst/>
              <a:ahLst/>
              <a:cxnLst/>
              <a:rect l="l" t="t" r="r" b="b"/>
              <a:pathLst>
                <a:path w="23" h="18" extrusionOk="0">
                  <a:moveTo>
                    <a:pt x="0" y="0"/>
                  </a:moveTo>
                  <a:lnTo>
                    <a:pt x="22" y="17"/>
                  </a:lnTo>
                  <a:lnTo>
                    <a:pt x="22"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5551195" y="2753895"/>
              <a:ext cx="224" cy="137"/>
            </a:xfrm>
            <a:custGeom>
              <a:avLst/>
              <a:gdLst/>
              <a:ahLst/>
              <a:cxnLst/>
              <a:rect l="l" t="t" r="r" b="b"/>
              <a:pathLst>
                <a:path w="18" h="11" extrusionOk="0">
                  <a:moveTo>
                    <a:pt x="17" y="0"/>
                  </a:moveTo>
                  <a:cubicBezTo>
                    <a:pt x="6" y="5"/>
                    <a:pt x="0" y="11"/>
                    <a:pt x="0" y="11"/>
                  </a:cubicBezTo>
                  <a:lnTo>
                    <a:pt x="17"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5833988" y="2816967"/>
              <a:ext cx="287" cy="287"/>
            </a:xfrm>
            <a:custGeom>
              <a:avLst/>
              <a:gdLst/>
              <a:ahLst/>
              <a:cxnLst/>
              <a:rect l="l" t="t" r="r" b="b"/>
              <a:pathLst>
                <a:path w="23" h="23" extrusionOk="0">
                  <a:moveTo>
                    <a:pt x="0" y="1"/>
                  </a:moveTo>
                  <a:lnTo>
                    <a:pt x="20" y="20"/>
                  </a:lnTo>
                  <a:lnTo>
                    <a:pt x="20" y="20"/>
                  </a:lnTo>
                  <a:cubicBezTo>
                    <a:pt x="16" y="15"/>
                    <a:pt x="15" y="9"/>
                    <a:pt x="11" y="1"/>
                  </a:cubicBezTo>
                  <a:close/>
                  <a:moveTo>
                    <a:pt x="20" y="20"/>
                  </a:moveTo>
                  <a:cubicBezTo>
                    <a:pt x="20" y="21"/>
                    <a:pt x="21" y="22"/>
                    <a:pt x="22" y="23"/>
                  </a:cubicBezTo>
                  <a:lnTo>
                    <a:pt x="20" y="2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5777397" y="2777067"/>
              <a:ext cx="224" cy="274"/>
            </a:xfrm>
            <a:custGeom>
              <a:avLst/>
              <a:gdLst/>
              <a:ahLst/>
              <a:cxnLst/>
              <a:rect l="l" t="t" r="r" b="b"/>
              <a:pathLst>
                <a:path w="18" h="22" extrusionOk="0">
                  <a:moveTo>
                    <a:pt x="18" y="0"/>
                  </a:moveTo>
                  <a:cubicBezTo>
                    <a:pt x="11" y="6"/>
                    <a:pt x="6" y="6"/>
                    <a:pt x="1" y="6"/>
                  </a:cubicBezTo>
                  <a:lnTo>
                    <a:pt x="18" y="21"/>
                  </a:lnTo>
                  <a:lnTo>
                    <a:pt x="18"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5810616" y="2800439"/>
              <a:ext cx="12" cy="12"/>
            </a:xfrm>
            <a:custGeom>
              <a:avLst/>
              <a:gdLst/>
              <a:ahLst/>
              <a:cxnLst/>
              <a:rect l="l" t="t" r="r" b="b"/>
              <a:pathLst>
                <a:path w="1" h="1" extrusionOk="0">
                  <a:moveTo>
                    <a:pt x="1" y="0"/>
                  </a:moveTo>
                  <a:lnTo>
                    <a:pt x="1"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5777397" y="2777129"/>
              <a:ext cx="12" cy="12"/>
            </a:xfrm>
            <a:custGeom>
              <a:avLst/>
              <a:gdLst/>
              <a:ahLst/>
              <a:cxnLst/>
              <a:rect l="l" t="t" r="r" b="b"/>
              <a:pathLst>
                <a:path w="1" h="1" extrusionOk="0">
                  <a:moveTo>
                    <a:pt x="1" y="1"/>
                  </a:moveTo>
                  <a:lnTo>
                    <a:pt x="1"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5770704" y="2770361"/>
              <a:ext cx="349" cy="349"/>
            </a:xfrm>
            <a:custGeom>
              <a:avLst/>
              <a:gdLst/>
              <a:ahLst/>
              <a:cxnLst/>
              <a:rect l="l" t="t" r="r" b="b"/>
              <a:pathLst>
                <a:path w="28" h="28" extrusionOk="0">
                  <a:moveTo>
                    <a:pt x="0" y="1"/>
                  </a:moveTo>
                  <a:lnTo>
                    <a:pt x="12" y="11"/>
                  </a:lnTo>
                  <a:cubicBezTo>
                    <a:pt x="22" y="18"/>
                    <a:pt x="27" y="28"/>
                    <a:pt x="27" y="28"/>
                  </a:cubicBezTo>
                  <a:cubicBezTo>
                    <a:pt x="27" y="18"/>
                    <a:pt x="22" y="11"/>
                    <a:pt x="22" y="6"/>
                  </a:cubicBezTo>
                  <a:cubicBezTo>
                    <a:pt x="17" y="6"/>
                    <a:pt x="7" y="6"/>
                    <a:pt x="0"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5754100" y="2760451"/>
              <a:ext cx="12" cy="12"/>
            </a:xfrm>
            <a:custGeom>
              <a:avLst/>
              <a:gdLst/>
              <a:ahLst/>
              <a:cxnLst/>
              <a:rect l="l" t="t" r="r" b="b"/>
              <a:pathLst>
                <a:path w="1" h="1" extrusionOk="0">
                  <a:moveTo>
                    <a:pt x="0" y="0"/>
                  </a:moveTo>
                  <a:lnTo>
                    <a:pt x="0"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5787382" y="2783748"/>
              <a:ext cx="12" cy="12"/>
            </a:xfrm>
            <a:custGeom>
              <a:avLst/>
              <a:gdLst/>
              <a:ahLst/>
              <a:cxnLst/>
              <a:rect l="l" t="t" r="r" b="b"/>
              <a:pathLst>
                <a:path w="1" h="1" extrusionOk="0">
                  <a:moveTo>
                    <a:pt x="0" y="1"/>
                  </a:moveTo>
                  <a:lnTo>
                    <a:pt x="0"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5794001" y="2787051"/>
              <a:ext cx="349" cy="262"/>
            </a:xfrm>
            <a:custGeom>
              <a:avLst/>
              <a:gdLst/>
              <a:ahLst/>
              <a:cxnLst/>
              <a:rect l="l" t="t" r="r" b="b"/>
              <a:pathLst>
                <a:path w="28" h="21" extrusionOk="0">
                  <a:moveTo>
                    <a:pt x="1" y="0"/>
                  </a:moveTo>
                  <a:lnTo>
                    <a:pt x="28" y="21"/>
                  </a:lnTo>
                  <a:cubicBezTo>
                    <a:pt x="28" y="16"/>
                    <a:pt x="23" y="10"/>
                    <a:pt x="23" y="5"/>
                  </a:cubicBezTo>
                  <a:cubicBezTo>
                    <a:pt x="17" y="0"/>
                    <a:pt x="7" y="0"/>
                    <a:pt x="1"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5787382" y="2783686"/>
              <a:ext cx="287" cy="349"/>
            </a:xfrm>
            <a:custGeom>
              <a:avLst/>
              <a:gdLst/>
              <a:ahLst/>
              <a:cxnLst/>
              <a:rect l="l" t="t" r="r" b="b"/>
              <a:pathLst>
                <a:path w="23" h="28" extrusionOk="0">
                  <a:moveTo>
                    <a:pt x="16" y="1"/>
                  </a:moveTo>
                  <a:cubicBezTo>
                    <a:pt x="11" y="6"/>
                    <a:pt x="6" y="6"/>
                    <a:pt x="0" y="6"/>
                  </a:cubicBezTo>
                  <a:lnTo>
                    <a:pt x="11" y="17"/>
                  </a:lnTo>
                  <a:lnTo>
                    <a:pt x="22" y="28"/>
                  </a:lnTo>
                  <a:cubicBezTo>
                    <a:pt x="22" y="17"/>
                    <a:pt x="16" y="12"/>
                    <a:pt x="16"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5800644" y="2793733"/>
              <a:ext cx="12" cy="12"/>
            </a:xfrm>
            <a:custGeom>
              <a:avLst/>
              <a:gdLst/>
              <a:ahLst/>
              <a:cxnLst/>
              <a:rect l="l" t="t" r="r" b="b"/>
              <a:pathLst>
                <a:path w="1" h="1" extrusionOk="0">
                  <a:moveTo>
                    <a:pt x="0" y="0"/>
                  </a:moveTo>
                  <a:lnTo>
                    <a:pt x="0"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5823942" y="2810349"/>
              <a:ext cx="287" cy="274"/>
            </a:xfrm>
            <a:custGeom>
              <a:avLst/>
              <a:gdLst/>
              <a:ahLst/>
              <a:cxnLst/>
              <a:rect l="l" t="t" r="r" b="b"/>
              <a:pathLst>
                <a:path w="23" h="22" extrusionOk="0">
                  <a:moveTo>
                    <a:pt x="23" y="1"/>
                  </a:moveTo>
                  <a:cubicBezTo>
                    <a:pt x="19" y="3"/>
                    <a:pt x="16" y="3"/>
                    <a:pt x="13" y="3"/>
                  </a:cubicBezTo>
                  <a:cubicBezTo>
                    <a:pt x="10" y="3"/>
                    <a:pt x="6" y="3"/>
                    <a:pt x="1" y="6"/>
                  </a:cubicBezTo>
                  <a:lnTo>
                    <a:pt x="23" y="21"/>
                  </a:lnTo>
                  <a:lnTo>
                    <a:pt x="23"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5660887" y="2750479"/>
              <a:ext cx="287" cy="274"/>
            </a:xfrm>
            <a:custGeom>
              <a:avLst/>
              <a:gdLst/>
              <a:ahLst/>
              <a:cxnLst/>
              <a:rect l="l" t="t" r="r" b="b"/>
              <a:pathLst>
                <a:path w="23" h="22" extrusionOk="0">
                  <a:moveTo>
                    <a:pt x="0" y="1"/>
                  </a:moveTo>
                  <a:lnTo>
                    <a:pt x="22" y="22"/>
                  </a:lnTo>
                  <a:cubicBezTo>
                    <a:pt x="17" y="11"/>
                    <a:pt x="17" y="6"/>
                    <a:pt x="10"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5667581" y="2753695"/>
              <a:ext cx="349" cy="337"/>
            </a:xfrm>
            <a:custGeom>
              <a:avLst/>
              <a:gdLst/>
              <a:ahLst/>
              <a:cxnLst/>
              <a:rect l="l" t="t" r="r" b="b"/>
              <a:pathLst>
                <a:path w="28" h="27" extrusionOk="0">
                  <a:moveTo>
                    <a:pt x="1" y="1"/>
                  </a:moveTo>
                  <a:lnTo>
                    <a:pt x="28" y="27"/>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5660887" y="2750479"/>
              <a:ext cx="12" cy="12"/>
            </a:xfrm>
            <a:custGeom>
              <a:avLst/>
              <a:gdLst/>
              <a:ahLst/>
              <a:cxnLst/>
              <a:rect l="l" t="t" r="r" b="b"/>
              <a:pathLst>
                <a:path w="1" h="1" extrusionOk="0">
                  <a:moveTo>
                    <a:pt x="0" y="1"/>
                  </a:moveTo>
                  <a:lnTo>
                    <a:pt x="0"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5754100" y="2760451"/>
              <a:ext cx="287" cy="224"/>
            </a:xfrm>
            <a:custGeom>
              <a:avLst/>
              <a:gdLst/>
              <a:ahLst/>
              <a:cxnLst/>
              <a:rect l="l" t="t" r="r" b="b"/>
              <a:pathLst>
                <a:path w="23" h="18" extrusionOk="0">
                  <a:moveTo>
                    <a:pt x="0" y="0"/>
                  </a:moveTo>
                  <a:lnTo>
                    <a:pt x="22" y="17"/>
                  </a:lnTo>
                  <a:cubicBezTo>
                    <a:pt x="17" y="12"/>
                    <a:pt x="17" y="7"/>
                    <a:pt x="11"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5764072" y="2767083"/>
              <a:ext cx="287" cy="287"/>
            </a:xfrm>
            <a:custGeom>
              <a:avLst/>
              <a:gdLst/>
              <a:ahLst/>
              <a:cxnLst/>
              <a:rect l="l" t="t" r="r" b="b"/>
              <a:pathLst>
                <a:path w="23" h="23" extrusionOk="0">
                  <a:moveTo>
                    <a:pt x="16" y="1"/>
                  </a:moveTo>
                  <a:cubicBezTo>
                    <a:pt x="11" y="1"/>
                    <a:pt x="6" y="1"/>
                    <a:pt x="1" y="6"/>
                  </a:cubicBezTo>
                  <a:lnTo>
                    <a:pt x="23" y="23"/>
                  </a:lnTo>
                  <a:cubicBezTo>
                    <a:pt x="23" y="16"/>
                    <a:pt x="16" y="6"/>
                    <a:pt x="16"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5541273" y="2760451"/>
              <a:ext cx="287" cy="287"/>
            </a:xfrm>
            <a:custGeom>
              <a:avLst/>
              <a:gdLst/>
              <a:ahLst/>
              <a:cxnLst/>
              <a:rect l="l" t="t" r="r" b="b"/>
              <a:pathLst>
                <a:path w="23" h="23" extrusionOk="0">
                  <a:moveTo>
                    <a:pt x="7" y="0"/>
                  </a:moveTo>
                  <a:cubicBezTo>
                    <a:pt x="7" y="7"/>
                    <a:pt x="7" y="12"/>
                    <a:pt x="1" y="22"/>
                  </a:cubicBezTo>
                  <a:lnTo>
                    <a:pt x="23" y="7"/>
                  </a:lnTo>
                  <a:cubicBezTo>
                    <a:pt x="18" y="0"/>
                    <a:pt x="13" y="0"/>
                    <a:pt x="7"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5059064" y="2435202"/>
              <a:ext cx="487992" cy="259110"/>
            </a:xfrm>
            <a:custGeom>
              <a:avLst/>
              <a:gdLst/>
              <a:ahLst/>
              <a:cxnLst/>
              <a:rect l="l" t="t" r="r" b="b"/>
              <a:pathLst>
                <a:path w="39149" h="20787" extrusionOk="0">
                  <a:moveTo>
                    <a:pt x="24939" y="1"/>
                  </a:moveTo>
                  <a:cubicBezTo>
                    <a:pt x="24919" y="1"/>
                    <a:pt x="24898" y="4"/>
                    <a:pt x="24875" y="12"/>
                  </a:cubicBezTo>
                  <a:cubicBezTo>
                    <a:pt x="24832" y="23"/>
                    <a:pt x="24821" y="125"/>
                    <a:pt x="24800" y="195"/>
                  </a:cubicBezTo>
                  <a:cubicBezTo>
                    <a:pt x="24681" y="210"/>
                    <a:pt x="24574" y="227"/>
                    <a:pt x="24471" y="254"/>
                  </a:cubicBezTo>
                  <a:cubicBezTo>
                    <a:pt x="24384" y="264"/>
                    <a:pt x="24300" y="269"/>
                    <a:pt x="24220" y="269"/>
                  </a:cubicBezTo>
                  <a:cubicBezTo>
                    <a:pt x="23928" y="269"/>
                    <a:pt x="23686" y="201"/>
                    <a:pt x="23483" y="71"/>
                  </a:cubicBezTo>
                  <a:cubicBezTo>
                    <a:pt x="23322" y="178"/>
                    <a:pt x="23182" y="296"/>
                    <a:pt x="23070" y="436"/>
                  </a:cubicBezTo>
                  <a:cubicBezTo>
                    <a:pt x="23027" y="495"/>
                    <a:pt x="22983" y="549"/>
                    <a:pt x="22951" y="614"/>
                  </a:cubicBezTo>
                  <a:cubicBezTo>
                    <a:pt x="22946" y="614"/>
                    <a:pt x="22946" y="614"/>
                    <a:pt x="22946" y="619"/>
                  </a:cubicBezTo>
                  <a:cubicBezTo>
                    <a:pt x="23027" y="1274"/>
                    <a:pt x="23112" y="1930"/>
                    <a:pt x="23193" y="2590"/>
                  </a:cubicBezTo>
                  <a:cubicBezTo>
                    <a:pt x="23090" y="2581"/>
                    <a:pt x="22986" y="2568"/>
                    <a:pt x="22886" y="2568"/>
                  </a:cubicBezTo>
                  <a:cubicBezTo>
                    <a:pt x="22693" y="2568"/>
                    <a:pt x="22519" y="2619"/>
                    <a:pt x="22410" y="2857"/>
                  </a:cubicBezTo>
                  <a:lnTo>
                    <a:pt x="22410" y="2857"/>
                  </a:lnTo>
                  <a:cubicBezTo>
                    <a:pt x="22164" y="3066"/>
                    <a:pt x="21923" y="3280"/>
                    <a:pt x="21678" y="3488"/>
                  </a:cubicBezTo>
                  <a:cubicBezTo>
                    <a:pt x="21495" y="3466"/>
                    <a:pt x="21304" y="3436"/>
                    <a:pt x="21132" y="3436"/>
                  </a:cubicBezTo>
                  <a:cubicBezTo>
                    <a:pt x="21002" y="3436"/>
                    <a:pt x="20883" y="3453"/>
                    <a:pt x="20786" y="3504"/>
                  </a:cubicBezTo>
                  <a:cubicBezTo>
                    <a:pt x="20776" y="3509"/>
                    <a:pt x="20764" y="3515"/>
                    <a:pt x="20759" y="3520"/>
                  </a:cubicBezTo>
                  <a:cubicBezTo>
                    <a:pt x="20744" y="3530"/>
                    <a:pt x="20727" y="3537"/>
                    <a:pt x="20717" y="3547"/>
                  </a:cubicBezTo>
                  <a:cubicBezTo>
                    <a:pt x="20625" y="3622"/>
                    <a:pt x="20566" y="3735"/>
                    <a:pt x="20539" y="3907"/>
                  </a:cubicBezTo>
                  <a:cubicBezTo>
                    <a:pt x="20528" y="3993"/>
                    <a:pt x="20523" y="4095"/>
                    <a:pt x="20534" y="4213"/>
                  </a:cubicBezTo>
                  <a:cubicBezTo>
                    <a:pt x="20561" y="4616"/>
                    <a:pt x="20238" y="4826"/>
                    <a:pt x="20040" y="5110"/>
                  </a:cubicBezTo>
                  <a:cubicBezTo>
                    <a:pt x="19363" y="6071"/>
                    <a:pt x="18443" y="6829"/>
                    <a:pt x="18031" y="8017"/>
                  </a:cubicBezTo>
                  <a:cubicBezTo>
                    <a:pt x="17864" y="8495"/>
                    <a:pt x="17513" y="8809"/>
                    <a:pt x="17100" y="8809"/>
                  </a:cubicBezTo>
                  <a:cubicBezTo>
                    <a:pt x="16836" y="8809"/>
                    <a:pt x="16546" y="8680"/>
                    <a:pt x="16263" y="8382"/>
                  </a:cubicBezTo>
                  <a:cubicBezTo>
                    <a:pt x="16024" y="8128"/>
                    <a:pt x="15848" y="8019"/>
                    <a:pt x="15705" y="8019"/>
                  </a:cubicBezTo>
                  <a:cubicBezTo>
                    <a:pt x="15486" y="8019"/>
                    <a:pt x="15341" y="8270"/>
                    <a:pt x="15156" y="8645"/>
                  </a:cubicBezTo>
                  <a:cubicBezTo>
                    <a:pt x="14925" y="9120"/>
                    <a:pt x="14763" y="9813"/>
                    <a:pt x="14180" y="9813"/>
                  </a:cubicBezTo>
                  <a:cubicBezTo>
                    <a:pt x="14019" y="9813"/>
                    <a:pt x="13825" y="9760"/>
                    <a:pt x="13588" y="9634"/>
                  </a:cubicBezTo>
                  <a:cubicBezTo>
                    <a:pt x="13396" y="9183"/>
                    <a:pt x="13199" y="9016"/>
                    <a:pt x="13004" y="9016"/>
                  </a:cubicBezTo>
                  <a:cubicBezTo>
                    <a:pt x="12742" y="9016"/>
                    <a:pt x="12484" y="9320"/>
                    <a:pt x="12250" y="9644"/>
                  </a:cubicBezTo>
                  <a:cubicBezTo>
                    <a:pt x="12015" y="9972"/>
                    <a:pt x="12173" y="10611"/>
                    <a:pt x="11549" y="10611"/>
                  </a:cubicBezTo>
                  <a:cubicBezTo>
                    <a:pt x="11517" y="10611"/>
                    <a:pt x="11484" y="10609"/>
                    <a:pt x="11449" y="10606"/>
                  </a:cubicBezTo>
                  <a:cubicBezTo>
                    <a:pt x="10804" y="10132"/>
                    <a:pt x="9972" y="9975"/>
                    <a:pt x="9212" y="9975"/>
                  </a:cubicBezTo>
                  <a:cubicBezTo>
                    <a:pt x="8300" y="9975"/>
                    <a:pt x="7493" y="10202"/>
                    <a:pt x="7238" y="10380"/>
                  </a:cubicBezTo>
                  <a:cubicBezTo>
                    <a:pt x="7201" y="10402"/>
                    <a:pt x="7168" y="10428"/>
                    <a:pt x="7136" y="10450"/>
                  </a:cubicBezTo>
                  <a:cubicBezTo>
                    <a:pt x="7012" y="10547"/>
                    <a:pt x="6936" y="10708"/>
                    <a:pt x="6931" y="10869"/>
                  </a:cubicBezTo>
                  <a:cubicBezTo>
                    <a:pt x="6926" y="10869"/>
                    <a:pt x="6921" y="10874"/>
                    <a:pt x="6916" y="10874"/>
                  </a:cubicBezTo>
                  <a:cubicBezTo>
                    <a:pt x="6921" y="11052"/>
                    <a:pt x="6921" y="11229"/>
                    <a:pt x="6916" y="11407"/>
                  </a:cubicBezTo>
                  <a:cubicBezTo>
                    <a:pt x="6620" y="11481"/>
                    <a:pt x="6582" y="11685"/>
                    <a:pt x="6641" y="11943"/>
                  </a:cubicBezTo>
                  <a:cubicBezTo>
                    <a:pt x="6281" y="12121"/>
                    <a:pt x="6266" y="12304"/>
                    <a:pt x="6646" y="12481"/>
                  </a:cubicBezTo>
                  <a:cubicBezTo>
                    <a:pt x="6690" y="12964"/>
                    <a:pt x="6415" y="13222"/>
                    <a:pt x="5981" y="13259"/>
                  </a:cubicBezTo>
                  <a:cubicBezTo>
                    <a:pt x="4777" y="13368"/>
                    <a:pt x="4342" y="13921"/>
                    <a:pt x="4868" y="15070"/>
                  </a:cubicBezTo>
                  <a:cubicBezTo>
                    <a:pt x="5099" y="15570"/>
                    <a:pt x="4777" y="15875"/>
                    <a:pt x="4519" y="16209"/>
                  </a:cubicBezTo>
                  <a:lnTo>
                    <a:pt x="4256" y="16209"/>
                  </a:lnTo>
                  <a:cubicBezTo>
                    <a:pt x="4167" y="16012"/>
                    <a:pt x="4025" y="15930"/>
                    <a:pt x="3840" y="15930"/>
                  </a:cubicBezTo>
                  <a:cubicBezTo>
                    <a:pt x="3803" y="15930"/>
                    <a:pt x="3765" y="15934"/>
                    <a:pt x="3725" y="15940"/>
                  </a:cubicBezTo>
                  <a:cubicBezTo>
                    <a:pt x="3669" y="15716"/>
                    <a:pt x="3536" y="15650"/>
                    <a:pt x="3369" y="15650"/>
                  </a:cubicBezTo>
                  <a:cubicBezTo>
                    <a:pt x="3309" y="15650"/>
                    <a:pt x="3244" y="15659"/>
                    <a:pt x="3177" y="15672"/>
                  </a:cubicBezTo>
                  <a:cubicBezTo>
                    <a:pt x="2823" y="15339"/>
                    <a:pt x="2492" y="15166"/>
                    <a:pt x="2199" y="15166"/>
                  </a:cubicBezTo>
                  <a:cubicBezTo>
                    <a:pt x="1818" y="15166"/>
                    <a:pt x="1499" y="15455"/>
                    <a:pt x="1270" y="16064"/>
                  </a:cubicBezTo>
                  <a:cubicBezTo>
                    <a:pt x="1183" y="16301"/>
                    <a:pt x="1076" y="16477"/>
                    <a:pt x="941" y="16596"/>
                  </a:cubicBezTo>
                  <a:cubicBezTo>
                    <a:pt x="952" y="16784"/>
                    <a:pt x="985" y="16978"/>
                    <a:pt x="1022" y="17171"/>
                  </a:cubicBezTo>
                  <a:cubicBezTo>
                    <a:pt x="1027" y="17192"/>
                    <a:pt x="1027" y="17209"/>
                    <a:pt x="1032" y="17229"/>
                  </a:cubicBezTo>
                  <a:cubicBezTo>
                    <a:pt x="1127" y="17212"/>
                    <a:pt x="1221" y="17197"/>
                    <a:pt x="1307" y="17197"/>
                  </a:cubicBezTo>
                  <a:cubicBezTo>
                    <a:pt x="1407" y="17197"/>
                    <a:pt x="1498" y="17217"/>
                    <a:pt x="1570" y="17278"/>
                  </a:cubicBezTo>
                  <a:cubicBezTo>
                    <a:pt x="1528" y="18299"/>
                    <a:pt x="1714" y="19411"/>
                    <a:pt x="501" y="19964"/>
                  </a:cubicBezTo>
                  <a:lnTo>
                    <a:pt x="522" y="19943"/>
                  </a:lnTo>
                  <a:cubicBezTo>
                    <a:pt x="508" y="19943"/>
                    <a:pt x="494" y="19943"/>
                    <a:pt x="481" y="19943"/>
                  </a:cubicBezTo>
                  <a:cubicBezTo>
                    <a:pt x="267" y="19943"/>
                    <a:pt x="113" y="19991"/>
                    <a:pt x="1" y="20072"/>
                  </a:cubicBezTo>
                  <a:cubicBezTo>
                    <a:pt x="55" y="20335"/>
                    <a:pt x="157" y="20512"/>
                    <a:pt x="276" y="20636"/>
                  </a:cubicBezTo>
                  <a:cubicBezTo>
                    <a:pt x="335" y="20700"/>
                    <a:pt x="405" y="20749"/>
                    <a:pt x="469" y="20786"/>
                  </a:cubicBezTo>
                  <a:cubicBezTo>
                    <a:pt x="2133" y="20324"/>
                    <a:pt x="3886" y="20469"/>
                    <a:pt x="5572" y="20201"/>
                  </a:cubicBezTo>
                  <a:cubicBezTo>
                    <a:pt x="5644" y="20189"/>
                    <a:pt x="5719" y="20185"/>
                    <a:pt x="5795" y="20185"/>
                  </a:cubicBezTo>
                  <a:cubicBezTo>
                    <a:pt x="5993" y="20185"/>
                    <a:pt x="6200" y="20214"/>
                    <a:pt x="6399" y="20214"/>
                  </a:cubicBezTo>
                  <a:cubicBezTo>
                    <a:pt x="6719" y="20214"/>
                    <a:pt x="7018" y="20139"/>
                    <a:pt x="7226" y="19750"/>
                  </a:cubicBezTo>
                  <a:lnTo>
                    <a:pt x="7233" y="19750"/>
                  </a:lnTo>
                  <a:cubicBezTo>
                    <a:pt x="7716" y="19470"/>
                    <a:pt x="8151" y="19019"/>
                    <a:pt x="8709" y="18981"/>
                  </a:cubicBezTo>
                  <a:cubicBezTo>
                    <a:pt x="8733" y="18980"/>
                    <a:pt x="8757" y="18979"/>
                    <a:pt x="8782" y="18979"/>
                  </a:cubicBezTo>
                  <a:cubicBezTo>
                    <a:pt x="8948" y="18979"/>
                    <a:pt x="9125" y="19015"/>
                    <a:pt x="9322" y="19105"/>
                  </a:cubicBezTo>
                  <a:cubicBezTo>
                    <a:pt x="10836" y="18938"/>
                    <a:pt x="12378" y="18992"/>
                    <a:pt x="13878" y="18610"/>
                  </a:cubicBezTo>
                  <a:cubicBezTo>
                    <a:pt x="15205" y="18508"/>
                    <a:pt x="16531" y="18406"/>
                    <a:pt x="17858" y="18304"/>
                  </a:cubicBezTo>
                  <a:cubicBezTo>
                    <a:pt x="21130" y="18009"/>
                    <a:pt x="24396" y="17735"/>
                    <a:pt x="27662" y="17423"/>
                  </a:cubicBezTo>
                  <a:cubicBezTo>
                    <a:pt x="29070" y="17288"/>
                    <a:pt x="30466" y="17080"/>
                    <a:pt x="31864" y="16859"/>
                  </a:cubicBezTo>
                  <a:cubicBezTo>
                    <a:pt x="32207" y="16746"/>
                    <a:pt x="32546" y="16617"/>
                    <a:pt x="32879" y="16477"/>
                  </a:cubicBezTo>
                  <a:cubicBezTo>
                    <a:pt x="32826" y="16408"/>
                    <a:pt x="32772" y="16333"/>
                    <a:pt x="32734" y="16242"/>
                  </a:cubicBezTo>
                  <a:cubicBezTo>
                    <a:pt x="32691" y="16150"/>
                    <a:pt x="32675" y="16064"/>
                    <a:pt x="32680" y="15979"/>
                  </a:cubicBezTo>
                  <a:cubicBezTo>
                    <a:pt x="32772" y="15940"/>
                    <a:pt x="32863" y="15908"/>
                    <a:pt x="32955" y="15865"/>
                  </a:cubicBezTo>
                  <a:cubicBezTo>
                    <a:pt x="33255" y="15478"/>
                    <a:pt x="33647" y="15220"/>
                    <a:pt x="34056" y="14941"/>
                  </a:cubicBezTo>
                  <a:cubicBezTo>
                    <a:pt x="34555" y="14598"/>
                    <a:pt x="34969" y="14189"/>
                    <a:pt x="35378" y="13754"/>
                  </a:cubicBezTo>
                  <a:lnTo>
                    <a:pt x="35378" y="13743"/>
                  </a:lnTo>
                  <a:cubicBezTo>
                    <a:pt x="35673" y="12798"/>
                    <a:pt x="36414" y="12126"/>
                    <a:pt x="37161" y="11492"/>
                  </a:cubicBezTo>
                  <a:cubicBezTo>
                    <a:pt x="37166" y="11487"/>
                    <a:pt x="37171" y="11487"/>
                    <a:pt x="37177" y="11481"/>
                  </a:cubicBezTo>
                  <a:cubicBezTo>
                    <a:pt x="37317" y="11363"/>
                    <a:pt x="37451" y="11251"/>
                    <a:pt x="37590" y="11132"/>
                  </a:cubicBezTo>
                  <a:cubicBezTo>
                    <a:pt x="37617" y="11111"/>
                    <a:pt x="37644" y="11084"/>
                    <a:pt x="37671" y="11057"/>
                  </a:cubicBezTo>
                  <a:cubicBezTo>
                    <a:pt x="37736" y="10955"/>
                    <a:pt x="37805" y="10869"/>
                    <a:pt x="37907" y="10837"/>
                  </a:cubicBezTo>
                  <a:cubicBezTo>
                    <a:pt x="38197" y="10547"/>
                    <a:pt x="38467" y="10235"/>
                    <a:pt x="38783" y="9972"/>
                  </a:cubicBezTo>
                  <a:cubicBezTo>
                    <a:pt x="38944" y="9832"/>
                    <a:pt x="39079" y="9649"/>
                    <a:pt x="39122" y="9467"/>
                  </a:cubicBezTo>
                  <a:cubicBezTo>
                    <a:pt x="39149" y="9354"/>
                    <a:pt x="39137" y="9247"/>
                    <a:pt x="39079" y="9145"/>
                  </a:cubicBezTo>
                  <a:cubicBezTo>
                    <a:pt x="39041" y="9096"/>
                    <a:pt x="38993" y="9048"/>
                    <a:pt x="38939" y="8999"/>
                  </a:cubicBezTo>
                  <a:lnTo>
                    <a:pt x="38939" y="8999"/>
                  </a:lnTo>
                  <a:lnTo>
                    <a:pt x="38966" y="9021"/>
                  </a:lnTo>
                  <a:cubicBezTo>
                    <a:pt x="38961" y="9010"/>
                    <a:pt x="38955" y="9005"/>
                    <a:pt x="38950" y="8994"/>
                  </a:cubicBezTo>
                  <a:cubicBezTo>
                    <a:pt x="38928" y="8972"/>
                    <a:pt x="38906" y="8957"/>
                    <a:pt x="38879" y="8940"/>
                  </a:cubicBezTo>
                  <a:cubicBezTo>
                    <a:pt x="38698" y="8823"/>
                    <a:pt x="38509" y="8720"/>
                    <a:pt x="38321" y="8623"/>
                  </a:cubicBezTo>
                  <a:cubicBezTo>
                    <a:pt x="38202" y="8565"/>
                    <a:pt x="38090" y="8500"/>
                    <a:pt x="37983" y="8436"/>
                  </a:cubicBezTo>
                  <a:cubicBezTo>
                    <a:pt x="37848" y="8387"/>
                    <a:pt x="37725" y="8323"/>
                    <a:pt x="37629" y="8221"/>
                  </a:cubicBezTo>
                  <a:cubicBezTo>
                    <a:pt x="37451" y="8139"/>
                    <a:pt x="37339" y="8017"/>
                    <a:pt x="37252" y="7866"/>
                  </a:cubicBezTo>
                  <a:cubicBezTo>
                    <a:pt x="36156" y="6840"/>
                    <a:pt x="35452" y="5260"/>
                    <a:pt x="35635" y="3815"/>
                  </a:cubicBezTo>
                  <a:cubicBezTo>
                    <a:pt x="35619" y="3762"/>
                    <a:pt x="35592" y="3708"/>
                    <a:pt x="35566" y="3654"/>
                  </a:cubicBezTo>
                  <a:cubicBezTo>
                    <a:pt x="35603" y="3542"/>
                    <a:pt x="35646" y="3428"/>
                    <a:pt x="35710" y="3321"/>
                  </a:cubicBezTo>
                  <a:lnTo>
                    <a:pt x="35710" y="3321"/>
                  </a:lnTo>
                  <a:cubicBezTo>
                    <a:pt x="35613" y="3364"/>
                    <a:pt x="35517" y="3401"/>
                    <a:pt x="35415" y="3413"/>
                  </a:cubicBezTo>
                  <a:cubicBezTo>
                    <a:pt x="35076" y="3150"/>
                    <a:pt x="34701" y="2924"/>
                    <a:pt x="34378" y="2644"/>
                  </a:cubicBezTo>
                  <a:cubicBezTo>
                    <a:pt x="34270" y="2553"/>
                    <a:pt x="34168" y="2456"/>
                    <a:pt x="34077" y="2349"/>
                  </a:cubicBezTo>
                  <a:cubicBezTo>
                    <a:pt x="33788" y="2013"/>
                    <a:pt x="33564" y="1875"/>
                    <a:pt x="33302" y="1875"/>
                  </a:cubicBezTo>
                  <a:cubicBezTo>
                    <a:pt x="33062" y="1875"/>
                    <a:pt x="32789" y="1991"/>
                    <a:pt x="32407" y="2176"/>
                  </a:cubicBezTo>
                  <a:cubicBezTo>
                    <a:pt x="31696" y="2520"/>
                    <a:pt x="30889" y="2886"/>
                    <a:pt x="30056" y="2886"/>
                  </a:cubicBezTo>
                  <a:cubicBezTo>
                    <a:pt x="29559" y="2886"/>
                    <a:pt x="29054" y="2756"/>
                    <a:pt x="28554" y="2414"/>
                  </a:cubicBezTo>
                  <a:cubicBezTo>
                    <a:pt x="27781" y="1876"/>
                    <a:pt x="26556" y="2112"/>
                    <a:pt x="26132" y="984"/>
                  </a:cubicBezTo>
                  <a:lnTo>
                    <a:pt x="26132" y="984"/>
                  </a:lnTo>
                  <a:lnTo>
                    <a:pt x="26154" y="1006"/>
                  </a:lnTo>
                  <a:cubicBezTo>
                    <a:pt x="26073" y="821"/>
                    <a:pt x="25971" y="673"/>
                    <a:pt x="25794" y="673"/>
                  </a:cubicBezTo>
                  <a:cubicBezTo>
                    <a:pt x="25744" y="673"/>
                    <a:pt x="25689" y="684"/>
                    <a:pt x="25626" y="710"/>
                  </a:cubicBezTo>
                  <a:cubicBezTo>
                    <a:pt x="25675" y="501"/>
                    <a:pt x="25566" y="451"/>
                    <a:pt x="25405" y="451"/>
                  </a:cubicBezTo>
                  <a:cubicBezTo>
                    <a:pt x="25388" y="451"/>
                    <a:pt x="25371" y="452"/>
                    <a:pt x="25353" y="452"/>
                  </a:cubicBezTo>
                  <a:cubicBezTo>
                    <a:pt x="25368" y="259"/>
                    <a:pt x="25251" y="200"/>
                    <a:pt x="25084" y="189"/>
                  </a:cubicBezTo>
                  <a:cubicBezTo>
                    <a:pt x="25075" y="82"/>
                    <a:pt x="25033" y="1"/>
                    <a:pt x="24939"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5857423" y="2394628"/>
              <a:ext cx="12" cy="12"/>
            </a:xfrm>
            <a:custGeom>
              <a:avLst/>
              <a:gdLst/>
              <a:ahLst/>
              <a:cxnLst/>
              <a:rect l="l" t="t" r="r" b="b"/>
              <a:pathLst>
                <a:path w="1" h="1" extrusionOk="0">
                  <a:moveTo>
                    <a:pt x="0" y="1"/>
                  </a:moveTo>
                  <a:lnTo>
                    <a:pt x="0"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5854144" y="2401247"/>
              <a:ext cx="12" cy="12"/>
            </a:xfrm>
            <a:custGeom>
              <a:avLst/>
              <a:gdLst/>
              <a:ahLst/>
              <a:cxnLst/>
              <a:rect l="l" t="t" r="r" b="b"/>
              <a:pathLst>
                <a:path w="1" h="1" extrusionOk="0">
                  <a:moveTo>
                    <a:pt x="0" y="1"/>
                  </a:moveTo>
                  <a:lnTo>
                    <a:pt x="0"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5860701" y="2387586"/>
              <a:ext cx="349" cy="424"/>
            </a:xfrm>
            <a:custGeom>
              <a:avLst/>
              <a:gdLst/>
              <a:ahLst/>
              <a:cxnLst/>
              <a:rect l="l" t="t" r="r" b="b"/>
              <a:pathLst>
                <a:path w="28" h="34" extrusionOk="0">
                  <a:moveTo>
                    <a:pt x="27" y="1"/>
                  </a:moveTo>
                  <a:cubicBezTo>
                    <a:pt x="17" y="7"/>
                    <a:pt x="12" y="7"/>
                    <a:pt x="0" y="13"/>
                  </a:cubicBezTo>
                  <a:cubicBezTo>
                    <a:pt x="7" y="18"/>
                    <a:pt x="7" y="28"/>
                    <a:pt x="7" y="33"/>
                  </a:cubicBezTo>
                  <a:cubicBezTo>
                    <a:pt x="7" y="33"/>
                    <a:pt x="12" y="23"/>
                    <a:pt x="17" y="18"/>
                  </a:cubicBezTo>
                  <a:lnTo>
                    <a:pt x="27"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5860776" y="2387997"/>
              <a:ext cx="12" cy="12"/>
            </a:xfrm>
            <a:custGeom>
              <a:avLst/>
              <a:gdLst/>
              <a:ahLst/>
              <a:cxnLst/>
              <a:rect l="l" t="t" r="r" b="b"/>
              <a:pathLst>
                <a:path w="1" h="1" extrusionOk="0">
                  <a:moveTo>
                    <a:pt x="1" y="0"/>
                  </a:moveTo>
                  <a:lnTo>
                    <a:pt x="1"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5820788" y="2350901"/>
              <a:ext cx="361" cy="287"/>
            </a:xfrm>
            <a:custGeom>
              <a:avLst/>
              <a:gdLst/>
              <a:ahLst/>
              <a:cxnLst/>
              <a:rect l="l" t="t" r="r" b="b"/>
              <a:pathLst>
                <a:path w="29" h="23" extrusionOk="0">
                  <a:moveTo>
                    <a:pt x="1" y="0"/>
                  </a:moveTo>
                  <a:cubicBezTo>
                    <a:pt x="1" y="6"/>
                    <a:pt x="6" y="17"/>
                    <a:pt x="6" y="22"/>
                  </a:cubicBezTo>
                  <a:lnTo>
                    <a:pt x="28" y="22"/>
                  </a:lnTo>
                  <a:lnTo>
                    <a:pt x="1"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5854082" y="2400936"/>
              <a:ext cx="287" cy="324"/>
            </a:xfrm>
            <a:custGeom>
              <a:avLst/>
              <a:gdLst/>
              <a:ahLst/>
              <a:cxnLst/>
              <a:rect l="l" t="t" r="r" b="b"/>
              <a:pathLst>
                <a:path w="23" h="26" extrusionOk="0">
                  <a:moveTo>
                    <a:pt x="22" y="0"/>
                  </a:moveTo>
                  <a:cubicBezTo>
                    <a:pt x="10" y="5"/>
                    <a:pt x="10" y="10"/>
                    <a:pt x="0" y="16"/>
                  </a:cubicBezTo>
                  <a:cubicBezTo>
                    <a:pt x="0" y="21"/>
                    <a:pt x="0" y="26"/>
                    <a:pt x="5" y="26"/>
                  </a:cubicBezTo>
                  <a:cubicBezTo>
                    <a:pt x="5" y="26"/>
                    <a:pt x="10" y="21"/>
                    <a:pt x="10" y="16"/>
                  </a:cubicBezTo>
                  <a:lnTo>
                    <a:pt x="22"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5857423" y="2394292"/>
              <a:ext cx="287" cy="349"/>
            </a:xfrm>
            <a:custGeom>
              <a:avLst/>
              <a:gdLst/>
              <a:ahLst/>
              <a:cxnLst/>
              <a:rect l="l" t="t" r="r" b="b"/>
              <a:pathLst>
                <a:path w="23" h="28" extrusionOk="0">
                  <a:moveTo>
                    <a:pt x="22" y="1"/>
                  </a:moveTo>
                  <a:cubicBezTo>
                    <a:pt x="12" y="1"/>
                    <a:pt x="5" y="6"/>
                    <a:pt x="0" y="6"/>
                  </a:cubicBezTo>
                  <a:lnTo>
                    <a:pt x="0" y="28"/>
                  </a:lnTo>
                  <a:lnTo>
                    <a:pt x="22"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5601080" y="2560700"/>
              <a:ext cx="349" cy="287"/>
            </a:xfrm>
            <a:custGeom>
              <a:avLst/>
              <a:gdLst/>
              <a:ahLst/>
              <a:cxnLst/>
              <a:rect l="l" t="t" r="r" b="b"/>
              <a:pathLst>
                <a:path w="28" h="23" extrusionOk="0">
                  <a:moveTo>
                    <a:pt x="1" y="0"/>
                  </a:moveTo>
                  <a:cubicBezTo>
                    <a:pt x="6" y="5"/>
                    <a:pt x="12" y="12"/>
                    <a:pt x="22" y="22"/>
                  </a:cubicBezTo>
                  <a:cubicBezTo>
                    <a:pt x="22" y="17"/>
                    <a:pt x="22" y="17"/>
                    <a:pt x="28" y="17"/>
                  </a:cubicBezTo>
                  <a:lnTo>
                    <a:pt x="1"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5747544" y="2400936"/>
              <a:ext cx="262" cy="324"/>
            </a:xfrm>
            <a:custGeom>
              <a:avLst/>
              <a:gdLst/>
              <a:ahLst/>
              <a:cxnLst/>
              <a:rect l="l" t="t" r="r" b="b"/>
              <a:pathLst>
                <a:path w="21" h="26" extrusionOk="0">
                  <a:moveTo>
                    <a:pt x="21" y="0"/>
                  </a:moveTo>
                  <a:lnTo>
                    <a:pt x="0" y="26"/>
                  </a:lnTo>
                  <a:cubicBezTo>
                    <a:pt x="5" y="21"/>
                    <a:pt x="11" y="21"/>
                    <a:pt x="16" y="16"/>
                  </a:cubicBezTo>
                  <a:cubicBezTo>
                    <a:pt x="16" y="10"/>
                    <a:pt x="21" y="5"/>
                    <a:pt x="21"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5730853" y="2407555"/>
              <a:ext cx="287" cy="287"/>
            </a:xfrm>
            <a:custGeom>
              <a:avLst/>
              <a:gdLst/>
              <a:ahLst/>
              <a:cxnLst/>
              <a:rect l="l" t="t" r="r" b="b"/>
              <a:pathLst>
                <a:path w="23" h="23" extrusionOk="0">
                  <a:moveTo>
                    <a:pt x="23" y="0"/>
                  </a:moveTo>
                  <a:lnTo>
                    <a:pt x="1" y="22"/>
                  </a:lnTo>
                  <a:lnTo>
                    <a:pt x="18" y="22"/>
                  </a:lnTo>
                  <a:cubicBezTo>
                    <a:pt x="18" y="17"/>
                    <a:pt x="23" y="5"/>
                    <a:pt x="23"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5661012" y="2537328"/>
              <a:ext cx="287" cy="349"/>
            </a:xfrm>
            <a:custGeom>
              <a:avLst/>
              <a:gdLst/>
              <a:ahLst/>
              <a:cxnLst/>
              <a:rect l="l" t="t" r="r" b="b"/>
              <a:pathLst>
                <a:path w="23" h="28" extrusionOk="0">
                  <a:moveTo>
                    <a:pt x="22" y="1"/>
                  </a:moveTo>
                  <a:cubicBezTo>
                    <a:pt x="12" y="6"/>
                    <a:pt x="12" y="11"/>
                    <a:pt x="7" y="17"/>
                  </a:cubicBezTo>
                  <a:cubicBezTo>
                    <a:pt x="0" y="23"/>
                    <a:pt x="0" y="28"/>
                    <a:pt x="0" y="28"/>
                  </a:cubicBezTo>
                  <a:lnTo>
                    <a:pt x="22"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5707556" y="2440898"/>
              <a:ext cx="287" cy="287"/>
            </a:xfrm>
            <a:custGeom>
              <a:avLst/>
              <a:gdLst/>
              <a:ahLst/>
              <a:cxnLst/>
              <a:rect l="l" t="t" r="r" b="b"/>
              <a:pathLst>
                <a:path w="23" h="23" extrusionOk="0">
                  <a:moveTo>
                    <a:pt x="0" y="1"/>
                  </a:moveTo>
                  <a:cubicBezTo>
                    <a:pt x="6" y="6"/>
                    <a:pt x="12" y="17"/>
                    <a:pt x="17" y="23"/>
                  </a:cubicBezTo>
                  <a:lnTo>
                    <a:pt x="22" y="23"/>
                  </a:lnTo>
                  <a:lnTo>
                    <a:pt x="0"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5790722" y="2361010"/>
              <a:ext cx="349" cy="287"/>
            </a:xfrm>
            <a:custGeom>
              <a:avLst/>
              <a:gdLst/>
              <a:ahLst/>
              <a:cxnLst/>
              <a:rect l="l" t="t" r="r" b="b"/>
              <a:pathLst>
                <a:path w="28" h="23" extrusionOk="0">
                  <a:moveTo>
                    <a:pt x="1" y="0"/>
                  </a:moveTo>
                  <a:cubicBezTo>
                    <a:pt x="6" y="6"/>
                    <a:pt x="6" y="12"/>
                    <a:pt x="12" y="22"/>
                  </a:cubicBezTo>
                  <a:lnTo>
                    <a:pt x="28" y="22"/>
                  </a:lnTo>
                  <a:lnTo>
                    <a:pt x="1"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5780738" y="2354391"/>
              <a:ext cx="361" cy="262"/>
            </a:xfrm>
            <a:custGeom>
              <a:avLst/>
              <a:gdLst/>
              <a:ahLst/>
              <a:cxnLst/>
              <a:rect l="l" t="t" r="r" b="b"/>
              <a:pathLst>
                <a:path w="29" h="21" extrusionOk="0">
                  <a:moveTo>
                    <a:pt x="1" y="0"/>
                  </a:moveTo>
                  <a:cubicBezTo>
                    <a:pt x="7" y="5"/>
                    <a:pt x="7" y="11"/>
                    <a:pt x="13" y="16"/>
                  </a:cubicBezTo>
                  <a:cubicBezTo>
                    <a:pt x="16" y="16"/>
                    <a:pt x="20" y="16"/>
                    <a:pt x="24" y="18"/>
                  </a:cubicBezTo>
                  <a:lnTo>
                    <a:pt x="24" y="18"/>
                  </a:lnTo>
                  <a:lnTo>
                    <a:pt x="1" y="0"/>
                  </a:lnTo>
                  <a:close/>
                  <a:moveTo>
                    <a:pt x="24" y="18"/>
                  </a:moveTo>
                  <a:lnTo>
                    <a:pt x="28" y="21"/>
                  </a:lnTo>
                  <a:cubicBezTo>
                    <a:pt x="27" y="20"/>
                    <a:pt x="25" y="19"/>
                    <a:pt x="24" y="18"/>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5787382" y="2357670"/>
              <a:ext cx="349" cy="349"/>
            </a:xfrm>
            <a:custGeom>
              <a:avLst/>
              <a:gdLst/>
              <a:ahLst/>
              <a:cxnLst/>
              <a:rect l="l" t="t" r="r" b="b"/>
              <a:pathLst>
                <a:path w="28" h="28" extrusionOk="0">
                  <a:moveTo>
                    <a:pt x="6" y="0"/>
                  </a:moveTo>
                  <a:cubicBezTo>
                    <a:pt x="0" y="11"/>
                    <a:pt x="0" y="22"/>
                    <a:pt x="0" y="27"/>
                  </a:cubicBezTo>
                  <a:cubicBezTo>
                    <a:pt x="11" y="27"/>
                    <a:pt x="22" y="27"/>
                    <a:pt x="28" y="22"/>
                  </a:cubicBezTo>
                  <a:lnTo>
                    <a:pt x="6"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5777397" y="2351026"/>
              <a:ext cx="349" cy="349"/>
            </a:xfrm>
            <a:custGeom>
              <a:avLst/>
              <a:gdLst/>
              <a:ahLst/>
              <a:cxnLst/>
              <a:rect l="l" t="t" r="r" b="b"/>
              <a:pathLst>
                <a:path w="28" h="28" extrusionOk="0">
                  <a:moveTo>
                    <a:pt x="1" y="1"/>
                  </a:moveTo>
                  <a:lnTo>
                    <a:pt x="1" y="28"/>
                  </a:lnTo>
                  <a:cubicBezTo>
                    <a:pt x="11" y="28"/>
                    <a:pt x="18" y="23"/>
                    <a:pt x="28" y="23"/>
                  </a:cubicBezTo>
                  <a:cubicBezTo>
                    <a:pt x="23" y="18"/>
                    <a:pt x="11" y="7"/>
                    <a:pt x="1"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5677690" y="2490783"/>
              <a:ext cx="212" cy="287"/>
            </a:xfrm>
            <a:custGeom>
              <a:avLst/>
              <a:gdLst/>
              <a:ahLst/>
              <a:cxnLst/>
              <a:rect l="l" t="t" r="r" b="b"/>
              <a:pathLst>
                <a:path w="17" h="23" extrusionOk="0">
                  <a:moveTo>
                    <a:pt x="16" y="1"/>
                  </a:moveTo>
                  <a:lnTo>
                    <a:pt x="1" y="23"/>
                  </a:lnTo>
                  <a:cubicBezTo>
                    <a:pt x="6" y="17"/>
                    <a:pt x="11" y="12"/>
                    <a:pt x="16" y="6"/>
                  </a:cubicBezTo>
                  <a:lnTo>
                    <a:pt x="16"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5574430" y="2570672"/>
              <a:ext cx="349" cy="287"/>
            </a:xfrm>
            <a:custGeom>
              <a:avLst/>
              <a:gdLst/>
              <a:ahLst/>
              <a:cxnLst/>
              <a:rect l="l" t="t" r="r" b="b"/>
              <a:pathLst>
                <a:path w="28" h="23" extrusionOk="0">
                  <a:moveTo>
                    <a:pt x="1" y="1"/>
                  </a:moveTo>
                  <a:cubicBezTo>
                    <a:pt x="2" y="2"/>
                    <a:pt x="4" y="4"/>
                    <a:pt x="7" y="6"/>
                  </a:cubicBezTo>
                  <a:lnTo>
                    <a:pt x="7" y="6"/>
                  </a:lnTo>
                  <a:lnTo>
                    <a:pt x="1" y="1"/>
                  </a:lnTo>
                  <a:close/>
                  <a:moveTo>
                    <a:pt x="7" y="6"/>
                  </a:moveTo>
                  <a:lnTo>
                    <a:pt x="28" y="23"/>
                  </a:lnTo>
                  <a:lnTo>
                    <a:pt x="23" y="18"/>
                  </a:lnTo>
                  <a:cubicBezTo>
                    <a:pt x="18" y="13"/>
                    <a:pt x="12" y="9"/>
                    <a:pt x="7" y="6"/>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5571014" y="2567331"/>
              <a:ext cx="411" cy="411"/>
            </a:xfrm>
            <a:custGeom>
              <a:avLst/>
              <a:gdLst/>
              <a:ahLst/>
              <a:cxnLst/>
              <a:rect l="l" t="t" r="r" b="b"/>
              <a:pathLst>
                <a:path w="33" h="33" extrusionOk="0">
                  <a:moveTo>
                    <a:pt x="7" y="1"/>
                  </a:moveTo>
                  <a:cubicBezTo>
                    <a:pt x="7" y="16"/>
                    <a:pt x="7" y="21"/>
                    <a:pt x="0" y="33"/>
                  </a:cubicBezTo>
                  <a:cubicBezTo>
                    <a:pt x="12" y="28"/>
                    <a:pt x="22" y="28"/>
                    <a:pt x="32" y="21"/>
                  </a:cubicBezTo>
                  <a:lnTo>
                    <a:pt x="7"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5587755" y="2570672"/>
              <a:ext cx="349" cy="287"/>
            </a:xfrm>
            <a:custGeom>
              <a:avLst/>
              <a:gdLst/>
              <a:ahLst/>
              <a:cxnLst/>
              <a:rect l="l" t="t" r="r" b="b"/>
              <a:pathLst>
                <a:path w="28" h="23" extrusionOk="0">
                  <a:moveTo>
                    <a:pt x="28" y="1"/>
                  </a:moveTo>
                  <a:lnTo>
                    <a:pt x="1" y="23"/>
                  </a:lnTo>
                  <a:lnTo>
                    <a:pt x="11" y="23"/>
                  </a:lnTo>
                  <a:cubicBezTo>
                    <a:pt x="17" y="18"/>
                    <a:pt x="23" y="11"/>
                    <a:pt x="28"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5667718" y="2527343"/>
              <a:ext cx="212" cy="349"/>
            </a:xfrm>
            <a:custGeom>
              <a:avLst/>
              <a:gdLst/>
              <a:ahLst/>
              <a:cxnLst/>
              <a:rect l="l" t="t" r="r" b="b"/>
              <a:pathLst>
                <a:path w="17" h="28" extrusionOk="0">
                  <a:moveTo>
                    <a:pt x="17" y="1"/>
                  </a:moveTo>
                  <a:lnTo>
                    <a:pt x="0" y="28"/>
                  </a:lnTo>
                  <a:cubicBezTo>
                    <a:pt x="5" y="23"/>
                    <a:pt x="10" y="18"/>
                    <a:pt x="17" y="6"/>
                  </a:cubicBezTo>
                  <a:lnTo>
                    <a:pt x="17"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5674349" y="2494062"/>
              <a:ext cx="274" cy="349"/>
            </a:xfrm>
            <a:custGeom>
              <a:avLst/>
              <a:gdLst/>
              <a:ahLst/>
              <a:cxnLst/>
              <a:rect l="l" t="t" r="r" b="b"/>
              <a:pathLst>
                <a:path w="22" h="28" extrusionOk="0">
                  <a:moveTo>
                    <a:pt x="16" y="1"/>
                  </a:moveTo>
                  <a:lnTo>
                    <a:pt x="1" y="28"/>
                  </a:lnTo>
                  <a:lnTo>
                    <a:pt x="21" y="28"/>
                  </a:lnTo>
                  <a:cubicBezTo>
                    <a:pt x="16" y="23"/>
                    <a:pt x="21" y="12"/>
                    <a:pt x="16"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5667643" y="2507399"/>
              <a:ext cx="287" cy="337"/>
            </a:xfrm>
            <a:custGeom>
              <a:avLst/>
              <a:gdLst/>
              <a:ahLst/>
              <a:cxnLst/>
              <a:rect l="l" t="t" r="r" b="b"/>
              <a:pathLst>
                <a:path w="23" h="27" extrusionOk="0">
                  <a:moveTo>
                    <a:pt x="23" y="1"/>
                  </a:moveTo>
                  <a:cubicBezTo>
                    <a:pt x="20" y="3"/>
                    <a:pt x="18" y="5"/>
                    <a:pt x="17" y="8"/>
                  </a:cubicBezTo>
                  <a:lnTo>
                    <a:pt x="17" y="8"/>
                  </a:lnTo>
                  <a:lnTo>
                    <a:pt x="23" y="1"/>
                  </a:lnTo>
                  <a:close/>
                  <a:moveTo>
                    <a:pt x="17" y="8"/>
                  </a:moveTo>
                  <a:lnTo>
                    <a:pt x="1" y="27"/>
                  </a:lnTo>
                  <a:cubicBezTo>
                    <a:pt x="6" y="21"/>
                    <a:pt x="11" y="21"/>
                    <a:pt x="11" y="16"/>
                  </a:cubicBezTo>
                  <a:cubicBezTo>
                    <a:pt x="14" y="13"/>
                    <a:pt x="15" y="10"/>
                    <a:pt x="17" y="8"/>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5797366" y="2364363"/>
              <a:ext cx="349" cy="274"/>
            </a:xfrm>
            <a:custGeom>
              <a:avLst/>
              <a:gdLst/>
              <a:ahLst/>
              <a:cxnLst/>
              <a:rect l="l" t="t" r="r" b="b"/>
              <a:pathLst>
                <a:path w="28" h="22" extrusionOk="0">
                  <a:moveTo>
                    <a:pt x="0" y="1"/>
                  </a:moveTo>
                  <a:cubicBezTo>
                    <a:pt x="10" y="11"/>
                    <a:pt x="16" y="16"/>
                    <a:pt x="21" y="22"/>
                  </a:cubicBezTo>
                  <a:cubicBezTo>
                    <a:pt x="21" y="22"/>
                    <a:pt x="27" y="22"/>
                    <a:pt x="27" y="16"/>
                  </a:cubicBezTo>
                  <a:lnTo>
                    <a:pt x="0"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5804197" y="2337638"/>
              <a:ext cx="199" cy="287"/>
            </a:xfrm>
            <a:custGeom>
              <a:avLst/>
              <a:gdLst/>
              <a:ahLst/>
              <a:cxnLst/>
              <a:rect l="l" t="t" r="r" b="b"/>
              <a:pathLst>
                <a:path w="16" h="23" extrusionOk="0">
                  <a:moveTo>
                    <a:pt x="0" y="1"/>
                  </a:moveTo>
                  <a:lnTo>
                    <a:pt x="16" y="23"/>
                  </a:lnTo>
                  <a:cubicBezTo>
                    <a:pt x="16" y="18"/>
                    <a:pt x="16" y="18"/>
                    <a:pt x="10" y="11"/>
                  </a:cubicBezTo>
                  <a:cubicBezTo>
                    <a:pt x="10" y="6"/>
                    <a:pt x="5" y="1"/>
                    <a:pt x="0"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5807538" y="2347561"/>
              <a:ext cx="349" cy="411"/>
            </a:xfrm>
            <a:custGeom>
              <a:avLst/>
              <a:gdLst/>
              <a:ahLst/>
              <a:cxnLst/>
              <a:rect l="l" t="t" r="r" b="b"/>
              <a:pathLst>
                <a:path w="28" h="33" extrusionOk="0">
                  <a:moveTo>
                    <a:pt x="0" y="0"/>
                  </a:moveTo>
                  <a:lnTo>
                    <a:pt x="22" y="32"/>
                  </a:lnTo>
                  <a:cubicBezTo>
                    <a:pt x="22" y="21"/>
                    <a:pt x="22" y="16"/>
                    <a:pt x="27" y="5"/>
                  </a:cubicBezTo>
                  <a:cubicBezTo>
                    <a:pt x="17" y="5"/>
                    <a:pt x="11" y="5"/>
                    <a:pt x="0"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5754100" y="2337576"/>
              <a:ext cx="287" cy="349"/>
            </a:xfrm>
            <a:custGeom>
              <a:avLst/>
              <a:gdLst/>
              <a:ahLst/>
              <a:cxnLst/>
              <a:rect l="l" t="t" r="r" b="b"/>
              <a:pathLst>
                <a:path w="23" h="28" extrusionOk="0">
                  <a:moveTo>
                    <a:pt x="22" y="1"/>
                  </a:moveTo>
                  <a:cubicBezTo>
                    <a:pt x="17" y="6"/>
                    <a:pt x="11" y="6"/>
                    <a:pt x="0" y="6"/>
                  </a:cubicBezTo>
                  <a:lnTo>
                    <a:pt x="0" y="28"/>
                  </a:lnTo>
                  <a:lnTo>
                    <a:pt x="22"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5797429" y="2334298"/>
              <a:ext cx="411" cy="349"/>
            </a:xfrm>
            <a:custGeom>
              <a:avLst/>
              <a:gdLst/>
              <a:ahLst/>
              <a:cxnLst/>
              <a:rect l="l" t="t" r="r" b="b"/>
              <a:pathLst>
                <a:path w="33" h="28" extrusionOk="0">
                  <a:moveTo>
                    <a:pt x="0" y="1"/>
                  </a:moveTo>
                  <a:lnTo>
                    <a:pt x="33" y="28"/>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5700862" y="2370920"/>
              <a:ext cx="274" cy="212"/>
            </a:xfrm>
            <a:custGeom>
              <a:avLst/>
              <a:gdLst/>
              <a:ahLst/>
              <a:cxnLst/>
              <a:rect l="l" t="t" r="r" b="b"/>
              <a:pathLst>
                <a:path w="22" h="17" extrusionOk="0">
                  <a:moveTo>
                    <a:pt x="16" y="1"/>
                  </a:moveTo>
                  <a:cubicBezTo>
                    <a:pt x="11" y="6"/>
                    <a:pt x="6" y="11"/>
                    <a:pt x="1" y="16"/>
                  </a:cubicBezTo>
                  <a:lnTo>
                    <a:pt x="22" y="6"/>
                  </a:lnTo>
                  <a:cubicBezTo>
                    <a:pt x="22" y="1"/>
                    <a:pt x="16" y="1"/>
                    <a:pt x="16"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5797491" y="2334148"/>
              <a:ext cx="349" cy="499"/>
            </a:xfrm>
            <a:custGeom>
              <a:avLst/>
              <a:gdLst/>
              <a:ahLst/>
              <a:cxnLst/>
              <a:rect l="l" t="t" r="r" b="b"/>
              <a:pathLst>
                <a:path w="28" h="40" extrusionOk="0">
                  <a:moveTo>
                    <a:pt x="28" y="1"/>
                  </a:moveTo>
                  <a:cubicBezTo>
                    <a:pt x="22" y="7"/>
                    <a:pt x="11" y="7"/>
                    <a:pt x="0" y="13"/>
                  </a:cubicBezTo>
                  <a:cubicBezTo>
                    <a:pt x="11" y="18"/>
                    <a:pt x="17" y="28"/>
                    <a:pt x="28" y="40"/>
                  </a:cubicBezTo>
                  <a:lnTo>
                    <a:pt x="28"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5967040" y="2434130"/>
              <a:ext cx="287" cy="224"/>
            </a:xfrm>
            <a:custGeom>
              <a:avLst/>
              <a:gdLst/>
              <a:ahLst/>
              <a:cxnLst/>
              <a:rect l="l" t="t" r="r" b="b"/>
              <a:pathLst>
                <a:path w="23" h="18" extrusionOk="0">
                  <a:moveTo>
                    <a:pt x="23" y="1"/>
                  </a:moveTo>
                  <a:cubicBezTo>
                    <a:pt x="18" y="6"/>
                    <a:pt x="11" y="6"/>
                    <a:pt x="6" y="12"/>
                  </a:cubicBezTo>
                  <a:lnTo>
                    <a:pt x="1" y="18"/>
                  </a:lnTo>
                  <a:lnTo>
                    <a:pt x="18" y="6"/>
                  </a:lnTo>
                  <a:lnTo>
                    <a:pt x="23" y="1"/>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5172708" y="1884959"/>
              <a:ext cx="2630" cy="2505"/>
            </a:xfrm>
            <a:custGeom>
              <a:avLst/>
              <a:gdLst/>
              <a:ahLst/>
              <a:cxnLst/>
              <a:rect l="l" t="t" r="r" b="b"/>
              <a:pathLst>
                <a:path w="211" h="201" extrusionOk="0">
                  <a:moveTo>
                    <a:pt x="189" y="0"/>
                  </a:moveTo>
                  <a:cubicBezTo>
                    <a:pt x="125" y="22"/>
                    <a:pt x="65" y="44"/>
                    <a:pt x="1" y="60"/>
                  </a:cubicBezTo>
                  <a:cubicBezTo>
                    <a:pt x="33" y="109"/>
                    <a:pt x="60" y="151"/>
                    <a:pt x="92" y="200"/>
                  </a:cubicBezTo>
                  <a:cubicBezTo>
                    <a:pt x="130" y="141"/>
                    <a:pt x="167" y="87"/>
                    <a:pt x="211" y="27"/>
                  </a:cubicBezTo>
                  <a:lnTo>
                    <a:pt x="189" y="0"/>
                  </a:ln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5499029" y="2266526"/>
              <a:ext cx="315153" cy="307848"/>
            </a:xfrm>
            <a:custGeom>
              <a:avLst/>
              <a:gdLst/>
              <a:ahLst/>
              <a:cxnLst/>
              <a:rect l="l" t="t" r="r" b="b"/>
              <a:pathLst>
                <a:path w="25283" h="24697" extrusionOk="0">
                  <a:moveTo>
                    <a:pt x="24491" y="5711"/>
                  </a:moveTo>
                  <a:cubicBezTo>
                    <a:pt x="24491" y="5713"/>
                    <a:pt x="24492" y="5714"/>
                    <a:pt x="24492" y="5716"/>
                  </a:cubicBezTo>
                  <a:cubicBezTo>
                    <a:pt x="24492" y="5714"/>
                    <a:pt x="24492" y="5713"/>
                    <a:pt x="24491" y="5711"/>
                  </a:cubicBezTo>
                  <a:close/>
                  <a:moveTo>
                    <a:pt x="8591" y="0"/>
                  </a:moveTo>
                  <a:cubicBezTo>
                    <a:pt x="8462" y="0"/>
                    <a:pt x="8338" y="43"/>
                    <a:pt x="8242" y="129"/>
                  </a:cubicBezTo>
                  <a:cubicBezTo>
                    <a:pt x="8231" y="140"/>
                    <a:pt x="8220" y="151"/>
                    <a:pt x="8209" y="156"/>
                  </a:cubicBezTo>
                  <a:cubicBezTo>
                    <a:pt x="8204" y="162"/>
                    <a:pt x="8204" y="167"/>
                    <a:pt x="8193" y="172"/>
                  </a:cubicBezTo>
                  <a:cubicBezTo>
                    <a:pt x="8167" y="489"/>
                    <a:pt x="8113" y="801"/>
                    <a:pt x="8026" y="1118"/>
                  </a:cubicBezTo>
                  <a:cubicBezTo>
                    <a:pt x="8006" y="1198"/>
                    <a:pt x="7957" y="1279"/>
                    <a:pt x="7903" y="1365"/>
                  </a:cubicBezTo>
                  <a:cubicBezTo>
                    <a:pt x="7897" y="1644"/>
                    <a:pt x="7914" y="1977"/>
                    <a:pt x="7930" y="2375"/>
                  </a:cubicBezTo>
                  <a:cubicBezTo>
                    <a:pt x="8574" y="2918"/>
                    <a:pt x="8038" y="3826"/>
                    <a:pt x="8457" y="4389"/>
                  </a:cubicBezTo>
                  <a:cubicBezTo>
                    <a:pt x="8376" y="4900"/>
                    <a:pt x="8279" y="5410"/>
                    <a:pt x="8204" y="5926"/>
                  </a:cubicBezTo>
                  <a:cubicBezTo>
                    <a:pt x="8177" y="6098"/>
                    <a:pt x="8155" y="6270"/>
                    <a:pt x="8135" y="6437"/>
                  </a:cubicBezTo>
                  <a:cubicBezTo>
                    <a:pt x="7979" y="7731"/>
                    <a:pt x="6484" y="9333"/>
                    <a:pt x="5190" y="9563"/>
                  </a:cubicBezTo>
                  <a:cubicBezTo>
                    <a:pt x="5056" y="9643"/>
                    <a:pt x="4927" y="9725"/>
                    <a:pt x="4793" y="9805"/>
                  </a:cubicBezTo>
                  <a:lnTo>
                    <a:pt x="4755" y="9869"/>
                  </a:lnTo>
                  <a:cubicBezTo>
                    <a:pt x="4357" y="10052"/>
                    <a:pt x="4191" y="10374"/>
                    <a:pt x="4185" y="10799"/>
                  </a:cubicBezTo>
                  <a:cubicBezTo>
                    <a:pt x="3761" y="11202"/>
                    <a:pt x="3595" y="11659"/>
                    <a:pt x="3739" y="12266"/>
                  </a:cubicBezTo>
                  <a:cubicBezTo>
                    <a:pt x="3836" y="12657"/>
                    <a:pt x="3745" y="12795"/>
                    <a:pt x="3564" y="12795"/>
                  </a:cubicBezTo>
                  <a:cubicBezTo>
                    <a:pt x="3446" y="12795"/>
                    <a:pt x="3290" y="12736"/>
                    <a:pt x="3124" y="12650"/>
                  </a:cubicBezTo>
                  <a:lnTo>
                    <a:pt x="3124" y="12650"/>
                  </a:lnTo>
                  <a:cubicBezTo>
                    <a:pt x="2927" y="12472"/>
                    <a:pt x="2775" y="12400"/>
                    <a:pt x="2651" y="12400"/>
                  </a:cubicBezTo>
                  <a:cubicBezTo>
                    <a:pt x="2384" y="12400"/>
                    <a:pt x="2247" y="12738"/>
                    <a:pt x="2068" y="13077"/>
                  </a:cubicBezTo>
                  <a:cubicBezTo>
                    <a:pt x="1602" y="13979"/>
                    <a:pt x="2075" y="14951"/>
                    <a:pt x="1790" y="15859"/>
                  </a:cubicBezTo>
                  <a:cubicBezTo>
                    <a:pt x="1381" y="15973"/>
                    <a:pt x="1172" y="16214"/>
                    <a:pt x="1242" y="16650"/>
                  </a:cubicBezTo>
                  <a:cubicBezTo>
                    <a:pt x="1183" y="16633"/>
                    <a:pt x="1126" y="16626"/>
                    <a:pt x="1071" y="16626"/>
                  </a:cubicBezTo>
                  <a:cubicBezTo>
                    <a:pt x="834" y="16626"/>
                    <a:pt x="627" y="16757"/>
                    <a:pt x="414" y="16853"/>
                  </a:cubicBezTo>
                  <a:cubicBezTo>
                    <a:pt x="350" y="16960"/>
                    <a:pt x="307" y="17074"/>
                    <a:pt x="270" y="17186"/>
                  </a:cubicBezTo>
                  <a:cubicBezTo>
                    <a:pt x="275" y="17191"/>
                    <a:pt x="275" y="17197"/>
                    <a:pt x="280" y="17208"/>
                  </a:cubicBezTo>
                  <a:cubicBezTo>
                    <a:pt x="270" y="17235"/>
                    <a:pt x="253" y="17267"/>
                    <a:pt x="248" y="17304"/>
                  </a:cubicBezTo>
                  <a:cubicBezTo>
                    <a:pt x="0" y="19647"/>
                    <a:pt x="1344" y="21414"/>
                    <a:pt x="3030" y="22832"/>
                  </a:cubicBezTo>
                  <a:cubicBezTo>
                    <a:pt x="3600" y="23310"/>
                    <a:pt x="5158" y="24487"/>
                    <a:pt x="6330" y="24611"/>
                  </a:cubicBezTo>
                  <a:cubicBezTo>
                    <a:pt x="6429" y="24667"/>
                    <a:pt x="6529" y="24697"/>
                    <a:pt x="6630" y="24697"/>
                  </a:cubicBezTo>
                  <a:cubicBezTo>
                    <a:pt x="6763" y="24697"/>
                    <a:pt x="6896" y="24644"/>
                    <a:pt x="7027" y="24525"/>
                  </a:cubicBezTo>
                  <a:cubicBezTo>
                    <a:pt x="7086" y="24498"/>
                    <a:pt x="7146" y="24471"/>
                    <a:pt x="7200" y="24433"/>
                  </a:cubicBezTo>
                  <a:cubicBezTo>
                    <a:pt x="7236" y="24441"/>
                    <a:pt x="7271" y="24444"/>
                    <a:pt x="7303" y="24444"/>
                  </a:cubicBezTo>
                  <a:cubicBezTo>
                    <a:pt x="7482" y="24444"/>
                    <a:pt x="7605" y="24333"/>
                    <a:pt x="7677" y="24134"/>
                  </a:cubicBezTo>
                  <a:lnTo>
                    <a:pt x="7677" y="24134"/>
                  </a:lnTo>
                  <a:cubicBezTo>
                    <a:pt x="7852" y="23964"/>
                    <a:pt x="8028" y="23792"/>
                    <a:pt x="8209" y="23622"/>
                  </a:cubicBezTo>
                  <a:cubicBezTo>
                    <a:pt x="8199" y="23612"/>
                    <a:pt x="8193" y="23605"/>
                    <a:pt x="8188" y="23600"/>
                  </a:cubicBezTo>
                  <a:lnTo>
                    <a:pt x="8188" y="23600"/>
                  </a:lnTo>
                  <a:lnTo>
                    <a:pt x="8215" y="23617"/>
                  </a:lnTo>
                  <a:cubicBezTo>
                    <a:pt x="8209" y="23617"/>
                    <a:pt x="8209" y="23617"/>
                    <a:pt x="8209" y="23622"/>
                  </a:cubicBezTo>
                  <a:cubicBezTo>
                    <a:pt x="8379" y="23797"/>
                    <a:pt x="8507" y="24094"/>
                    <a:pt x="8737" y="24094"/>
                  </a:cubicBezTo>
                  <a:cubicBezTo>
                    <a:pt x="8833" y="24094"/>
                    <a:pt x="8947" y="24042"/>
                    <a:pt x="9090" y="23907"/>
                  </a:cubicBezTo>
                  <a:cubicBezTo>
                    <a:pt x="9488" y="23885"/>
                    <a:pt x="9950" y="23821"/>
                    <a:pt x="10198" y="23573"/>
                  </a:cubicBezTo>
                  <a:cubicBezTo>
                    <a:pt x="10230" y="23536"/>
                    <a:pt x="10262" y="23498"/>
                    <a:pt x="10288" y="23456"/>
                  </a:cubicBezTo>
                  <a:cubicBezTo>
                    <a:pt x="10718" y="22720"/>
                    <a:pt x="11401" y="22457"/>
                    <a:pt x="12093" y="22204"/>
                  </a:cubicBezTo>
                  <a:cubicBezTo>
                    <a:pt x="12432" y="22134"/>
                    <a:pt x="12770" y="22053"/>
                    <a:pt x="13039" y="21871"/>
                  </a:cubicBezTo>
                  <a:cubicBezTo>
                    <a:pt x="13324" y="21678"/>
                    <a:pt x="13447" y="21500"/>
                    <a:pt x="13496" y="21312"/>
                  </a:cubicBezTo>
                  <a:cubicBezTo>
                    <a:pt x="13570" y="21210"/>
                    <a:pt x="13598" y="21091"/>
                    <a:pt x="13550" y="20930"/>
                  </a:cubicBezTo>
                  <a:lnTo>
                    <a:pt x="13550" y="20930"/>
                  </a:lnTo>
                  <a:cubicBezTo>
                    <a:pt x="13543" y="20942"/>
                    <a:pt x="13538" y="20947"/>
                    <a:pt x="13533" y="20952"/>
                  </a:cubicBezTo>
                  <a:lnTo>
                    <a:pt x="13550" y="20925"/>
                  </a:lnTo>
                  <a:lnTo>
                    <a:pt x="13550" y="20930"/>
                  </a:lnTo>
                  <a:cubicBezTo>
                    <a:pt x="13872" y="20543"/>
                    <a:pt x="13592" y="20146"/>
                    <a:pt x="13511" y="19754"/>
                  </a:cubicBezTo>
                  <a:cubicBezTo>
                    <a:pt x="13555" y="19576"/>
                    <a:pt x="13614" y="19394"/>
                    <a:pt x="13694" y="19211"/>
                  </a:cubicBezTo>
                  <a:cubicBezTo>
                    <a:pt x="13930" y="18991"/>
                    <a:pt x="14071" y="18728"/>
                    <a:pt x="14076" y="18395"/>
                  </a:cubicBezTo>
                  <a:cubicBezTo>
                    <a:pt x="14098" y="18358"/>
                    <a:pt x="14113" y="18314"/>
                    <a:pt x="14135" y="18277"/>
                  </a:cubicBezTo>
                  <a:cubicBezTo>
                    <a:pt x="14291" y="18271"/>
                    <a:pt x="14323" y="18132"/>
                    <a:pt x="14349" y="17997"/>
                  </a:cubicBezTo>
                  <a:lnTo>
                    <a:pt x="14349" y="17997"/>
                  </a:lnTo>
                  <a:cubicBezTo>
                    <a:pt x="14344" y="18003"/>
                    <a:pt x="14339" y="18008"/>
                    <a:pt x="14334" y="18014"/>
                  </a:cubicBezTo>
                  <a:lnTo>
                    <a:pt x="14349" y="17992"/>
                  </a:lnTo>
                  <a:lnTo>
                    <a:pt x="14349" y="17997"/>
                  </a:lnTo>
                  <a:cubicBezTo>
                    <a:pt x="14731" y="17654"/>
                    <a:pt x="14726" y="17148"/>
                    <a:pt x="14882" y="16708"/>
                  </a:cubicBezTo>
                  <a:cubicBezTo>
                    <a:pt x="15026" y="16300"/>
                    <a:pt x="15102" y="15876"/>
                    <a:pt x="15182" y="15445"/>
                  </a:cubicBezTo>
                  <a:cubicBezTo>
                    <a:pt x="15263" y="15279"/>
                    <a:pt x="15338" y="15107"/>
                    <a:pt x="15440" y="14941"/>
                  </a:cubicBezTo>
                  <a:cubicBezTo>
                    <a:pt x="15871" y="14205"/>
                    <a:pt x="16466" y="14425"/>
                    <a:pt x="17036" y="14322"/>
                  </a:cubicBezTo>
                  <a:cubicBezTo>
                    <a:pt x="17142" y="14404"/>
                    <a:pt x="17248" y="14446"/>
                    <a:pt x="17351" y="14446"/>
                  </a:cubicBezTo>
                  <a:cubicBezTo>
                    <a:pt x="17579" y="14446"/>
                    <a:pt x="17791" y="14239"/>
                    <a:pt x="17954" y="13813"/>
                  </a:cubicBezTo>
                  <a:cubicBezTo>
                    <a:pt x="18019" y="13640"/>
                    <a:pt x="18073" y="13464"/>
                    <a:pt x="18127" y="13286"/>
                  </a:cubicBezTo>
                  <a:cubicBezTo>
                    <a:pt x="18282" y="12969"/>
                    <a:pt x="18417" y="12636"/>
                    <a:pt x="18556" y="12335"/>
                  </a:cubicBezTo>
                  <a:cubicBezTo>
                    <a:pt x="18965" y="11475"/>
                    <a:pt x="19164" y="11949"/>
                    <a:pt x="19776" y="11589"/>
                  </a:cubicBezTo>
                  <a:cubicBezTo>
                    <a:pt x="20270" y="11304"/>
                    <a:pt x="20570" y="10525"/>
                    <a:pt x="20759" y="9859"/>
                  </a:cubicBezTo>
                  <a:cubicBezTo>
                    <a:pt x="20835" y="9772"/>
                    <a:pt x="20904" y="9681"/>
                    <a:pt x="20947" y="9574"/>
                  </a:cubicBezTo>
                  <a:cubicBezTo>
                    <a:pt x="20989" y="9472"/>
                    <a:pt x="21011" y="9358"/>
                    <a:pt x="21011" y="9229"/>
                  </a:cubicBezTo>
                  <a:cubicBezTo>
                    <a:pt x="21016" y="8720"/>
                    <a:pt x="21113" y="8237"/>
                    <a:pt x="21247" y="7753"/>
                  </a:cubicBezTo>
                  <a:cubicBezTo>
                    <a:pt x="21378" y="7409"/>
                    <a:pt x="21564" y="7140"/>
                    <a:pt x="21839" y="7140"/>
                  </a:cubicBezTo>
                  <a:cubicBezTo>
                    <a:pt x="21938" y="7140"/>
                    <a:pt x="22048" y="7175"/>
                    <a:pt x="22172" y="7253"/>
                  </a:cubicBezTo>
                  <a:cubicBezTo>
                    <a:pt x="22714" y="7592"/>
                    <a:pt x="23230" y="7876"/>
                    <a:pt x="23843" y="8064"/>
                  </a:cubicBezTo>
                  <a:cubicBezTo>
                    <a:pt x="23968" y="8103"/>
                    <a:pt x="24094" y="8121"/>
                    <a:pt x="24211" y="8121"/>
                  </a:cubicBezTo>
                  <a:cubicBezTo>
                    <a:pt x="24239" y="8121"/>
                    <a:pt x="24267" y="8120"/>
                    <a:pt x="24294" y="8118"/>
                  </a:cubicBezTo>
                  <a:cubicBezTo>
                    <a:pt x="24340" y="8134"/>
                    <a:pt x="24384" y="8142"/>
                    <a:pt x="24425" y="8142"/>
                  </a:cubicBezTo>
                  <a:cubicBezTo>
                    <a:pt x="24545" y="8142"/>
                    <a:pt x="24642" y="8076"/>
                    <a:pt x="24718" y="7967"/>
                  </a:cubicBezTo>
                  <a:cubicBezTo>
                    <a:pt x="24917" y="7838"/>
                    <a:pt x="25067" y="7635"/>
                    <a:pt x="25137" y="7377"/>
                  </a:cubicBezTo>
                  <a:cubicBezTo>
                    <a:pt x="25169" y="7248"/>
                    <a:pt x="25127" y="7146"/>
                    <a:pt x="25057" y="7076"/>
                  </a:cubicBezTo>
                  <a:cubicBezTo>
                    <a:pt x="25105" y="6995"/>
                    <a:pt x="25159" y="6925"/>
                    <a:pt x="25223" y="6876"/>
                  </a:cubicBezTo>
                  <a:cubicBezTo>
                    <a:pt x="25229" y="6802"/>
                    <a:pt x="25239" y="6732"/>
                    <a:pt x="25256" y="6678"/>
                  </a:cubicBezTo>
                  <a:cubicBezTo>
                    <a:pt x="25276" y="6619"/>
                    <a:pt x="25283" y="6554"/>
                    <a:pt x="25276" y="6490"/>
                  </a:cubicBezTo>
                  <a:lnTo>
                    <a:pt x="25276" y="6490"/>
                  </a:lnTo>
                  <a:cubicBezTo>
                    <a:pt x="25157" y="6498"/>
                    <a:pt x="25032" y="6517"/>
                    <a:pt x="24913" y="6517"/>
                  </a:cubicBezTo>
                  <a:cubicBezTo>
                    <a:pt x="24867" y="6517"/>
                    <a:pt x="24821" y="6514"/>
                    <a:pt x="24777" y="6506"/>
                  </a:cubicBezTo>
                  <a:cubicBezTo>
                    <a:pt x="24772" y="6517"/>
                    <a:pt x="24772" y="6522"/>
                    <a:pt x="24772" y="6533"/>
                  </a:cubicBezTo>
                  <a:lnTo>
                    <a:pt x="24750" y="6501"/>
                  </a:lnTo>
                  <a:lnTo>
                    <a:pt x="24750" y="6501"/>
                  </a:lnTo>
                  <a:cubicBezTo>
                    <a:pt x="24761" y="6506"/>
                    <a:pt x="24767" y="6506"/>
                    <a:pt x="24777" y="6506"/>
                  </a:cubicBezTo>
                  <a:cubicBezTo>
                    <a:pt x="24869" y="6179"/>
                    <a:pt x="24708" y="5937"/>
                    <a:pt x="24492" y="5716"/>
                  </a:cubicBezTo>
                  <a:lnTo>
                    <a:pt x="24492" y="5716"/>
                  </a:lnTo>
                  <a:cubicBezTo>
                    <a:pt x="24498" y="5723"/>
                    <a:pt x="24498" y="5723"/>
                    <a:pt x="24498" y="5728"/>
                  </a:cubicBezTo>
                  <a:lnTo>
                    <a:pt x="24482" y="5706"/>
                  </a:lnTo>
                  <a:lnTo>
                    <a:pt x="24482" y="5706"/>
                  </a:lnTo>
                  <a:cubicBezTo>
                    <a:pt x="24486" y="5706"/>
                    <a:pt x="24489" y="5708"/>
                    <a:pt x="24491" y="5711"/>
                  </a:cubicBezTo>
                  <a:lnTo>
                    <a:pt x="24491" y="5711"/>
                  </a:lnTo>
                  <a:cubicBezTo>
                    <a:pt x="24429" y="5507"/>
                    <a:pt x="24312" y="5397"/>
                    <a:pt x="24138" y="5397"/>
                  </a:cubicBezTo>
                  <a:cubicBezTo>
                    <a:pt x="24088" y="5397"/>
                    <a:pt x="24032" y="5407"/>
                    <a:pt x="23972" y="5426"/>
                  </a:cubicBezTo>
                  <a:lnTo>
                    <a:pt x="23972" y="5465"/>
                  </a:lnTo>
                  <a:cubicBezTo>
                    <a:pt x="23961" y="5453"/>
                    <a:pt x="23955" y="5443"/>
                    <a:pt x="23944" y="5438"/>
                  </a:cubicBezTo>
                  <a:cubicBezTo>
                    <a:pt x="23955" y="5432"/>
                    <a:pt x="23966" y="5432"/>
                    <a:pt x="23972" y="5426"/>
                  </a:cubicBezTo>
                  <a:cubicBezTo>
                    <a:pt x="24030" y="4966"/>
                    <a:pt x="23963" y="4642"/>
                    <a:pt x="23365" y="4642"/>
                  </a:cubicBezTo>
                  <a:cubicBezTo>
                    <a:pt x="23356" y="4642"/>
                    <a:pt x="23347" y="4642"/>
                    <a:pt x="23337" y="4642"/>
                  </a:cubicBezTo>
                  <a:cubicBezTo>
                    <a:pt x="22389" y="4669"/>
                    <a:pt x="21476" y="4743"/>
                    <a:pt x="20742" y="5438"/>
                  </a:cubicBezTo>
                  <a:lnTo>
                    <a:pt x="20742" y="5438"/>
                  </a:lnTo>
                  <a:cubicBezTo>
                    <a:pt x="20567" y="5447"/>
                    <a:pt x="20480" y="5538"/>
                    <a:pt x="20463" y="5706"/>
                  </a:cubicBezTo>
                  <a:cubicBezTo>
                    <a:pt x="20474" y="5706"/>
                    <a:pt x="20480" y="5706"/>
                    <a:pt x="20485" y="5701"/>
                  </a:cubicBezTo>
                  <a:lnTo>
                    <a:pt x="20485" y="5701"/>
                  </a:lnTo>
                  <a:lnTo>
                    <a:pt x="20463" y="5728"/>
                  </a:lnTo>
                  <a:lnTo>
                    <a:pt x="20463" y="5706"/>
                  </a:lnTo>
                  <a:cubicBezTo>
                    <a:pt x="20265" y="5733"/>
                    <a:pt x="20173" y="5845"/>
                    <a:pt x="20211" y="6060"/>
                  </a:cubicBezTo>
                  <a:cubicBezTo>
                    <a:pt x="19944" y="5919"/>
                    <a:pt x="19701" y="5842"/>
                    <a:pt x="19474" y="5842"/>
                  </a:cubicBezTo>
                  <a:cubicBezTo>
                    <a:pt x="19193" y="5842"/>
                    <a:pt x="18935" y="5959"/>
                    <a:pt x="18685" y="6211"/>
                  </a:cubicBezTo>
                  <a:cubicBezTo>
                    <a:pt x="18621" y="6281"/>
                    <a:pt x="18556" y="6356"/>
                    <a:pt x="18497" y="6437"/>
                  </a:cubicBezTo>
                  <a:cubicBezTo>
                    <a:pt x="18030" y="7060"/>
                    <a:pt x="17411" y="7565"/>
                    <a:pt x="16863" y="8118"/>
                  </a:cubicBezTo>
                  <a:cubicBezTo>
                    <a:pt x="16808" y="8104"/>
                    <a:pt x="16755" y="8098"/>
                    <a:pt x="16706" y="8098"/>
                  </a:cubicBezTo>
                  <a:cubicBezTo>
                    <a:pt x="16501" y="8098"/>
                    <a:pt x="16342" y="8207"/>
                    <a:pt x="16208" y="8376"/>
                  </a:cubicBezTo>
                  <a:cubicBezTo>
                    <a:pt x="16208" y="8376"/>
                    <a:pt x="16214" y="8376"/>
                    <a:pt x="16214" y="8381"/>
                  </a:cubicBezTo>
                  <a:lnTo>
                    <a:pt x="16193" y="8391"/>
                  </a:lnTo>
                  <a:cubicBezTo>
                    <a:pt x="16198" y="8386"/>
                    <a:pt x="16203" y="8381"/>
                    <a:pt x="16208" y="8376"/>
                  </a:cubicBezTo>
                  <a:cubicBezTo>
                    <a:pt x="15510" y="7871"/>
                    <a:pt x="15252" y="6829"/>
                    <a:pt x="15489" y="6001"/>
                  </a:cubicBezTo>
                  <a:cubicBezTo>
                    <a:pt x="15387" y="5824"/>
                    <a:pt x="15258" y="5663"/>
                    <a:pt x="15085" y="5545"/>
                  </a:cubicBezTo>
                  <a:cubicBezTo>
                    <a:pt x="15026" y="5502"/>
                    <a:pt x="14968" y="5465"/>
                    <a:pt x="14904" y="5432"/>
                  </a:cubicBezTo>
                  <a:cubicBezTo>
                    <a:pt x="14865" y="5416"/>
                    <a:pt x="14833" y="5405"/>
                    <a:pt x="14795" y="5389"/>
                  </a:cubicBezTo>
                  <a:cubicBezTo>
                    <a:pt x="13474" y="5582"/>
                    <a:pt x="12147" y="5775"/>
                    <a:pt x="10831" y="6033"/>
                  </a:cubicBezTo>
                  <a:cubicBezTo>
                    <a:pt x="10689" y="6061"/>
                    <a:pt x="10563" y="6075"/>
                    <a:pt x="10451" y="6075"/>
                  </a:cubicBezTo>
                  <a:cubicBezTo>
                    <a:pt x="9913" y="6075"/>
                    <a:pt x="9694" y="5758"/>
                    <a:pt x="9595" y="5153"/>
                  </a:cubicBezTo>
                  <a:cubicBezTo>
                    <a:pt x="9316" y="3444"/>
                    <a:pt x="9015" y="1731"/>
                    <a:pt x="8730" y="22"/>
                  </a:cubicBezTo>
                  <a:cubicBezTo>
                    <a:pt x="8683" y="6"/>
                    <a:pt x="8639" y="0"/>
                    <a:pt x="8591"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5489655" y="2740756"/>
              <a:ext cx="354854" cy="267948"/>
            </a:xfrm>
            <a:custGeom>
              <a:avLst/>
              <a:gdLst/>
              <a:ahLst/>
              <a:cxnLst/>
              <a:rect l="l" t="t" r="r" b="b"/>
              <a:pathLst>
                <a:path w="28468" h="21496" extrusionOk="0">
                  <a:moveTo>
                    <a:pt x="7075" y="10638"/>
                  </a:moveTo>
                  <a:lnTo>
                    <a:pt x="7080" y="10645"/>
                  </a:lnTo>
                  <a:lnTo>
                    <a:pt x="7080" y="10645"/>
                  </a:lnTo>
                  <a:cubicBezTo>
                    <a:pt x="7078" y="10643"/>
                    <a:pt x="7077" y="10640"/>
                    <a:pt x="7075" y="10638"/>
                  </a:cubicBezTo>
                  <a:close/>
                  <a:moveTo>
                    <a:pt x="7881" y="11175"/>
                  </a:moveTo>
                  <a:lnTo>
                    <a:pt x="7881" y="11175"/>
                  </a:lnTo>
                  <a:lnTo>
                    <a:pt x="7881" y="11175"/>
                  </a:lnTo>
                  <a:cubicBezTo>
                    <a:pt x="7887" y="11181"/>
                    <a:pt x="7893" y="11186"/>
                    <a:pt x="7898" y="11192"/>
                  </a:cubicBezTo>
                  <a:cubicBezTo>
                    <a:pt x="7893" y="11192"/>
                    <a:pt x="7887" y="11197"/>
                    <a:pt x="7876" y="11197"/>
                  </a:cubicBezTo>
                  <a:cubicBezTo>
                    <a:pt x="7881" y="11192"/>
                    <a:pt x="7881" y="11181"/>
                    <a:pt x="7881" y="11175"/>
                  </a:cubicBezTo>
                  <a:close/>
                  <a:moveTo>
                    <a:pt x="14823" y="18127"/>
                  </a:moveTo>
                  <a:cubicBezTo>
                    <a:pt x="14833" y="18127"/>
                    <a:pt x="14833" y="18133"/>
                    <a:pt x="14843" y="18133"/>
                  </a:cubicBezTo>
                  <a:lnTo>
                    <a:pt x="14823" y="18133"/>
                  </a:lnTo>
                  <a:lnTo>
                    <a:pt x="14823" y="18127"/>
                  </a:lnTo>
                  <a:close/>
                  <a:moveTo>
                    <a:pt x="11964" y="1"/>
                  </a:moveTo>
                  <a:cubicBezTo>
                    <a:pt x="11588" y="55"/>
                    <a:pt x="11196" y="168"/>
                    <a:pt x="10814" y="248"/>
                  </a:cubicBezTo>
                  <a:cubicBezTo>
                    <a:pt x="10417" y="345"/>
                    <a:pt x="10020" y="437"/>
                    <a:pt x="9622" y="533"/>
                  </a:cubicBezTo>
                  <a:cubicBezTo>
                    <a:pt x="9166" y="482"/>
                    <a:pt x="8713" y="455"/>
                    <a:pt x="8262" y="455"/>
                  </a:cubicBezTo>
                  <a:cubicBezTo>
                    <a:pt x="7139" y="455"/>
                    <a:pt x="6036" y="628"/>
                    <a:pt x="4963" y="1053"/>
                  </a:cubicBezTo>
                  <a:lnTo>
                    <a:pt x="4963" y="1053"/>
                  </a:lnTo>
                  <a:cubicBezTo>
                    <a:pt x="4965" y="1051"/>
                    <a:pt x="4965" y="1047"/>
                    <a:pt x="4965" y="1044"/>
                  </a:cubicBezTo>
                  <a:cubicBezTo>
                    <a:pt x="4921" y="1041"/>
                    <a:pt x="4878" y="1039"/>
                    <a:pt x="4836" y="1039"/>
                  </a:cubicBezTo>
                  <a:cubicBezTo>
                    <a:pt x="4484" y="1039"/>
                    <a:pt x="4215" y="1154"/>
                    <a:pt x="4148" y="1580"/>
                  </a:cubicBezTo>
                  <a:cubicBezTo>
                    <a:pt x="4154" y="1580"/>
                    <a:pt x="4159" y="1580"/>
                    <a:pt x="4164" y="1587"/>
                  </a:cubicBezTo>
                  <a:lnTo>
                    <a:pt x="4142" y="1602"/>
                  </a:lnTo>
                  <a:cubicBezTo>
                    <a:pt x="4148" y="1592"/>
                    <a:pt x="4148" y="1587"/>
                    <a:pt x="4148" y="1580"/>
                  </a:cubicBezTo>
                  <a:cubicBezTo>
                    <a:pt x="4069" y="1550"/>
                    <a:pt x="3999" y="1536"/>
                    <a:pt x="3938" y="1536"/>
                  </a:cubicBezTo>
                  <a:cubicBezTo>
                    <a:pt x="3751" y="1536"/>
                    <a:pt x="3645" y="1672"/>
                    <a:pt x="3606" y="1919"/>
                  </a:cubicBezTo>
                  <a:cubicBezTo>
                    <a:pt x="3192" y="2086"/>
                    <a:pt x="2778" y="2257"/>
                    <a:pt x="2364" y="2430"/>
                  </a:cubicBezTo>
                  <a:cubicBezTo>
                    <a:pt x="2026" y="2472"/>
                    <a:pt x="1687" y="2515"/>
                    <a:pt x="1349" y="2564"/>
                  </a:cubicBezTo>
                  <a:cubicBezTo>
                    <a:pt x="1247" y="2703"/>
                    <a:pt x="1156" y="2849"/>
                    <a:pt x="1080" y="2983"/>
                  </a:cubicBezTo>
                  <a:cubicBezTo>
                    <a:pt x="1042" y="3042"/>
                    <a:pt x="1010" y="3095"/>
                    <a:pt x="973" y="3149"/>
                  </a:cubicBezTo>
                  <a:cubicBezTo>
                    <a:pt x="968" y="3160"/>
                    <a:pt x="962" y="3171"/>
                    <a:pt x="957" y="3182"/>
                  </a:cubicBezTo>
                  <a:cubicBezTo>
                    <a:pt x="1107" y="3268"/>
                    <a:pt x="1188" y="3434"/>
                    <a:pt x="1209" y="3714"/>
                  </a:cubicBezTo>
                  <a:cubicBezTo>
                    <a:pt x="1215" y="3714"/>
                    <a:pt x="1220" y="3714"/>
                    <a:pt x="1225" y="3719"/>
                  </a:cubicBezTo>
                  <a:cubicBezTo>
                    <a:pt x="1220" y="3724"/>
                    <a:pt x="1215" y="3730"/>
                    <a:pt x="1209" y="3735"/>
                  </a:cubicBezTo>
                  <a:lnTo>
                    <a:pt x="1209" y="3714"/>
                  </a:lnTo>
                  <a:cubicBezTo>
                    <a:pt x="1135" y="3686"/>
                    <a:pt x="1069" y="3672"/>
                    <a:pt x="1010" y="3672"/>
                  </a:cubicBezTo>
                  <a:cubicBezTo>
                    <a:pt x="845" y="3672"/>
                    <a:pt x="735" y="3780"/>
                    <a:pt x="672" y="3982"/>
                  </a:cubicBezTo>
                  <a:cubicBezTo>
                    <a:pt x="683" y="3982"/>
                    <a:pt x="688" y="3977"/>
                    <a:pt x="693" y="3977"/>
                  </a:cubicBezTo>
                  <a:lnTo>
                    <a:pt x="693" y="3977"/>
                  </a:lnTo>
                  <a:lnTo>
                    <a:pt x="667" y="4004"/>
                  </a:lnTo>
                  <a:cubicBezTo>
                    <a:pt x="672" y="3993"/>
                    <a:pt x="672" y="3987"/>
                    <a:pt x="672" y="3982"/>
                  </a:cubicBezTo>
                  <a:lnTo>
                    <a:pt x="672" y="3982"/>
                  </a:lnTo>
                  <a:cubicBezTo>
                    <a:pt x="415" y="4074"/>
                    <a:pt x="409" y="4299"/>
                    <a:pt x="403" y="4520"/>
                  </a:cubicBezTo>
                  <a:cubicBezTo>
                    <a:pt x="415" y="4513"/>
                    <a:pt x="420" y="4513"/>
                    <a:pt x="425" y="4508"/>
                  </a:cubicBezTo>
                  <a:lnTo>
                    <a:pt x="425" y="4508"/>
                  </a:lnTo>
                  <a:lnTo>
                    <a:pt x="403" y="4541"/>
                  </a:lnTo>
                  <a:lnTo>
                    <a:pt x="403" y="4520"/>
                  </a:lnTo>
                  <a:lnTo>
                    <a:pt x="403" y="4520"/>
                  </a:lnTo>
                  <a:cubicBezTo>
                    <a:pt x="119" y="4697"/>
                    <a:pt x="1" y="4874"/>
                    <a:pt x="409" y="5051"/>
                  </a:cubicBezTo>
                  <a:cubicBezTo>
                    <a:pt x="409" y="5046"/>
                    <a:pt x="403" y="5041"/>
                    <a:pt x="403" y="5036"/>
                  </a:cubicBezTo>
                  <a:lnTo>
                    <a:pt x="403" y="5036"/>
                  </a:lnTo>
                  <a:lnTo>
                    <a:pt x="425" y="5056"/>
                  </a:lnTo>
                  <a:cubicBezTo>
                    <a:pt x="420" y="5056"/>
                    <a:pt x="415" y="5051"/>
                    <a:pt x="409" y="5051"/>
                  </a:cubicBezTo>
                  <a:lnTo>
                    <a:pt x="409" y="5051"/>
                  </a:lnTo>
                  <a:cubicBezTo>
                    <a:pt x="430" y="5384"/>
                    <a:pt x="645" y="5524"/>
                    <a:pt x="941" y="5584"/>
                  </a:cubicBezTo>
                  <a:cubicBezTo>
                    <a:pt x="935" y="5577"/>
                    <a:pt x="935" y="5577"/>
                    <a:pt x="930" y="5567"/>
                  </a:cubicBezTo>
                  <a:lnTo>
                    <a:pt x="930" y="5567"/>
                  </a:lnTo>
                  <a:lnTo>
                    <a:pt x="961" y="5593"/>
                  </a:lnTo>
                  <a:lnTo>
                    <a:pt x="961" y="5593"/>
                  </a:lnTo>
                  <a:cubicBezTo>
                    <a:pt x="955" y="5589"/>
                    <a:pt x="945" y="5588"/>
                    <a:pt x="941" y="5584"/>
                  </a:cubicBezTo>
                  <a:lnTo>
                    <a:pt x="941" y="5584"/>
                  </a:lnTo>
                  <a:cubicBezTo>
                    <a:pt x="1032" y="5841"/>
                    <a:pt x="1253" y="5857"/>
                    <a:pt x="1473" y="5857"/>
                  </a:cubicBezTo>
                  <a:cubicBezTo>
                    <a:pt x="1473" y="5847"/>
                    <a:pt x="1467" y="5847"/>
                    <a:pt x="1467" y="5835"/>
                  </a:cubicBezTo>
                  <a:lnTo>
                    <a:pt x="1467" y="5835"/>
                  </a:lnTo>
                  <a:lnTo>
                    <a:pt x="1494" y="5857"/>
                  </a:lnTo>
                  <a:lnTo>
                    <a:pt x="1473" y="5857"/>
                  </a:lnTo>
                  <a:cubicBezTo>
                    <a:pt x="1570" y="6115"/>
                    <a:pt x="1795" y="6120"/>
                    <a:pt x="2021" y="6125"/>
                  </a:cubicBezTo>
                  <a:cubicBezTo>
                    <a:pt x="2015" y="6115"/>
                    <a:pt x="2004" y="6110"/>
                    <a:pt x="1999" y="6105"/>
                  </a:cubicBezTo>
                  <a:lnTo>
                    <a:pt x="1999" y="6105"/>
                  </a:lnTo>
                  <a:lnTo>
                    <a:pt x="2031" y="6125"/>
                  </a:lnTo>
                  <a:lnTo>
                    <a:pt x="2021" y="6125"/>
                  </a:lnTo>
                  <a:cubicBezTo>
                    <a:pt x="2493" y="6566"/>
                    <a:pt x="3095" y="6749"/>
                    <a:pt x="3691" y="6931"/>
                  </a:cubicBezTo>
                  <a:cubicBezTo>
                    <a:pt x="3901" y="7087"/>
                    <a:pt x="4218" y="7228"/>
                    <a:pt x="4384" y="7394"/>
                  </a:cubicBezTo>
                  <a:cubicBezTo>
                    <a:pt x="4444" y="7447"/>
                    <a:pt x="4481" y="7506"/>
                    <a:pt x="4491" y="7570"/>
                  </a:cubicBezTo>
                  <a:cubicBezTo>
                    <a:pt x="4717" y="8812"/>
                    <a:pt x="5716" y="9381"/>
                    <a:pt x="6527" y="10122"/>
                  </a:cubicBezTo>
                  <a:cubicBezTo>
                    <a:pt x="6603" y="10424"/>
                    <a:pt x="6797" y="10606"/>
                    <a:pt x="7097" y="10665"/>
                  </a:cubicBezTo>
                  <a:cubicBezTo>
                    <a:pt x="7096" y="10663"/>
                    <a:pt x="7095" y="10661"/>
                    <a:pt x="7093" y="10659"/>
                  </a:cubicBezTo>
                  <a:lnTo>
                    <a:pt x="7093" y="10659"/>
                  </a:lnTo>
                  <a:lnTo>
                    <a:pt x="7102" y="10665"/>
                  </a:lnTo>
                  <a:lnTo>
                    <a:pt x="7097" y="10665"/>
                  </a:lnTo>
                  <a:cubicBezTo>
                    <a:pt x="7178" y="10746"/>
                    <a:pt x="7258" y="10826"/>
                    <a:pt x="7345" y="10907"/>
                  </a:cubicBezTo>
                  <a:lnTo>
                    <a:pt x="7339" y="10907"/>
                  </a:lnTo>
                  <a:cubicBezTo>
                    <a:pt x="7433" y="11086"/>
                    <a:pt x="7540" y="11228"/>
                    <a:pt x="7720" y="11228"/>
                  </a:cubicBezTo>
                  <a:cubicBezTo>
                    <a:pt x="7767" y="11228"/>
                    <a:pt x="7818" y="11218"/>
                    <a:pt x="7876" y="11197"/>
                  </a:cubicBezTo>
                  <a:lnTo>
                    <a:pt x="7876" y="11197"/>
                  </a:lnTo>
                  <a:cubicBezTo>
                    <a:pt x="7837" y="11406"/>
                    <a:pt x="7939" y="11467"/>
                    <a:pt x="8107" y="11467"/>
                  </a:cubicBezTo>
                  <a:cubicBezTo>
                    <a:pt x="8121" y="11467"/>
                    <a:pt x="8136" y="11466"/>
                    <a:pt x="8150" y="11466"/>
                  </a:cubicBezTo>
                  <a:cubicBezTo>
                    <a:pt x="8150" y="11455"/>
                    <a:pt x="8150" y="11450"/>
                    <a:pt x="8145" y="11438"/>
                  </a:cubicBezTo>
                  <a:lnTo>
                    <a:pt x="8145" y="11438"/>
                  </a:lnTo>
                  <a:lnTo>
                    <a:pt x="8171" y="11466"/>
                  </a:lnTo>
                  <a:lnTo>
                    <a:pt x="8150" y="11466"/>
                  </a:lnTo>
                  <a:cubicBezTo>
                    <a:pt x="8295" y="12041"/>
                    <a:pt x="8827" y="11944"/>
                    <a:pt x="9235" y="12051"/>
                  </a:cubicBezTo>
                  <a:cubicBezTo>
                    <a:pt x="9606" y="12443"/>
                    <a:pt x="9842" y="12933"/>
                    <a:pt x="10144" y="13372"/>
                  </a:cubicBezTo>
                  <a:cubicBezTo>
                    <a:pt x="10326" y="13635"/>
                    <a:pt x="10531" y="13883"/>
                    <a:pt x="10804" y="14076"/>
                  </a:cubicBezTo>
                  <a:cubicBezTo>
                    <a:pt x="10879" y="14481"/>
                    <a:pt x="11102" y="14676"/>
                    <a:pt x="11460" y="14676"/>
                  </a:cubicBezTo>
                  <a:cubicBezTo>
                    <a:pt x="11516" y="14676"/>
                    <a:pt x="11575" y="14671"/>
                    <a:pt x="11637" y="14662"/>
                  </a:cubicBezTo>
                  <a:cubicBezTo>
                    <a:pt x="11632" y="14657"/>
                    <a:pt x="11627" y="14651"/>
                    <a:pt x="11620" y="14646"/>
                  </a:cubicBezTo>
                  <a:lnTo>
                    <a:pt x="11620" y="14646"/>
                  </a:lnTo>
                  <a:lnTo>
                    <a:pt x="11632" y="14651"/>
                  </a:lnTo>
                  <a:cubicBezTo>
                    <a:pt x="11637" y="14657"/>
                    <a:pt x="11642" y="14662"/>
                    <a:pt x="11642" y="14662"/>
                  </a:cubicBezTo>
                  <a:lnTo>
                    <a:pt x="11637" y="14662"/>
                  </a:lnTo>
                  <a:cubicBezTo>
                    <a:pt x="12158" y="15205"/>
                    <a:pt x="12217" y="16204"/>
                    <a:pt x="13221" y="16263"/>
                  </a:cubicBezTo>
                  <a:lnTo>
                    <a:pt x="13221" y="16253"/>
                  </a:lnTo>
                  <a:lnTo>
                    <a:pt x="13227" y="16253"/>
                  </a:lnTo>
                  <a:cubicBezTo>
                    <a:pt x="13227" y="16258"/>
                    <a:pt x="13232" y="16258"/>
                    <a:pt x="13232" y="16263"/>
                  </a:cubicBezTo>
                  <a:lnTo>
                    <a:pt x="13221" y="16263"/>
                  </a:lnTo>
                  <a:cubicBezTo>
                    <a:pt x="13196" y="17312"/>
                    <a:pt x="13426" y="18140"/>
                    <a:pt x="14620" y="18140"/>
                  </a:cubicBezTo>
                  <a:cubicBezTo>
                    <a:pt x="14684" y="18140"/>
                    <a:pt x="14752" y="18138"/>
                    <a:pt x="14823" y="18133"/>
                  </a:cubicBezTo>
                  <a:lnTo>
                    <a:pt x="14823" y="18133"/>
                  </a:lnTo>
                  <a:cubicBezTo>
                    <a:pt x="14736" y="18460"/>
                    <a:pt x="14779" y="18740"/>
                    <a:pt x="15086" y="18933"/>
                  </a:cubicBezTo>
                  <a:lnTo>
                    <a:pt x="15086" y="18917"/>
                  </a:lnTo>
                  <a:lnTo>
                    <a:pt x="15108" y="18949"/>
                  </a:lnTo>
                  <a:cubicBezTo>
                    <a:pt x="15101" y="18944"/>
                    <a:pt x="15096" y="18938"/>
                    <a:pt x="15086" y="18933"/>
                  </a:cubicBezTo>
                  <a:lnTo>
                    <a:pt x="15086" y="18933"/>
                  </a:lnTo>
                  <a:cubicBezTo>
                    <a:pt x="15054" y="19534"/>
                    <a:pt x="15220" y="20099"/>
                    <a:pt x="15445" y="20647"/>
                  </a:cubicBezTo>
                  <a:lnTo>
                    <a:pt x="15445" y="20652"/>
                  </a:lnTo>
                  <a:cubicBezTo>
                    <a:pt x="15676" y="20786"/>
                    <a:pt x="15907" y="20927"/>
                    <a:pt x="16133" y="21066"/>
                  </a:cubicBezTo>
                  <a:cubicBezTo>
                    <a:pt x="16149" y="21076"/>
                    <a:pt x="16171" y="21088"/>
                    <a:pt x="16187" y="21098"/>
                  </a:cubicBezTo>
                  <a:cubicBezTo>
                    <a:pt x="16259" y="21284"/>
                    <a:pt x="16391" y="21319"/>
                    <a:pt x="16526" y="21319"/>
                  </a:cubicBezTo>
                  <a:cubicBezTo>
                    <a:pt x="16605" y="21319"/>
                    <a:pt x="16684" y="21307"/>
                    <a:pt x="16753" y="21307"/>
                  </a:cubicBezTo>
                  <a:cubicBezTo>
                    <a:pt x="16814" y="21307"/>
                    <a:pt x="16866" y="21316"/>
                    <a:pt x="16901" y="21351"/>
                  </a:cubicBezTo>
                  <a:cubicBezTo>
                    <a:pt x="16881" y="21398"/>
                    <a:pt x="16859" y="21447"/>
                    <a:pt x="16837" y="21495"/>
                  </a:cubicBezTo>
                  <a:cubicBezTo>
                    <a:pt x="17057" y="21404"/>
                    <a:pt x="17235" y="21270"/>
                    <a:pt x="17379" y="21114"/>
                  </a:cubicBezTo>
                  <a:cubicBezTo>
                    <a:pt x="17632" y="20840"/>
                    <a:pt x="17788" y="20508"/>
                    <a:pt x="17912" y="20238"/>
                  </a:cubicBezTo>
                  <a:cubicBezTo>
                    <a:pt x="17982" y="20089"/>
                    <a:pt x="18046" y="19943"/>
                    <a:pt x="18116" y="19831"/>
                  </a:cubicBezTo>
                  <a:cubicBezTo>
                    <a:pt x="18277" y="19578"/>
                    <a:pt x="18406" y="19308"/>
                    <a:pt x="18535" y="19051"/>
                  </a:cubicBezTo>
                  <a:cubicBezTo>
                    <a:pt x="18793" y="18530"/>
                    <a:pt x="19034" y="18036"/>
                    <a:pt x="19415" y="17832"/>
                  </a:cubicBezTo>
                  <a:cubicBezTo>
                    <a:pt x="21097" y="16930"/>
                    <a:pt x="22296" y="15559"/>
                    <a:pt x="23450" y="14238"/>
                  </a:cubicBezTo>
                  <a:cubicBezTo>
                    <a:pt x="24074" y="13523"/>
                    <a:pt x="24724" y="12782"/>
                    <a:pt x="25427" y="12148"/>
                  </a:cubicBezTo>
                  <a:cubicBezTo>
                    <a:pt x="25787" y="11820"/>
                    <a:pt x="25777" y="11418"/>
                    <a:pt x="25770" y="11175"/>
                  </a:cubicBezTo>
                  <a:cubicBezTo>
                    <a:pt x="25770" y="11128"/>
                    <a:pt x="25765" y="11084"/>
                    <a:pt x="25770" y="11041"/>
                  </a:cubicBezTo>
                  <a:cubicBezTo>
                    <a:pt x="25879" y="9187"/>
                    <a:pt x="26507" y="7990"/>
                    <a:pt x="27748" y="7265"/>
                  </a:cubicBezTo>
                  <a:cubicBezTo>
                    <a:pt x="28044" y="7087"/>
                    <a:pt x="28188" y="6894"/>
                    <a:pt x="28247" y="6705"/>
                  </a:cubicBezTo>
                  <a:cubicBezTo>
                    <a:pt x="28252" y="6690"/>
                    <a:pt x="28247" y="6668"/>
                    <a:pt x="28252" y="6652"/>
                  </a:cubicBezTo>
                  <a:lnTo>
                    <a:pt x="28259" y="6647"/>
                  </a:lnTo>
                  <a:cubicBezTo>
                    <a:pt x="28452" y="6539"/>
                    <a:pt x="28468" y="6281"/>
                    <a:pt x="28328" y="6125"/>
                  </a:cubicBezTo>
                  <a:cubicBezTo>
                    <a:pt x="27969" y="5733"/>
                    <a:pt x="27479" y="5519"/>
                    <a:pt x="27049" y="5202"/>
                  </a:cubicBezTo>
                  <a:cubicBezTo>
                    <a:pt x="26201" y="4573"/>
                    <a:pt x="25373" y="3913"/>
                    <a:pt x="24488" y="3327"/>
                  </a:cubicBezTo>
                  <a:cubicBezTo>
                    <a:pt x="23385" y="2601"/>
                    <a:pt x="22107" y="1490"/>
                    <a:pt x="20866" y="1044"/>
                  </a:cubicBezTo>
                  <a:cubicBezTo>
                    <a:pt x="20831" y="1032"/>
                    <a:pt x="20799" y="1027"/>
                    <a:pt x="20768" y="1027"/>
                  </a:cubicBezTo>
                  <a:cubicBezTo>
                    <a:pt x="20741" y="1027"/>
                    <a:pt x="20717" y="1031"/>
                    <a:pt x="20694" y="1039"/>
                  </a:cubicBezTo>
                  <a:cubicBezTo>
                    <a:pt x="20676" y="1037"/>
                    <a:pt x="20657" y="1036"/>
                    <a:pt x="20637" y="1036"/>
                  </a:cubicBezTo>
                  <a:cubicBezTo>
                    <a:pt x="20323" y="1036"/>
                    <a:pt x="19965" y="1272"/>
                    <a:pt x="19641" y="1312"/>
                  </a:cubicBezTo>
                  <a:cubicBezTo>
                    <a:pt x="19400" y="1361"/>
                    <a:pt x="19163" y="1451"/>
                    <a:pt x="18932" y="1548"/>
                  </a:cubicBezTo>
                  <a:cubicBezTo>
                    <a:pt x="18793" y="1607"/>
                    <a:pt x="18653" y="1667"/>
                    <a:pt x="18513" y="1721"/>
                  </a:cubicBezTo>
                  <a:cubicBezTo>
                    <a:pt x="18421" y="1758"/>
                    <a:pt x="18325" y="1790"/>
                    <a:pt x="18228" y="1823"/>
                  </a:cubicBezTo>
                  <a:cubicBezTo>
                    <a:pt x="18051" y="1877"/>
                    <a:pt x="17868" y="1911"/>
                    <a:pt x="17677" y="1911"/>
                  </a:cubicBezTo>
                  <a:cubicBezTo>
                    <a:pt x="17562" y="1911"/>
                    <a:pt x="17443" y="1899"/>
                    <a:pt x="17320" y="1870"/>
                  </a:cubicBezTo>
                  <a:cubicBezTo>
                    <a:pt x="17186" y="1752"/>
                    <a:pt x="17043" y="1711"/>
                    <a:pt x="16901" y="1711"/>
                  </a:cubicBezTo>
                  <a:cubicBezTo>
                    <a:pt x="16702" y="1711"/>
                    <a:pt x="16503" y="1790"/>
                    <a:pt x="16321" y="1850"/>
                  </a:cubicBezTo>
                  <a:cubicBezTo>
                    <a:pt x="16064" y="1932"/>
                    <a:pt x="15825" y="1975"/>
                    <a:pt x="15603" y="1975"/>
                  </a:cubicBezTo>
                  <a:cubicBezTo>
                    <a:pt x="15362" y="1975"/>
                    <a:pt x="15142" y="1924"/>
                    <a:pt x="14947" y="1818"/>
                  </a:cubicBezTo>
                  <a:lnTo>
                    <a:pt x="14908" y="1818"/>
                  </a:lnTo>
                  <a:cubicBezTo>
                    <a:pt x="14903" y="1806"/>
                    <a:pt x="14903" y="1801"/>
                    <a:pt x="14898" y="1790"/>
                  </a:cubicBezTo>
                  <a:cubicBezTo>
                    <a:pt x="14656" y="1645"/>
                    <a:pt x="14451" y="1409"/>
                    <a:pt x="14290" y="1071"/>
                  </a:cubicBezTo>
                  <a:cubicBezTo>
                    <a:pt x="14290" y="1071"/>
                    <a:pt x="14295" y="1065"/>
                    <a:pt x="14302" y="1065"/>
                  </a:cubicBezTo>
                  <a:cubicBezTo>
                    <a:pt x="14218" y="871"/>
                    <a:pt x="14101" y="746"/>
                    <a:pt x="13923" y="746"/>
                  </a:cubicBezTo>
                  <a:cubicBezTo>
                    <a:pt x="13870" y="746"/>
                    <a:pt x="13812" y="757"/>
                    <a:pt x="13747" y="781"/>
                  </a:cubicBezTo>
                  <a:cubicBezTo>
                    <a:pt x="13754" y="786"/>
                    <a:pt x="13754" y="791"/>
                    <a:pt x="13759" y="802"/>
                  </a:cubicBezTo>
                  <a:lnTo>
                    <a:pt x="13737" y="781"/>
                  </a:lnTo>
                  <a:lnTo>
                    <a:pt x="13747" y="781"/>
                  </a:lnTo>
                  <a:cubicBezTo>
                    <a:pt x="13554" y="479"/>
                    <a:pt x="13345" y="281"/>
                    <a:pt x="13125" y="157"/>
                  </a:cubicBezTo>
                  <a:cubicBezTo>
                    <a:pt x="13001" y="141"/>
                    <a:pt x="12884" y="125"/>
                    <a:pt x="12765" y="114"/>
                  </a:cubicBezTo>
                  <a:cubicBezTo>
                    <a:pt x="12490" y="77"/>
                    <a:pt x="12222" y="45"/>
                    <a:pt x="11964" y="1"/>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5922153" y="2281010"/>
              <a:ext cx="105840" cy="216791"/>
            </a:xfrm>
            <a:custGeom>
              <a:avLst/>
              <a:gdLst/>
              <a:ahLst/>
              <a:cxnLst/>
              <a:rect l="l" t="t" r="r" b="b"/>
              <a:pathLst>
                <a:path w="8491" h="17392" extrusionOk="0">
                  <a:moveTo>
                    <a:pt x="1213" y="0"/>
                  </a:moveTo>
                  <a:cubicBezTo>
                    <a:pt x="617" y="0"/>
                    <a:pt x="1" y="488"/>
                    <a:pt x="202" y="1234"/>
                  </a:cubicBezTo>
                  <a:cubicBezTo>
                    <a:pt x="540" y="2491"/>
                    <a:pt x="1110" y="3599"/>
                    <a:pt x="1517" y="4834"/>
                  </a:cubicBezTo>
                  <a:cubicBezTo>
                    <a:pt x="1921" y="6037"/>
                    <a:pt x="1556" y="7552"/>
                    <a:pt x="1872" y="8841"/>
                  </a:cubicBezTo>
                  <a:cubicBezTo>
                    <a:pt x="2189" y="10147"/>
                    <a:pt x="1625" y="11426"/>
                    <a:pt x="1963" y="12758"/>
                  </a:cubicBezTo>
                  <a:cubicBezTo>
                    <a:pt x="2307" y="14107"/>
                    <a:pt x="2060" y="15342"/>
                    <a:pt x="2265" y="16680"/>
                  </a:cubicBezTo>
                  <a:cubicBezTo>
                    <a:pt x="2337" y="17159"/>
                    <a:pt x="2765" y="17392"/>
                    <a:pt x="3197" y="17392"/>
                  </a:cubicBezTo>
                  <a:cubicBezTo>
                    <a:pt x="3468" y="17392"/>
                    <a:pt x="3741" y="17300"/>
                    <a:pt x="3929" y="17120"/>
                  </a:cubicBezTo>
                  <a:cubicBezTo>
                    <a:pt x="6686" y="14466"/>
                    <a:pt x="8405" y="8820"/>
                    <a:pt x="8479" y="5114"/>
                  </a:cubicBezTo>
                  <a:cubicBezTo>
                    <a:pt x="8491" y="4539"/>
                    <a:pt x="7962" y="4114"/>
                    <a:pt x="7442" y="4114"/>
                  </a:cubicBezTo>
                  <a:cubicBezTo>
                    <a:pt x="7203" y="4114"/>
                    <a:pt x="6965" y="4204"/>
                    <a:pt x="6783" y="4410"/>
                  </a:cubicBezTo>
                  <a:cubicBezTo>
                    <a:pt x="6723" y="4416"/>
                    <a:pt x="6664" y="4420"/>
                    <a:pt x="6606" y="4420"/>
                  </a:cubicBezTo>
                  <a:cubicBezTo>
                    <a:pt x="6336" y="4420"/>
                    <a:pt x="6089" y="4349"/>
                    <a:pt x="5863" y="4216"/>
                  </a:cubicBezTo>
                  <a:cubicBezTo>
                    <a:pt x="5783" y="4071"/>
                    <a:pt x="5675" y="3931"/>
                    <a:pt x="5504" y="3819"/>
                  </a:cubicBezTo>
                  <a:cubicBezTo>
                    <a:pt x="5391" y="3748"/>
                    <a:pt x="5278" y="3673"/>
                    <a:pt x="5171" y="3604"/>
                  </a:cubicBezTo>
                  <a:cubicBezTo>
                    <a:pt x="5003" y="3494"/>
                    <a:pt x="4834" y="3447"/>
                    <a:pt x="4671" y="3447"/>
                  </a:cubicBezTo>
                  <a:cubicBezTo>
                    <a:pt x="4547" y="3447"/>
                    <a:pt x="4428" y="3474"/>
                    <a:pt x="4316" y="3523"/>
                  </a:cubicBezTo>
                  <a:cubicBezTo>
                    <a:pt x="4038" y="3373"/>
                    <a:pt x="3753" y="3142"/>
                    <a:pt x="3490" y="2873"/>
                  </a:cubicBezTo>
                  <a:cubicBezTo>
                    <a:pt x="3135" y="2287"/>
                    <a:pt x="2721" y="1718"/>
                    <a:pt x="2265" y="1170"/>
                  </a:cubicBezTo>
                  <a:cubicBezTo>
                    <a:pt x="2216" y="1015"/>
                    <a:pt x="2168" y="864"/>
                    <a:pt x="2124" y="708"/>
                  </a:cubicBezTo>
                  <a:cubicBezTo>
                    <a:pt x="1992" y="214"/>
                    <a:pt x="1607" y="0"/>
                    <a:pt x="1213" y="0"/>
                  </a:cubicBezTo>
                  <a:close/>
                </a:path>
              </a:pathLst>
            </a:custGeom>
            <a:solidFill>
              <a:schemeClr val="accen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6" name="Google Shape;4306;p69"/>
          <p:cNvSpPr txBox="1">
            <a:spLocks noGrp="1"/>
          </p:cNvSpPr>
          <p:nvPr>
            <p:ph type="title" idx="5"/>
          </p:nvPr>
        </p:nvSpPr>
        <p:spPr>
          <a:xfrm>
            <a:off x="713100" y="3587350"/>
            <a:ext cx="1978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FROM 14:00</a:t>
            </a:r>
            <a:endParaRPr/>
          </a:p>
        </p:txBody>
      </p:sp>
      <p:sp>
        <p:nvSpPr>
          <p:cNvPr id="4307" name="Google Shape;4307;p69"/>
          <p:cNvSpPr txBox="1">
            <a:spLocks noGrp="1"/>
          </p:cNvSpPr>
          <p:nvPr>
            <p:ph type="subTitle" idx="6"/>
          </p:nvPr>
        </p:nvSpPr>
        <p:spPr>
          <a:xfrm>
            <a:off x="713100" y="3938700"/>
            <a:ext cx="19782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and has rings</a:t>
            </a:r>
            <a:endParaRPr/>
          </a:p>
        </p:txBody>
      </p:sp>
      <p:sp>
        <p:nvSpPr>
          <p:cNvPr id="4308" name="Google Shape;4308;p69"/>
          <p:cNvSpPr txBox="1">
            <a:spLocks noGrp="1"/>
          </p:cNvSpPr>
          <p:nvPr>
            <p:ph type="title" idx="7"/>
          </p:nvPr>
        </p:nvSpPr>
        <p:spPr>
          <a:xfrm>
            <a:off x="6452706" y="3587350"/>
            <a:ext cx="1978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FROM 16:00</a:t>
            </a:r>
            <a:endParaRPr/>
          </a:p>
        </p:txBody>
      </p:sp>
      <p:sp>
        <p:nvSpPr>
          <p:cNvPr id="4309" name="Google Shape;4309;p69"/>
          <p:cNvSpPr txBox="1">
            <a:spLocks noGrp="1"/>
          </p:cNvSpPr>
          <p:nvPr>
            <p:ph type="subTitle" idx="8"/>
          </p:nvPr>
        </p:nvSpPr>
        <p:spPr>
          <a:xfrm>
            <a:off x="6452706" y="3938700"/>
            <a:ext cx="19782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grpSp>
        <p:nvGrpSpPr>
          <p:cNvPr id="4310" name="Google Shape;4310;p69"/>
          <p:cNvGrpSpPr/>
          <p:nvPr/>
        </p:nvGrpSpPr>
        <p:grpSpPr>
          <a:xfrm>
            <a:off x="1386900" y="3032950"/>
            <a:ext cx="630600" cy="630600"/>
            <a:chOff x="1386925" y="3045425"/>
            <a:chExt cx="630600" cy="630600"/>
          </a:xfrm>
        </p:grpSpPr>
        <p:sp>
          <p:nvSpPr>
            <p:cNvPr id="4311" name="Google Shape;4311;p69"/>
            <p:cNvSpPr/>
            <p:nvPr/>
          </p:nvSpPr>
          <p:spPr>
            <a:xfrm rot="-5900927">
              <a:off x="1424330" y="3082830"/>
              <a:ext cx="555790" cy="555790"/>
            </a:xfrm>
            <a:prstGeom prst="blockArc">
              <a:avLst>
                <a:gd name="adj1" fmla="val 10811974"/>
                <a:gd name="adj2" fmla="val 16985795"/>
                <a:gd name="adj3" fmla="val 148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rot="-5400000">
              <a:off x="1461435" y="3119831"/>
              <a:ext cx="481800" cy="4818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3" name="Google Shape;4313;p69"/>
          <p:cNvSpPr/>
          <p:nvPr/>
        </p:nvSpPr>
        <p:spPr>
          <a:xfrm>
            <a:off x="1595100" y="3242000"/>
            <a:ext cx="214200" cy="21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4" name="Google Shape;4314;p69"/>
          <p:cNvGrpSpPr/>
          <p:nvPr/>
        </p:nvGrpSpPr>
        <p:grpSpPr>
          <a:xfrm>
            <a:off x="1386900" y="1369500"/>
            <a:ext cx="630600" cy="630600"/>
            <a:chOff x="1386925" y="3045425"/>
            <a:chExt cx="630600" cy="630600"/>
          </a:xfrm>
        </p:grpSpPr>
        <p:sp>
          <p:nvSpPr>
            <p:cNvPr id="4315" name="Google Shape;4315;p69"/>
            <p:cNvSpPr/>
            <p:nvPr/>
          </p:nvSpPr>
          <p:spPr>
            <a:xfrm rot="-5900927">
              <a:off x="1424330" y="3082830"/>
              <a:ext cx="555790" cy="555790"/>
            </a:xfrm>
            <a:prstGeom prst="blockArc">
              <a:avLst>
                <a:gd name="adj1" fmla="val 10811974"/>
                <a:gd name="adj2" fmla="val 16985795"/>
                <a:gd name="adj3" fmla="val 148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rot="-5400000">
              <a:off x="1461435" y="3119831"/>
              <a:ext cx="481800" cy="4818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7" name="Google Shape;4317;p69"/>
          <p:cNvSpPr/>
          <p:nvPr/>
        </p:nvSpPr>
        <p:spPr>
          <a:xfrm>
            <a:off x="1595100" y="1577700"/>
            <a:ext cx="214200" cy="214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8" name="Google Shape;4318;p69"/>
          <p:cNvGrpSpPr/>
          <p:nvPr/>
        </p:nvGrpSpPr>
        <p:grpSpPr>
          <a:xfrm>
            <a:off x="7126506" y="3032950"/>
            <a:ext cx="630600" cy="630600"/>
            <a:chOff x="1386925" y="3045425"/>
            <a:chExt cx="630600" cy="630600"/>
          </a:xfrm>
        </p:grpSpPr>
        <p:sp>
          <p:nvSpPr>
            <p:cNvPr id="4319" name="Google Shape;4319;p69"/>
            <p:cNvSpPr/>
            <p:nvPr/>
          </p:nvSpPr>
          <p:spPr>
            <a:xfrm rot="-5900927">
              <a:off x="1424330" y="3082830"/>
              <a:ext cx="555790" cy="555790"/>
            </a:xfrm>
            <a:prstGeom prst="blockArc">
              <a:avLst>
                <a:gd name="adj1" fmla="val 10811974"/>
                <a:gd name="adj2" fmla="val 16985795"/>
                <a:gd name="adj3" fmla="val 148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rot="-5400000">
              <a:off x="1461435" y="3119831"/>
              <a:ext cx="481800" cy="4818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1" name="Google Shape;4321;p69"/>
          <p:cNvSpPr/>
          <p:nvPr/>
        </p:nvSpPr>
        <p:spPr>
          <a:xfrm>
            <a:off x="7334706" y="3242000"/>
            <a:ext cx="214200" cy="214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2" name="Google Shape;4322;p69"/>
          <p:cNvGrpSpPr/>
          <p:nvPr/>
        </p:nvGrpSpPr>
        <p:grpSpPr>
          <a:xfrm>
            <a:off x="7126506" y="1369500"/>
            <a:ext cx="630600" cy="630600"/>
            <a:chOff x="1386925" y="3045425"/>
            <a:chExt cx="630600" cy="630600"/>
          </a:xfrm>
        </p:grpSpPr>
        <p:sp>
          <p:nvSpPr>
            <p:cNvPr id="4323" name="Google Shape;4323;p69"/>
            <p:cNvSpPr/>
            <p:nvPr/>
          </p:nvSpPr>
          <p:spPr>
            <a:xfrm rot="-5900927">
              <a:off x="1424330" y="3082830"/>
              <a:ext cx="555790" cy="555790"/>
            </a:xfrm>
            <a:prstGeom prst="blockArc">
              <a:avLst>
                <a:gd name="adj1" fmla="val 10811974"/>
                <a:gd name="adj2" fmla="val 16985795"/>
                <a:gd name="adj3" fmla="val 148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rot="-5400000">
              <a:off x="1461435" y="3119831"/>
              <a:ext cx="481800" cy="4818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5" name="Google Shape;4325;p69"/>
          <p:cNvSpPr/>
          <p:nvPr/>
        </p:nvSpPr>
        <p:spPr>
          <a:xfrm>
            <a:off x="7334706" y="1577700"/>
            <a:ext cx="214200" cy="214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9"/>
          <p:cNvGrpSpPr/>
          <p:nvPr/>
        </p:nvGrpSpPr>
        <p:grpSpPr>
          <a:xfrm rot="-5400000">
            <a:off x="7961340" y="2072724"/>
            <a:ext cx="1754868" cy="143178"/>
            <a:chOff x="1131682" y="748176"/>
            <a:chExt cx="769005" cy="62742"/>
          </a:xfrm>
        </p:grpSpPr>
        <p:sp>
          <p:nvSpPr>
            <p:cNvPr id="4327" name="Google Shape;4327;p69"/>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69"/>
          <p:cNvGrpSpPr/>
          <p:nvPr/>
        </p:nvGrpSpPr>
        <p:grpSpPr>
          <a:xfrm flipH="1">
            <a:off x="8505851" y="3968508"/>
            <a:ext cx="475045" cy="963129"/>
            <a:chOff x="750826" y="3144150"/>
            <a:chExt cx="690874" cy="1459949"/>
          </a:xfrm>
        </p:grpSpPr>
        <p:sp>
          <p:nvSpPr>
            <p:cNvPr id="4340" name="Google Shape;4340;p69"/>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69"/>
          <p:cNvGrpSpPr/>
          <p:nvPr/>
        </p:nvGrpSpPr>
        <p:grpSpPr>
          <a:xfrm rot="-5400000">
            <a:off x="-557110" y="1920844"/>
            <a:ext cx="1879910" cy="207949"/>
            <a:chOff x="3421575" y="367423"/>
            <a:chExt cx="1100650" cy="121750"/>
          </a:xfrm>
        </p:grpSpPr>
        <p:sp>
          <p:nvSpPr>
            <p:cNvPr id="4348" name="Google Shape;4348;p69"/>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69"/>
          <p:cNvGrpSpPr/>
          <p:nvPr/>
        </p:nvGrpSpPr>
        <p:grpSpPr>
          <a:xfrm flipH="1">
            <a:off x="3255698" y="4855659"/>
            <a:ext cx="1775744" cy="30175"/>
            <a:chOff x="1859354" y="894626"/>
            <a:chExt cx="344143" cy="5837"/>
          </a:xfrm>
        </p:grpSpPr>
        <p:sp>
          <p:nvSpPr>
            <p:cNvPr id="4364" name="Google Shape;4364;p69"/>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3" name="Google Shape;4383;p69"/>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87"/>
        <p:cNvGrpSpPr/>
        <p:nvPr/>
      </p:nvGrpSpPr>
      <p:grpSpPr>
        <a:xfrm>
          <a:off x="0" y="0"/>
          <a:ext cx="0" cy="0"/>
          <a:chOff x="0" y="0"/>
          <a:chExt cx="0" cy="0"/>
        </a:xfrm>
      </p:grpSpPr>
      <p:sp>
        <p:nvSpPr>
          <p:cNvPr id="4388" name="Google Shape;4388;p70"/>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0"/>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SCHEDULE FOR THE DAY</a:t>
            </a:r>
            <a:endParaRPr/>
          </a:p>
        </p:txBody>
      </p:sp>
      <p:graphicFrame>
        <p:nvGraphicFramePr>
          <p:cNvPr id="4390" name="Google Shape;4390;p70"/>
          <p:cNvGraphicFramePr/>
          <p:nvPr/>
        </p:nvGraphicFramePr>
        <p:xfrm>
          <a:off x="952475" y="1286725"/>
          <a:ext cx="3000000" cy="3000000"/>
        </p:xfrm>
        <a:graphic>
          <a:graphicData uri="http://schemas.openxmlformats.org/drawingml/2006/table">
            <a:tbl>
              <a:tblPr>
                <a:noFill/>
                <a:tableStyleId>{41241C73-4CF5-4247-8E82-960F7032A328}</a:tableStyleId>
              </a:tblPr>
              <a:tblGrid>
                <a:gridCol w="839425"/>
                <a:gridCol w="776725"/>
                <a:gridCol w="1616625"/>
                <a:gridCol w="2533250"/>
                <a:gridCol w="1441500"/>
              </a:tblGrid>
              <a:tr h="504675">
                <a:tc gridSpan="2">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TIME</a:t>
                      </a:r>
                      <a:endParaRPr sz="1800">
                        <a:solidFill>
                          <a:schemeClr val="lt1"/>
                        </a:solidFill>
                        <a:latin typeface="Orbitron"/>
                        <a:ea typeface="Orbitron"/>
                        <a:cs typeface="Orbitron"/>
                        <a:sym typeface="Orbitron"/>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hMerge="1">
                  <a:txBody>
                    <a:bodyPr/>
                    <a:lstStyle/>
                    <a:p>
                      <a:endParaRPr lang="pt-PT"/>
                    </a:p>
                  </a:txBody>
                  <a:tcPr/>
                </a:tc>
                <a:tc gridSpan="2">
                  <a:txBody>
                    <a:bodyPr/>
                    <a:lstStyle/>
                    <a:p>
                      <a:pPr marL="0" lvl="0" indent="0" algn="ctr" rtl="0">
                        <a:spcBef>
                          <a:spcPts val="0"/>
                        </a:spcBef>
                        <a:spcAft>
                          <a:spcPts val="0"/>
                        </a:spcAft>
                        <a:buNone/>
                      </a:pPr>
                      <a:r>
                        <a:rPr lang="en" sz="1600" b="1">
                          <a:solidFill>
                            <a:schemeClr val="lt1"/>
                          </a:solidFill>
                          <a:latin typeface="Orbitron"/>
                          <a:ea typeface="Orbitron"/>
                          <a:cs typeface="Orbitron"/>
                          <a:sym typeface="Orbitron"/>
                        </a:rPr>
                        <a:t>ACTIVITY</a:t>
                      </a:r>
                      <a:endParaRPr sz="1600">
                        <a:solidFill>
                          <a:schemeClr val="lt1"/>
                        </a:solidFill>
                        <a:latin typeface="Orbitron"/>
                        <a:ea typeface="Orbitron"/>
                        <a:cs typeface="Orbitron"/>
                        <a:sym typeface="Orbitron"/>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hMerge="1">
                  <a:txBody>
                    <a:bodyPr/>
                    <a:lstStyle/>
                    <a:p>
                      <a:endParaRPr lang="pt-PT"/>
                    </a:p>
                  </a:txBody>
                  <a:tcPr/>
                </a:tc>
                <a:tc>
                  <a:txBody>
                    <a:bodyPr/>
                    <a:lstStyle/>
                    <a:p>
                      <a:pPr marL="0" lvl="0" indent="0" algn="ctr" rtl="0">
                        <a:spcBef>
                          <a:spcPts val="0"/>
                        </a:spcBef>
                        <a:spcAft>
                          <a:spcPts val="0"/>
                        </a:spcAft>
                        <a:buNone/>
                      </a:pPr>
                      <a:r>
                        <a:rPr lang="en" sz="1600" b="1">
                          <a:solidFill>
                            <a:schemeClr val="lt1"/>
                          </a:solidFill>
                          <a:latin typeface="Orbitron"/>
                          <a:ea typeface="Orbitron"/>
                          <a:cs typeface="Orbitron"/>
                          <a:sym typeface="Orbitron"/>
                        </a:rPr>
                        <a:t>PLACE</a:t>
                      </a:r>
                      <a:endParaRPr sz="1600">
                        <a:solidFill>
                          <a:schemeClr val="lt1"/>
                        </a:solidFill>
                        <a:latin typeface="Orbitron"/>
                        <a:ea typeface="Orbitron"/>
                        <a:cs typeface="Orbitron"/>
                        <a:sym typeface="Orbitron"/>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r>
              <a:tr h="548375">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08:00</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09:00</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Venus</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1"/>
                          </a:solidFill>
                          <a:latin typeface="Libre Franklin"/>
                          <a:ea typeface="Libre Franklin"/>
                          <a:cs typeface="Libre Franklin"/>
                          <a:sym typeface="Libre Franklin"/>
                        </a:rPr>
                        <a:t>It has a beautiful name and is the second planet from the Sun</a:t>
                      </a:r>
                      <a:endParaRPr sz="1200">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Location 1</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2"/>
                    </a:solidFill>
                  </a:tcPr>
                </a:tc>
              </a:tr>
              <a:tr h="548375">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09:00</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10:00</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Mars</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ibre Franklin"/>
                          <a:ea typeface="Libre Franklin"/>
                          <a:cs typeface="Libre Franklin"/>
                          <a:sym typeface="Libre Franklin"/>
                        </a:rPr>
                        <a:t>Despite being red, Mars is a cold place full of iron oxide dust</a:t>
                      </a:r>
                      <a:endParaRPr sz="1200">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Location 2 </a:t>
                      </a:r>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r>
              <a:tr h="548375">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10:00</a:t>
                      </a:r>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11:00</a:t>
                      </a:r>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Saturn</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ibre Franklin"/>
                          <a:ea typeface="Libre Franklin"/>
                          <a:cs typeface="Libre Franklin"/>
                          <a:sym typeface="Libre Franklin"/>
                        </a:rPr>
                        <a:t>Saturn is composed mostly of hydrogen and also helium</a:t>
                      </a:r>
                      <a:endParaRPr sz="1200">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Location 3</a:t>
                      </a:r>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r>
              <a:tr h="548375">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11:00</a:t>
                      </a:r>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12:00</a:t>
                      </a:r>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Jupiter</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ibre Franklin"/>
                          <a:ea typeface="Libre Franklin"/>
                          <a:cs typeface="Libre Franklin"/>
                          <a:sym typeface="Libre Franklin"/>
                        </a:rPr>
                        <a:t>It’s a gas giant and the biggest planet in the Solar System</a:t>
                      </a:r>
                      <a:endParaRPr sz="1200">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Location 4</a:t>
                      </a:r>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r>
              <a:tr h="548375">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12:00</a:t>
                      </a:r>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13:00</a:t>
                      </a:r>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Mercury</a:t>
                      </a:r>
                      <a:endParaRPr>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ibre Franklin"/>
                          <a:ea typeface="Libre Franklin"/>
                          <a:cs typeface="Libre Franklin"/>
                          <a:sym typeface="Libre Franklin"/>
                        </a:rPr>
                        <a:t>It’s the closest planet to the Sun and the smallest one </a:t>
                      </a:r>
                      <a:endParaRPr sz="1200">
                        <a:solidFill>
                          <a:schemeClr val="dk1"/>
                        </a:solidFill>
                        <a:latin typeface="Libre Franklin"/>
                        <a:ea typeface="Libre Franklin"/>
                        <a:cs typeface="Libre Franklin"/>
                        <a:sym typeface="Libre Franklin"/>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ibre Franklin"/>
                          <a:ea typeface="Libre Franklin"/>
                          <a:cs typeface="Libre Franklin"/>
                          <a:sym typeface="Libre Franklin"/>
                        </a:rPr>
                        <a:t>Location 5</a:t>
                      </a:r>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r>
            </a:tbl>
          </a:graphicData>
        </a:graphic>
      </p:graphicFrame>
      <p:grpSp>
        <p:nvGrpSpPr>
          <p:cNvPr id="4391" name="Google Shape;4391;p70"/>
          <p:cNvGrpSpPr/>
          <p:nvPr/>
        </p:nvGrpSpPr>
        <p:grpSpPr>
          <a:xfrm>
            <a:off x="294658" y="3951588"/>
            <a:ext cx="387235" cy="818302"/>
            <a:chOff x="750826" y="3144150"/>
            <a:chExt cx="690874" cy="1459949"/>
          </a:xfrm>
        </p:grpSpPr>
        <p:sp>
          <p:nvSpPr>
            <p:cNvPr id="4392" name="Google Shape;4392;p70"/>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0"/>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0"/>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0"/>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0"/>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0"/>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0"/>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70"/>
          <p:cNvGrpSpPr/>
          <p:nvPr/>
        </p:nvGrpSpPr>
        <p:grpSpPr>
          <a:xfrm>
            <a:off x="8620749" y="3950967"/>
            <a:ext cx="387240" cy="818974"/>
            <a:chOff x="8304776" y="3842309"/>
            <a:chExt cx="546950" cy="1156743"/>
          </a:xfrm>
        </p:grpSpPr>
        <p:sp>
          <p:nvSpPr>
            <p:cNvPr id="4400" name="Google Shape;4400;p70"/>
            <p:cNvSpPr/>
            <p:nvPr/>
          </p:nvSpPr>
          <p:spPr>
            <a:xfrm>
              <a:off x="8304776" y="3842309"/>
              <a:ext cx="546950" cy="617298"/>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0"/>
            <p:cNvSpPr/>
            <p:nvPr/>
          </p:nvSpPr>
          <p:spPr>
            <a:xfrm>
              <a:off x="8304776" y="3997847"/>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0"/>
            <p:cNvSpPr/>
            <p:nvPr/>
          </p:nvSpPr>
          <p:spPr>
            <a:xfrm>
              <a:off x="8304776" y="4153385"/>
              <a:ext cx="546950" cy="617298"/>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0"/>
            <p:cNvSpPr/>
            <p:nvPr/>
          </p:nvSpPr>
          <p:spPr>
            <a:xfrm>
              <a:off x="8304776" y="4309419"/>
              <a:ext cx="546950" cy="617298"/>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0"/>
            <p:cNvSpPr/>
            <p:nvPr/>
          </p:nvSpPr>
          <p:spPr>
            <a:xfrm>
              <a:off x="8319563" y="4464957"/>
              <a:ext cx="532163" cy="534094"/>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0"/>
            <p:cNvSpPr/>
            <p:nvPr/>
          </p:nvSpPr>
          <p:spPr>
            <a:xfrm>
              <a:off x="8474604" y="4620495"/>
              <a:ext cx="377121" cy="378556"/>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0"/>
            <p:cNvSpPr/>
            <p:nvPr/>
          </p:nvSpPr>
          <p:spPr>
            <a:xfrm>
              <a:off x="8629646" y="4776033"/>
              <a:ext cx="222079" cy="22301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70"/>
          <p:cNvGrpSpPr/>
          <p:nvPr/>
        </p:nvGrpSpPr>
        <p:grpSpPr>
          <a:xfrm rot="-5400000" flipH="1">
            <a:off x="-614602" y="1536421"/>
            <a:ext cx="1775744" cy="30175"/>
            <a:chOff x="1859354" y="894626"/>
            <a:chExt cx="344143" cy="5837"/>
          </a:xfrm>
        </p:grpSpPr>
        <p:sp>
          <p:nvSpPr>
            <p:cNvPr id="4408" name="Google Shape;4408;p70"/>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0"/>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0"/>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0"/>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0"/>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0"/>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0"/>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0"/>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0"/>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0"/>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0"/>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0"/>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0"/>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0"/>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0"/>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0"/>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0"/>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0"/>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0"/>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70"/>
          <p:cNvGrpSpPr/>
          <p:nvPr/>
        </p:nvGrpSpPr>
        <p:grpSpPr>
          <a:xfrm>
            <a:off x="4459258" y="4802658"/>
            <a:ext cx="1286237" cy="104943"/>
            <a:chOff x="1131682" y="748176"/>
            <a:chExt cx="769005" cy="62742"/>
          </a:xfrm>
        </p:grpSpPr>
        <p:sp>
          <p:nvSpPr>
            <p:cNvPr id="4428" name="Google Shape;4428;p70"/>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0"/>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0"/>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0"/>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0"/>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0"/>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0"/>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0"/>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0"/>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0"/>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0"/>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0"/>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0" name="Google Shape;4440;p70"/>
          <p:cNvGrpSpPr/>
          <p:nvPr/>
        </p:nvGrpSpPr>
        <p:grpSpPr>
          <a:xfrm flipH="1">
            <a:off x="8696679" y="1156938"/>
            <a:ext cx="478121" cy="1911737"/>
            <a:chOff x="8507961" y="909184"/>
            <a:chExt cx="391069" cy="1563665"/>
          </a:xfrm>
        </p:grpSpPr>
        <p:grpSp>
          <p:nvGrpSpPr>
            <p:cNvPr id="4441" name="Google Shape;4441;p70"/>
            <p:cNvGrpSpPr/>
            <p:nvPr/>
          </p:nvGrpSpPr>
          <p:grpSpPr>
            <a:xfrm flipH="1">
              <a:off x="8784713" y="1897775"/>
              <a:ext cx="114317" cy="575074"/>
              <a:chOff x="9037542" y="4257853"/>
              <a:chExt cx="114169" cy="574328"/>
            </a:xfrm>
          </p:grpSpPr>
          <p:sp>
            <p:nvSpPr>
              <p:cNvPr id="4442" name="Google Shape;4442;p70"/>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0"/>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0"/>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0"/>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70"/>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grpSp>
        <p:nvGrpSpPr>
          <p:cNvPr id="1993" name="Google Shape;1993;p44"/>
          <p:cNvGrpSpPr/>
          <p:nvPr/>
        </p:nvGrpSpPr>
        <p:grpSpPr>
          <a:xfrm>
            <a:off x="1677885" y="969752"/>
            <a:ext cx="1922449" cy="1922449"/>
            <a:chOff x="1677885" y="969752"/>
            <a:chExt cx="1922449" cy="1922449"/>
          </a:xfrm>
        </p:grpSpPr>
        <p:grpSp>
          <p:nvGrpSpPr>
            <p:cNvPr id="1994" name="Google Shape;1994;p44"/>
            <p:cNvGrpSpPr/>
            <p:nvPr/>
          </p:nvGrpSpPr>
          <p:grpSpPr>
            <a:xfrm>
              <a:off x="1677885" y="969752"/>
              <a:ext cx="1922449" cy="1922449"/>
              <a:chOff x="1365979" y="1026242"/>
              <a:chExt cx="1085700" cy="1085700"/>
            </a:xfrm>
          </p:grpSpPr>
          <p:sp>
            <p:nvSpPr>
              <p:cNvPr id="1995" name="Google Shape;1995;p44"/>
              <p:cNvSpPr/>
              <p:nvPr/>
            </p:nvSpPr>
            <p:spPr>
              <a:xfrm rot="6300307">
                <a:off x="1465617" y="1125879"/>
                <a:ext cx="886425" cy="886425"/>
              </a:xfrm>
              <a:prstGeom prst="blockArc">
                <a:avLst>
                  <a:gd name="adj1" fmla="val 10811974"/>
                  <a:gd name="adj2" fmla="val 16954358"/>
                  <a:gd name="adj3" fmla="val 680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4"/>
              <p:cNvSpPr/>
              <p:nvPr/>
            </p:nvSpPr>
            <p:spPr>
              <a:xfrm>
                <a:off x="1479875" y="1150675"/>
                <a:ext cx="840600" cy="8406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4"/>
              <p:cNvSpPr/>
              <p:nvPr/>
            </p:nvSpPr>
            <p:spPr>
              <a:xfrm>
                <a:off x="2220146" y="179005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4"/>
              <p:cNvSpPr/>
              <p:nvPr/>
            </p:nvSpPr>
            <p:spPr>
              <a:xfrm>
                <a:off x="1500950" y="1351200"/>
                <a:ext cx="50400" cy="5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9" name="Google Shape;1999;p44"/>
            <p:cNvSpPr/>
            <p:nvPr/>
          </p:nvSpPr>
          <p:spPr>
            <a:xfrm>
              <a:off x="2014487" y="1325013"/>
              <a:ext cx="1218596" cy="1218596"/>
            </a:xfrm>
            <a:prstGeom prst="donut">
              <a:avLst>
                <a:gd name="adj" fmla="val 8574"/>
              </a:avLst>
            </a:prstGeom>
            <a:gradFill>
              <a:gsLst>
                <a:gs pos="0">
                  <a:schemeClr val="lt1"/>
                </a:gs>
                <a:gs pos="100000">
                  <a:schemeClr val="accent1"/>
                </a:gs>
              </a:gsLst>
              <a:lin ang="2698631" scaled="0"/>
            </a:gradFill>
            <a:ln>
              <a:noFill/>
            </a:ln>
            <a:effectLst>
              <a:outerShdw blurRad="28575"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0" name="Google Shape;2000;p44"/>
          <p:cNvSpPr txBox="1">
            <a:spLocks noGrp="1"/>
          </p:cNvSpPr>
          <p:nvPr>
            <p:ph type="title"/>
          </p:nvPr>
        </p:nvSpPr>
        <p:spPr>
          <a:xfrm>
            <a:off x="713100" y="2712913"/>
            <a:ext cx="3852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Projeto</a:t>
            </a:r>
            <a:endParaRPr dirty="0"/>
          </a:p>
        </p:txBody>
      </p:sp>
      <p:sp>
        <p:nvSpPr>
          <p:cNvPr id="2001" name="Google Shape;2001;p44"/>
          <p:cNvSpPr txBox="1">
            <a:spLocks noGrp="1"/>
          </p:cNvSpPr>
          <p:nvPr>
            <p:ph type="title" idx="2"/>
          </p:nvPr>
        </p:nvSpPr>
        <p:spPr>
          <a:xfrm>
            <a:off x="2080175" y="1510138"/>
            <a:ext cx="1087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02</a:t>
            </a:r>
            <a:endParaRPr dirty="0"/>
          </a:p>
        </p:txBody>
      </p:sp>
      <p:sp>
        <p:nvSpPr>
          <p:cNvPr id="2002" name="Google Shape;2002;p44"/>
          <p:cNvSpPr txBox="1">
            <a:spLocks noGrp="1"/>
          </p:cNvSpPr>
          <p:nvPr>
            <p:ph type="subTitle" idx="1"/>
          </p:nvPr>
        </p:nvSpPr>
        <p:spPr>
          <a:xfrm>
            <a:off x="274601" y="3495596"/>
            <a:ext cx="4242094" cy="481500"/>
          </a:xfrm>
          <a:prstGeom prst="rect">
            <a:avLst/>
          </a:prstGeom>
        </p:spPr>
        <p:txBody>
          <a:bodyPr spcFirstLastPara="1" wrap="square" lIns="91425" tIns="91425" rIns="91425" bIns="91425" anchor="t" anchorCtr="0">
            <a:noAutofit/>
          </a:bodyPr>
          <a:lstStyle/>
          <a:p>
            <a:pPr marL="457200" lvl="1" indent="0" algn="l"/>
            <a:r>
              <a:rPr lang="en" dirty="0" smtClean="0"/>
              <a:t>     Produto final, explicação e dificuldades</a:t>
            </a:r>
            <a:endParaRPr dirty="0"/>
          </a:p>
        </p:txBody>
      </p:sp>
      <p:grpSp>
        <p:nvGrpSpPr>
          <p:cNvPr id="2003" name="Google Shape;2003;p44"/>
          <p:cNvGrpSpPr/>
          <p:nvPr/>
        </p:nvGrpSpPr>
        <p:grpSpPr>
          <a:xfrm>
            <a:off x="6212094" y="540173"/>
            <a:ext cx="2896520" cy="330254"/>
            <a:chOff x="4962949" y="1012736"/>
            <a:chExt cx="1928185" cy="219862"/>
          </a:xfrm>
        </p:grpSpPr>
        <p:sp>
          <p:nvSpPr>
            <p:cNvPr id="2004" name="Google Shape;2004;p44"/>
            <p:cNvSpPr/>
            <p:nvPr/>
          </p:nvSpPr>
          <p:spPr>
            <a:xfrm>
              <a:off x="6671272"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4"/>
            <p:cNvSpPr/>
            <p:nvPr/>
          </p:nvSpPr>
          <p:spPr>
            <a:xfrm>
              <a:off x="6564459" y="1012736"/>
              <a:ext cx="219862" cy="219862"/>
            </a:xfrm>
            <a:custGeom>
              <a:avLst/>
              <a:gdLst/>
              <a:ahLst/>
              <a:cxnLst/>
              <a:rect l="l" t="t" r="r" b="b"/>
              <a:pathLst>
                <a:path w="6665" h="6665" extrusionOk="0">
                  <a:moveTo>
                    <a:pt x="178"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4"/>
            <p:cNvSpPr/>
            <p:nvPr/>
          </p:nvSpPr>
          <p:spPr>
            <a:xfrm>
              <a:off x="6457909"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4"/>
            <p:cNvSpPr/>
            <p:nvPr/>
          </p:nvSpPr>
          <p:spPr>
            <a:xfrm>
              <a:off x="6351096"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4"/>
            <p:cNvSpPr/>
            <p:nvPr/>
          </p:nvSpPr>
          <p:spPr>
            <a:xfrm>
              <a:off x="624424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4"/>
            <p:cNvSpPr/>
            <p:nvPr/>
          </p:nvSpPr>
          <p:spPr>
            <a:xfrm>
              <a:off x="6137436"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4"/>
            <p:cNvSpPr/>
            <p:nvPr/>
          </p:nvSpPr>
          <p:spPr>
            <a:xfrm>
              <a:off x="6030622"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4"/>
            <p:cNvSpPr/>
            <p:nvPr/>
          </p:nvSpPr>
          <p:spPr>
            <a:xfrm>
              <a:off x="5924073" y="1012736"/>
              <a:ext cx="219565" cy="219862"/>
            </a:xfrm>
            <a:custGeom>
              <a:avLst/>
              <a:gdLst/>
              <a:ahLst/>
              <a:cxnLst/>
              <a:rect l="l" t="t" r="r" b="b"/>
              <a:pathLst>
                <a:path w="6656" h="6665" extrusionOk="0">
                  <a:moveTo>
                    <a:pt x="170" y="6665"/>
                  </a:moveTo>
                  <a:lnTo>
                    <a:pt x="1" y="6487"/>
                  </a:lnTo>
                  <a:lnTo>
                    <a:pt x="6486" y="1"/>
                  </a:lnTo>
                  <a:lnTo>
                    <a:pt x="6656"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4"/>
            <p:cNvSpPr/>
            <p:nvPr/>
          </p:nvSpPr>
          <p:spPr>
            <a:xfrm>
              <a:off x="5817259" y="1012736"/>
              <a:ext cx="219862" cy="219862"/>
            </a:xfrm>
            <a:custGeom>
              <a:avLst/>
              <a:gdLst/>
              <a:ahLst/>
              <a:cxnLst/>
              <a:rect l="l" t="t" r="r" b="b"/>
              <a:pathLst>
                <a:path w="6665" h="6665" extrusionOk="0">
                  <a:moveTo>
                    <a:pt x="170" y="6665"/>
                  </a:moveTo>
                  <a:lnTo>
                    <a:pt x="0" y="6487"/>
                  </a:lnTo>
                  <a:lnTo>
                    <a:pt x="6486"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4"/>
            <p:cNvSpPr/>
            <p:nvPr/>
          </p:nvSpPr>
          <p:spPr>
            <a:xfrm>
              <a:off x="5710446"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4"/>
            <p:cNvSpPr/>
            <p:nvPr/>
          </p:nvSpPr>
          <p:spPr>
            <a:xfrm>
              <a:off x="5603599" y="1012736"/>
              <a:ext cx="219862" cy="219862"/>
            </a:xfrm>
            <a:custGeom>
              <a:avLst/>
              <a:gdLst/>
              <a:ahLst/>
              <a:cxnLst/>
              <a:rect l="l" t="t" r="r" b="b"/>
              <a:pathLst>
                <a:path w="6665" h="6665" extrusionOk="0">
                  <a:moveTo>
                    <a:pt x="170"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4"/>
            <p:cNvSpPr/>
            <p:nvPr/>
          </p:nvSpPr>
          <p:spPr>
            <a:xfrm>
              <a:off x="5496786" y="1012736"/>
              <a:ext cx="219862" cy="219862"/>
            </a:xfrm>
            <a:custGeom>
              <a:avLst/>
              <a:gdLst/>
              <a:ahLst/>
              <a:cxnLst/>
              <a:rect l="l" t="t" r="r" b="b"/>
              <a:pathLst>
                <a:path w="6665" h="6665" extrusionOk="0">
                  <a:moveTo>
                    <a:pt x="179"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4"/>
            <p:cNvSpPr/>
            <p:nvPr/>
          </p:nvSpPr>
          <p:spPr>
            <a:xfrm>
              <a:off x="5390269" y="1012736"/>
              <a:ext cx="219565" cy="219862"/>
            </a:xfrm>
            <a:custGeom>
              <a:avLst/>
              <a:gdLst/>
              <a:ahLst/>
              <a:cxnLst/>
              <a:rect l="l" t="t" r="r" b="b"/>
              <a:pathLst>
                <a:path w="6656" h="6665" extrusionOk="0">
                  <a:moveTo>
                    <a:pt x="170" y="6665"/>
                  </a:moveTo>
                  <a:lnTo>
                    <a:pt x="0" y="6487"/>
                  </a:lnTo>
                  <a:lnTo>
                    <a:pt x="6486" y="1"/>
                  </a:lnTo>
                  <a:lnTo>
                    <a:pt x="665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4"/>
            <p:cNvSpPr/>
            <p:nvPr/>
          </p:nvSpPr>
          <p:spPr>
            <a:xfrm>
              <a:off x="5283422" y="1012736"/>
              <a:ext cx="219862" cy="219862"/>
            </a:xfrm>
            <a:custGeom>
              <a:avLst/>
              <a:gdLst/>
              <a:ahLst/>
              <a:cxnLst/>
              <a:rect l="l" t="t" r="r" b="b"/>
              <a:pathLst>
                <a:path w="6665" h="6665" extrusionOk="0">
                  <a:moveTo>
                    <a:pt x="170" y="6665"/>
                  </a:moveTo>
                  <a:lnTo>
                    <a:pt x="1" y="6487"/>
                  </a:lnTo>
                  <a:lnTo>
                    <a:pt x="6486"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4"/>
            <p:cNvSpPr/>
            <p:nvPr/>
          </p:nvSpPr>
          <p:spPr>
            <a:xfrm>
              <a:off x="5176609"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4"/>
            <p:cNvSpPr/>
            <p:nvPr/>
          </p:nvSpPr>
          <p:spPr>
            <a:xfrm>
              <a:off x="5069795" y="1012736"/>
              <a:ext cx="219862" cy="219862"/>
            </a:xfrm>
            <a:custGeom>
              <a:avLst/>
              <a:gdLst/>
              <a:ahLst/>
              <a:cxnLst/>
              <a:rect l="l" t="t" r="r" b="b"/>
              <a:pathLst>
                <a:path w="6665" h="6665" extrusionOk="0">
                  <a:moveTo>
                    <a:pt x="170" y="6665"/>
                  </a:moveTo>
                  <a:lnTo>
                    <a:pt x="0" y="6487"/>
                  </a:lnTo>
                  <a:lnTo>
                    <a:pt x="6495" y="1"/>
                  </a:lnTo>
                  <a:lnTo>
                    <a:pt x="6664"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4"/>
            <p:cNvSpPr/>
            <p:nvPr/>
          </p:nvSpPr>
          <p:spPr>
            <a:xfrm>
              <a:off x="4962949" y="1012736"/>
              <a:ext cx="219862" cy="219862"/>
            </a:xfrm>
            <a:custGeom>
              <a:avLst/>
              <a:gdLst/>
              <a:ahLst/>
              <a:cxnLst/>
              <a:rect l="l" t="t" r="r" b="b"/>
              <a:pathLst>
                <a:path w="6665" h="6665" extrusionOk="0">
                  <a:moveTo>
                    <a:pt x="179" y="6665"/>
                  </a:moveTo>
                  <a:lnTo>
                    <a:pt x="1" y="6487"/>
                  </a:lnTo>
                  <a:lnTo>
                    <a:pt x="6495" y="1"/>
                  </a:lnTo>
                  <a:lnTo>
                    <a:pt x="6665" y="1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44"/>
          <p:cNvGrpSpPr/>
          <p:nvPr/>
        </p:nvGrpSpPr>
        <p:grpSpPr>
          <a:xfrm>
            <a:off x="1286165" y="4426023"/>
            <a:ext cx="2040275" cy="225700"/>
            <a:chOff x="3421575" y="367423"/>
            <a:chExt cx="1100650" cy="121750"/>
          </a:xfrm>
        </p:grpSpPr>
        <p:sp>
          <p:nvSpPr>
            <p:cNvPr id="2022" name="Google Shape;2022;p44"/>
            <p:cNvSpPr/>
            <p:nvPr/>
          </p:nvSpPr>
          <p:spPr>
            <a:xfrm rot="-5400000">
              <a:off x="3524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4"/>
            <p:cNvSpPr/>
            <p:nvPr/>
          </p:nvSpPr>
          <p:spPr>
            <a:xfrm rot="-5400000">
              <a:off x="3601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4"/>
            <p:cNvSpPr/>
            <p:nvPr/>
          </p:nvSpPr>
          <p:spPr>
            <a:xfrm rot="-5400000">
              <a:off x="3678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4"/>
            <p:cNvSpPr/>
            <p:nvPr/>
          </p:nvSpPr>
          <p:spPr>
            <a:xfrm rot="-5400000">
              <a:off x="3756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4"/>
            <p:cNvSpPr/>
            <p:nvPr/>
          </p:nvSpPr>
          <p:spPr>
            <a:xfrm rot="-5400000">
              <a:off x="3833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4"/>
            <p:cNvSpPr/>
            <p:nvPr/>
          </p:nvSpPr>
          <p:spPr>
            <a:xfrm rot="-5400000">
              <a:off x="3911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4"/>
            <p:cNvSpPr/>
            <p:nvPr/>
          </p:nvSpPr>
          <p:spPr>
            <a:xfrm rot="-5400000">
              <a:off x="3988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4"/>
            <p:cNvSpPr/>
            <p:nvPr/>
          </p:nvSpPr>
          <p:spPr>
            <a:xfrm rot="-5400000">
              <a:off x="4065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4"/>
            <p:cNvSpPr/>
            <p:nvPr/>
          </p:nvSpPr>
          <p:spPr>
            <a:xfrm rot="-5400000">
              <a:off x="4143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4"/>
            <p:cNvSpPr/>
            <p:nvPr/>
          </p:nvSpPr>
          <p:spPr>
            <a:xfrm rot="-5400000">
              <a:off x="4220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4"/>
            <p:cNvSpPr/>
            <p:nvPr/>
          </p:nvSpPr>
          <p:spPr>
            <a:xfrm rot="-5400000">
              <a:off x="42980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4"/>
            <p:cNvSpPr/>
            <p:nvPr/>
          </p:nvSpPr>
          <p:spPr>
            <a:xfrm rot="-5400000">
              <a:off x="43754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4"/>
            <p:cNvSpPr/>
            <p:nvPr/>
          </p:nvSpPr>
          <p:spPr>
            <a:xfrm rot="-5400000">
              <a:off x="44528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4"/>
            <p:cNvSpPr/>
            <p:nvPr/>
          </p:nvSpPr>
          <p:spPr>
            <a:xfrm rot="-5400000">
              <a:off x="34466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4"/>
            <p:cNvSpPr/>
            <p:nvPr/>
          </p:nvSpPr>
          <p:spPr>
            <a:xfrm rot="-5400000">
              <a:off x="3369225" y="419773"/>
              <a:ext cx="121750" cy="17050"/>
            </a:xfrm>
            <a:custGeom>
              <a:avLst/>
              <a:gdLst/>
              <a:ahLst/>
              <a:cxnLst/>
              <a:rect l="l" t="t" r="r" b="b"/>
              <a:pathLst>
                <a:path w="1794" h="251" extrusionOk="0">
                  <a:moveTo>
                    <a:pt x="9" y="250"/>
                  </a:moveTo>
                  <a:lnTo>
                    <a:pt x="0" y="9"/>
                  </a:lnTo>
                  <a:lnTo>
                    <a:pt x="1784" y="1"/>
                  </a:lnTo>
                  <a:lnTo>
                    <a:pt x="1793" y="2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44"/>
          <p:cNvGrpSpPr/>
          <p:nvPr/>
        </p:nvGrpSpPr>
        <p:grpSpPr>
          <a:xfrm>
            <a:off x="5656915" y="1643573"/>
            <a:ext cx="3487085" cy="3499927"/>
            <a:chOff x="5714040" y="1706323"/>
            <a:chExt cx="3487085" cy="3499927"/>
          </a:xfrm>
        </p:grpSpPr>
        <p:grpSp>
          <p:nvGrpSpPr>
            <p:cNvPr id="2038" name="Google Shape;2038;p44"/>
            <p:cNvGrpSpPr/>
            <p:nvPr/>
          </p:nvGrpSpPr>
          <p:grpSpPr>
            <a:xfrm>
              <a:off x="7680031" y="3071675"/>
              <a:ext cx="148876" cy="1232402"/>
              <a:chOff x="5428406" y="-163322"/>
              <a:chExt cx="197135" cy="1631672"/>
            </a:xfrm>
          </p:grpSpPr>
          <p:sp>
            <p:nvSpPr>
              <p:cNvPr id="2039" name="Google Shape;2039;p44"/>
              <p:cNvSpPr/>
              <p:nvPr/>
            </p:nvSpPr>
            <p:spPr>
              <a:xfrm rot="10800000" flipH="1">
                <a:off x="5504318" y="-163322"/>
                <a:ext cx="30182" cy="711009"/>
              </a:xfrm>
              <a:custGeom>
                <a:avLst/>
                <a:gdLst/>
                <a:ahLst/>
                <a:cxnLst/>
                <a:rect l="l" t="t" r="r" b="b"/>
                <a:pathLst>
                  <a:path w="429" h="10251" extrusionOk="0">
                    <a:moveTo>
                      <a:pt x="429" y="10251"/>
                    </a:moveTo>
                    <a:lnTo>
                      <a:pt x="1" y="10251"/>
                    </a:lnTo>
                    <a:lnTo>
                      <a:pt x="1" y="1"/>
                    </a:lnTo>
                    <a:lnTo>
                      <a:pt x="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4"/>
              <p:cNvSpPr/>
              <p:nvPr/>
            </p:nvSpPr>
            <p:spPr>
              <a:xfrm rot="10800000" flipH="1">
                <a:off x="5428406" y="127337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4"/>
              <p:cNvSpPr/>
              <p:nvPr/>
            </p:nvSpPr>
            <p:spPr>
              <a:xfrm rot="10800000" flipH="1">
                <a:off x="5428406" y="1011621"/>
                <a:ext cx="197135" cy="194416"/>
              </a:xfrm>
              <a:custGeom>
                <a:avLst/>
                <a:gdLst/>
                <a:ahLst/>
                <a:cxnLst/>
                <a:rect l="l" t="t" r="r" b="b"/>
                <a:pathLst>
                  <a:path w="2802" h="2803" extrusionOk="0">
                    <a:moveTo>
                      <a:pt x="2801" y="1"/>
                    </a:moveTo>
                    <a:lnTo>
                      <a:pt x="0" y="1"/>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4"/>
              <p:cNvSpPr/>
              <p:nvPr/>
            </p:nvSpPr>
            <p:spPr>
              <a:xfrm rot="10800000" flipH="1">
                <a:off x="5428406" y="749932"/>
                <a:ext cx="197135" cy="194347"/>
              </a:xfrm>
              <a:custGeom>
                <a:avLst/>
                <a:gdLst/>
                <a:ahLst/>
                <a:cxnLst/>
                <a:rect l="l" t="t" r="r" b="b"/>
                <a:pathLst>
                  <a:path w="2802" h="2802" extrusionOk="0">
                    <a:moveTo>
                      <a:pt x="2801" y="0"/>
                    </a:moveTo>
                    <a:lnTo>
                      <a:pt x="0" y="0"/>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4"/>
              <p:cNvSpPr/>
              <p:nvPr/>
            </p:nvSpPr>
            <p:spPr>
              <a:xfrm rot="10800000" flipH="1">
                <a:off x="5428406" y="487549"/>
                <a:ext cx="197135" cy="194971"/>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 name="Google Shape;2044;p44"/>
            <p:cNvGrpSpPr/>
            <p:nvPr/>
          </p:nvGrpSpPr>
          <p:grpSpPr>
            <a:xfrm>
              <a:off x="5974630" y="2712922"/>
              <a:ext cx="671061" cy="671061"/>
              <a:chOff x="8380157" y="546043"/>
              <a:chExt cx="273300" cy="273300"/>
            </a:xfrm>
          </p:grpSpPr>
          <p:sp>
            <p:nvSpPr>
              <p:cNvPr id="2045" name="Google Shape;2045;p4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7" name="Google Shape;2047;p44"/>
            <p:cNvSpPr/>
            <p:nvPr/>
          </p:nvSpPr>
          <p:spPr>
            <a:xfrm>
              <a:off x="5764075" y="3207875"/>
              <a:ext cx="359425" cy="1998375"/>
            </a:xfrm>
            <a:custGeom>
              <a:avLst/>
              <a:gdLst/>
              <a:ahLst/>
              <a:cxnLst/>
              <a:rect l="l" t="t" r="r" b="b"/>
              <a:pathLst>
                <a:path w="14377" h="79935" extrusionOk="0">
                  <a:moveTo>
                    <a:pt x="0" y="79935"/>
                  </a:moveTo>
                  <a:lnTo>
                    <a:pt x="0" y="8300"/>
                  </a:lnTo>
                  <a:lnTo>
                    <a:pt x="14377" y="0"/>
                  </a:lnTo>
                </a:path>
              </a:pathLst>
            </a:custGeom>
            <a:noFill/>
            <a:ln w="19050" cap="flat" cmpd="sng">
              <a:solidFill>
                <a:schemeClr val="accent3"/>
              </a:solidFill>
              <a:prstDash val="solid"/>
              <a:round/>
              <a:headEnd type="none" w="med" len="med"/>
              <a:tailEnd type="none" w="med" len="med"/>
            </a:ln>
          </p:spPr>
        </p:sp>
        <p:sp>
          <p:nvSpPr>
            <p:cNvPr id="2048" name="Google Shape;2048;p44"/>
            <p:cNvSpPr/>
            <p:nvPr/>
          </p:nvSpPr>
          <p:spPr>
            <a:xfrm>
              <a:off x="6547975" y="2296850"/>
              <a:ext cx="2653150" cy="774825"/>
            </a:xfrm>
            <a:custGeom>
              <a:avLst/>
              <a:gdLst/>
              <a:ahLst/>
              <a:cxnLst/>
              <a:rect l="l" t="t" r="r" b="b"/>
              <a:pathLst>
                <a:path w="106126" h="30993" extrusionOk="0">
                  <a:moveTo>
                    <a:pt x="0" y="30993"/>
                  </a:moveTo>
                  <a:lnTo>
                    <a:pt x="48239" y="30993"/>
                  </a:lnTo>
                  <a:lnTo>
                    <a:pt x="79233" y="0"/>
                  </a:lnTo>
                  <a:lnTo>
                    <a:pt x="106126" y="0"/>
                  </a:lnTo>
                </a:path>
              </a:pathLst>
            </a:custGeom>
            <a:noFill/>
            <a:ln w="19050" cap="flat" cmpd="sng">
              <a:solidFill>
                <a:schemeClr val="accent3"/>
              </a:solidFill>
              <a:prstDash val="solid"/>
              <a:round/>
              <a:headEnd type="none" w="med" len="med"/>
              <a:tailEnd type="none" w="med" len="med"/>
            </a:ln>
          </p:spPr>
        </p:sp>
        <p:grpSp>
          <p:nvGrpSpPr>
            <p:cNvPr id="2049" name="Google Shape;2049;p44"/>
            <p:cNvGrpSpPr/>
            <p:nvPr/>
          </p:nvGrpSpPr>
          <p:grpSpPr>
            <a:xfrm flipH="1">
              <a:off x="8430892" y="4038508"/>
              <a:ext cx="455769" cy="963129"/>
              <a:chOff x="750826" y="3144150"/>
              <a:chExt cx="690874" cy="1459949"/>
            </a:xfrm>
          </p:grpSpPr>
          <p:sp>
            <p:nvSpPr>
              <p:cNvPr id="2050" name="Google Shape;2050;p4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7" name="Google Shape;2057;p44"/>
            <p:cNvSpPr/>
            <p:nvPr/>
          </p:nvSpPr>
          <p:spPr>
            <a:xfrm>
              <a:off x="7289650" y="1804050"/>
              <a:ext cx="1380825" cy="488425"/>
            </a:xfrm>
            <a:custGeom>
              <a:avLst/>
              <a:gdLst/>
              <a:ahLst/>
              <a:cxnLst/>
              <a:rect l="l" t="t" r="r" b="b"/>
              <a:pathLst>
                <a:path w="55233" h="19537" extrusionOk="0">
                  <a:moveTo>
                    <a:pt x="55233" y="19537"/>
                  </a:moveTo>
                  <a:lnTo>
                    <a:pt x="55233" y="0"/>
                  </a:lnTo>
                  <a:lnTo>
                    <a:pt x="0" y="0"/>
                  </a:lnTo>
                </a:path>
              </a:pathLst>
            </a:custGeom>
            <a:noFill/>
            <a:ln w="19050" cap="flat" cmpd="sng">
              <a:solidFill>
                <a:schemeClr val="accent3"/>
              </a:solidFill>
              <a:prstDash val="solid"/>
              <a:round/>
              <a:headEnd type="none" w="med" len="med"/>
              <a:tailEnd type="none" w="med" len="med"/>
            </a:ln>
          </p:spPr>
        </p:sp>
        <p:sp>
          <p:nvSpPr>
            <p:cNvPr id="2058" name="Google Shape;2058;p44"/>
            <p:cNvSpPr/>
            <p:nvPr/>
          </p:nvSpPr>
          <p:spPr>
            <a:xfrm>
              <a:off x="7101538" y="1706323"/>
              <a:ext cx="188100" cy="188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4"/>
            <p:cNvSpPr/>
            <p:nvPr/>
          </p:nvSpPr>
          <p:spPr>
            <a:xfrm flipH="1">
              <a:off x="5714040" y="4798370"/>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0581289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450"/>
        <p:cNvGrpSpPr/>
        <p:nvPr/>
      </p:nvGrpSpPr>
      <p:grpSpPr>
        <a:xfrm>
          <a:off x="0" y="0"/>
          <a:ext cx="0" cy="0"/>
          <a:chOff x="0" y="0"/>
          <a:chExt cx="0" cy="0"/>
        </a:xfrm>
      </p:grpSpPr>
      <p:sp>
        <p:nvSpPr>
          <p:cNvPr id="4451" name="Google Shape;4451;p71"/>
          <p:cNvSpPr/>
          <p:nvPr/>
        </p:nvSpPr>
        <p:spPr>
          <a:xfrm>
            <a:off x="2531775" y="1263350"/>
            <a:ext cx="5178000" cy="4179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TO TAKE PART</a:t>
            </a:r>
            <a:endParaRPr/>
          </a:p>
        </p:txBody>
      </p:sp>
      <p:grpSp>
        <p:nvGrpSpPr>
          <p:cNvPr id="4454" name="Google Shape;4454;p71"/>
          <p:cNvGrpSpPr/>
          <p:nvPr/>
        </p:nvGrpSpPr>
        <p:grpSpPr>
          <a:xfrm>
            <a:off x="1239405" y="1097706"/>
            <a:ext cx="749216" cy="749216"/>
            <a:chOff x="1407780" y="1097706"/>
            <a:chExt cx="749216" cy="749216"/>
          </a:xfrm>
        </p:grpSpPr>
        <p:grpSp>
          <p:nvGrpSpPr>
            <p:cNvPr id="4455" name="Google Shape;4455;p71"/>
            <p:cNvGrpSpPr/>
            <p:nvPr/>
          </p:nvGrpSpPr>
          <p:grpSpPr>
            <a:xfrm>
              <a:off x="1407780" y="1097706"/>
              <a:ext cx="749216" cy="749216"/>
              <a:chOff x="1407780" y="1410906"/>
              <a:chExt cx="749216" cy="749216"/>
            </a:xfrm>
          </p:grpSpPr>
          <p:sp>
            <p:nvSpPr>
              <p:cNvPr id="4456" name="Google Shape;4456;p71"/>
              <p:cNvSpPr/>
              <p:nvPr/>
            </p:nvSpPr>
            <p:spPr>
              <a:xfrm rot="-5900927">
                <a:off x="1452221" y="1455347"/>
                <a:ext cx="660334" cy="660334"/>
              </a:xfrm>
              <a:prstGeom prst="blockArc">
                <a:avLst>
                  <a:gd name="adj1" fmla="val 10811974"/>
                  <a:gd name="adj2" fmla="val 16985795"/>
                  <a:gd name="adj3" fmla="val 148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rot="-5400000">
                <a:off x="1496186" y="1499335"/>
                <a:ext cx="572400" cy="5724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8" name="Google Shape;4458;p71"/>
            <p:cNvSpPr txBox="1"/>
            <p:nvPr/>
          </p:nvSpPr>
          <p:spPr>
            <a:xfrm>
              <a:off x="1553950" y="1293975"/>
              <a:ext cx="4290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1</a:t>
              </a:r>
              <a:endParaRPr sz="1800" b="1">
                <a:solidFill>
                  <a:srgbClr val="6B6B6B"/>
                </a:solidFill>
                <a:latin typeface="Orbitron"/>
                <a:ea typeface="Orbitron"/>
                <a:cs typeface="Orbitron"/>
                <a:sym typeface="Orbitron"/>
              </a:endParaRPr>
            </a:p>
          </p:txBody>
        </p:sp>
      </p:grpSp>
      <p:grpSp>
        <p:nvGrpSpPr>
          <p:cNvPr id="4459" name="Google Shape;4459;p71"/>
          <p:cNvGrpSpPr/>
          <p:nvPr/>
        </p:nvGrpSpPr>
        <p:grpSpPr>
          <a:xfrm>
            <a:off x="1239285" y="1797565"/>
            <a:ext cx="749400" cy="749400"/>
            <a:chOff x="1407660" y="1097522"/>
            <a:chExt cx="749400" cy="749400"/>
          </a:xfrm>
        </p:grpSpPr>
        <p:grpSp>
          <p:nvGrpSpPr>
            <p:cNvPr id="4460" name="Google Shape;4460;p71"/>
            <p:cNvGrpSpPr/>
            <p:nvPr/>
          </p:nvGrpSpPr>
          <p:grpSpPr>
            <a:xfrm>
              <a:off x="1407660" y="1097522"/>
              <a:ext cx="749400" cy="749400"/>
              <a:chOff x="1407660" y="1410722"/>
              <a:chExt cx="749400" cy="749400"/>
            </a:xfrm>
          </p:grpSpPr>
          <p:sp>
            <p:nvSpPr>
              <p:cNvPr id="4461" name="Google Shape;4461;p71"/>
              <p:cNvSpPr/>
              <p:nvPr/>
            </p:nvSpPr>
            <p:spPr>
              <a:xfrm rot="-5901499">
                <a:off x="1452152" y="1455214"/>
                <a:ext cx="660415" cy="660415"/>
              </a:xfrm>
              <a:prstGeom prst="blockArc">
                <a:avLst>
                  <a:gd name="adj1" fmla="val 10811974"/>
                  <a:gd name="adj2" fmla="val 16985795"/>
                  <a:gd name="adj3" fmla="val 148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rot="-5400000">
                <a:off x="1496186" y="1499335"/>
                <a:ext cx="572400" cy="5724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3" name="Google Shape;4463;p71"/>
            <p:cNvSpPr txBox="1"/>
            <p:nvPr/>
          </p:nvSpPr>
          <p:spPr>
            <a:xfrm>
              <a:off x="1553950" y="1293975"/>
              <a:ext cx="4290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2</a:t>
              </a:r>
              <a:endParaRPr sz="1800" b="1">
                <a:solidFill>
                  <a:srgbClr val="6B6B6B"/>
                </a:solidFill>
                <a:latin typeface="Orbitron"/>
                <a:ea typeface="Orbitron"/>
                <a:cs typeface="Orbitron"/>
                <a:sym typeface="Orbitron"/>
              </a:endParaRPr>
            </a:p>
          </p:txBody>
        </p:sp>
      </p:grpSp>
      <p:grpSp>
        <p:nvGrpSpPr>
          <p:cNvPr id="4464" name="Google Shape;4464;p71"/>
          <p:cNvGrpSpPr/>
          <p:nvPr/>
        </p:nvGrpSpPr>
        <p:grpSpPr>
          <a:xfrm>
            <a:off x="1239285" y="2497609"/>
            <a:ext cx="749400" cy="749400"/>
            <a:chOff x="1407660" y="1097522"/>
            <a:chExt cx="749400" cy="749400"/>
          </a:xfrm>
        </p:grpSpPr>
        <p:grpSp>
          <p:nvGrpSpPr>
            <p:cNvPr id="4465" name="Google Shape;4465;p71"/>
            <p:cNvGrpSpPr/>
            <p:nvPr/>
          </p:nvGrpSpPr>
          <p:grpSpPr>
            <a:xfrm>
              <a:off x="1407660" y="1097522"/>
              <a:ext cx="749400" cy="749400"/>
              <a:chOff x="1407660" y="1410722"/>
              <a:chExt cx="749400" cy="749400"/>
            </a:xfrm>
          </p:grpSpPr>
          <p:sp>
            <p:nvSpPr>
              <p:cNvPr id="4466" name="Google Shape;4466;p71"/>
              <p:cNvSpPr/>
              <p:nvPr/>
            </p:nvSpPr>
            <p:spPr>
              <a:xfrm rot="-5901499">
                <a:off x="1452152" y="1455214"/>
                <a:ext cx="660415" cy="660415"/>
              </a:xfrm>
              <a:prstGeom prst="blockArc">
                <a:avLst>
                  <a:gd name="adj1" fmla="val 10811974"/>
                  <a:gd name="adj2" fmla="val 16985795"/>
                  <a:gd name="adj3" fmla="val 148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rot="-5400000">
                <a:off x="1496186" y="1499335"/>
                <a:ext cx="572400" cy="5724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8" name="Google Shape;4468;p71"/>
            <p:cNvSpPr txBox="1"/>
            <p:nvPr/>
          </p:nvSpPr>
          <p:spPr>
            <a:xfrm>
              <a:off x="1553950" y="1293975"/>
              <a:ext cx="4290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3</a:t>
              </a:r>
              <a:endParaRPr sz="1800" b="1">
                <a:solidFill>
                  <a:srgbClr val="6B6B6B"/>
                </a:solidFill>
                <a:latin typeface="Orbitron"/>
                <a:ea typeface="Orbitron"/>
                <a:cs typeface="Orbitron"/>
                <a:sym typeface="Orbitron"/>
              </a:endParaRPr>
            </a:p>
          </p:txBody>
        </p:sp>
      </p:grpSp>
      <p:grpSp>
        <p:nvGrpSpPr>
          <p:cNvPr id="4469" name="Google Shape;4469;p71"/>
          <p:cNvGrpSpPr/>
          <p:nvPr/>
        </p:nvGrpSpPr>
        <p:grpSpPr>
          <a:xfrm>
            <a:off x="1239285" y="3197653"/>
            <a:ext cx="749400" cy="749400"/>
            <a:chOff x="1407660" y="1097522"/>
            <a:chExt cx="749400" cy="749400"/>
          </a:xfrm>
        </p:grpSpPr>
        <p:grpSp>
          <p:nvGrpSpPr>
            <p:cNvPr id="4470" name="Google Shape;4470;p71"/>
            <p:cNvGrpSpPr/>
            <p:nvPr/>
          </p:nvGrpSpPr>
          <p:grpSpPr>
            <a:xfrm>
              <a:off x="1407660" y="1097522"/>
              <a:ext cx="749400" cy="749400"/>
              <a:chOff x="1407660" y="1410722"/>
              <a:chExt cx="749400" cy="749400"/>
            </a:xfrm>
          </p:grpSpPr>
          <p:sp>
            <p:nvSpPr>
              <p:cNvPr id="4471" name="Google Shape;4471;p71"/>
              <p:cNvSpPr/>
              <p:nvPr/>
            </p:nvSpPr>
            <p:spPr>
              <a:xfrm rot="-5901499">
                <a:off x="1452152" y="1455214"/>
                <a:ext cx="660415" cy="660415"/>
              </a:xfrm>
              <a:prstGeom prst="blockArc">
                <a:avLst>
                  <a:gd name="adj1" fmla="val 10811974"/>
                  <a:gd name="adj2" fmla="val 16985795"/>
                  <a:gd name="adj3" fmla="val 148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rot="-5400000">
                <a:off x="1496186" y="1499335"/>
                <a:ext cx="572400" cy="5724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3" name="Google Shape;4473;p71"/>
            <p:cNvSpPr txBox="1"/>
            <p:nvPr/>
          </p:nvSpPr>
          <p:spPr>
            <a:xfrm>
              <a:off x="1553950" y="1293975"/>
              <a:ext cx="4290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4</a:t>
              </a:r>
              <a:endParaRPr sz="1800" b="1">
                <a:solidFill>
                  <a:srgbClr val="6B6B6B"/>
                </a:solidFill>
                <a:latin typeface="Orbitron"/>
                <a:ea typeface="Orbitron"/>
                <a:cs typeface="Orbitron"/>
                <a:sym typeface="Orbitron"/>
              </a:endParaRPr>
            </a:p>
          </p:txBody>
        </p:sp>
      </p:grpSp>
      <p:grpSp>
        <p:nvGrpSpPr>
          <p:cNvPr id="4474" name="Google Shape;4474;p71"/>
          <p:cNvGrpSpPr/>
          <p:nvPr/>
        </p:nvGrpSpPr>
        <p:grpSpPr>
          <a:xfrm>
            <a:off x="1239285" y="3897697"/>
            <a:ext cx="749400" cy="749400"/>
            <a:chOff x="1407660" y="1097522"/>
            <a:chExt cx="749400" cy="749400"/>
          </a:xfrm>
        </p:grpSpPr>
        <p:grpSp>
          <p:nvGrpSpPr>
            <p:cNvPr id="4475" name="Google Shape;4475;p71"/>
            <p:cNvGrpSpPr/>
            <p:nvPr/>
          </p:nvGrpSpPr>
          <p:grpSpPr>
            <a:xfrm>
              <a:off x="1407660" y="1097522"/>
              <a:ext cx="749400" cy="749400"/>
              <a:chOff x="1407660" y="1410722"/>
              <a:chExt cx="749400" cy="749400"/>
            </a:xfrm>
          </p:grpSpPr>
          <p:sp>
            <p:nvSpPr>
              <p:cNvPr id="4476" name="Google Shape;4476;p71"/>
              <p:cNvSpPr/>
              <p:nvPr/>
            </p:nvSpPr>
            <p:spPr>
              <a:xfrm rot="-5901499">
                <a:off x="1452152" y="1455214"/>
                <a:ext cx="660415" cy="660415"/>
              </a:xfrm>
              <a:prstGeom prst="blockArc">
                <a:avLst>
                  <a:gd name="adj1" fmla="val 10811974"/>
                  <a:gd name="adj2" fmla="val 16985795"/>
                  <a:gd name="adj3" fmla="val 148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rot="-5400000">
                <a:off x="1496186" y="1499335"/>
                <a:ext cx="572400" cy="5724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8" name="Google Shape;4478;p71"/>
            <p:cNvSpPr txBox="1"/>
            <p:nvPr/>
          </p:nvSpPr>
          <p:spPr>
            <a:xfrm>
              <a:off x="1553950" y="1293975"/>
              <a:ext cx="4290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5</a:t>
              </a:r>
              <a:endParaRPr sz="1800" b="1">
                <a:solidFill>
                  <a:srgbClr val="6B6B6B"/>
                </a:solidFill>
                <a:latin typeface="Orbitron"/>
                <a:ea typeface="Orbitron"/>
                <a:cs typeface="Orbitron"/>
                <a:sym typeface="Orbitron"/>
              </a:endParaRPr>
            </a:p>
          </p:txBody>
        </p:sp>
      </p:grpSp>
      <p:sp>
        <p:nvSpPr>
          <p:cNvPr id="4479" name="Google Shape;4479;p71"/>
          <p:cNvSpPr txBox="1"/>
          <p:nvPr/>
        </p:nvSpPr>
        <p:spPr>
          <a:xfrm>
            <a:off x="2656100" y="1311225"/>
            <a:ext cx="17091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VENUS</a:t>
            </a:r>
            <a:endParaRPr sz="1800" b="1">
              <a:solidFill>
                <a:srgbClr val="6B6B6B"/>
              </a:solidFill>
              <a:latin typeface="Orbitron"/>
              <a:ea typeface="Orbitron"/>
              <a:cs typeface="Orbitron"/>
              <a:sym typeface="Orbitron"/>
            </a:endParaRPr>
          </a:p>
        </p:txBody>
      </p:sp>
      <p:sp>
        <p:nvSpPr>
          <p:cNvPr id="4480" name="Google Shape;4480;p71"/>
          <p:cNvSpPr txBox="1"/>
          <p:nvPr/>
        </p:nvSpPr>
        <p:spPr>
          <a:xfrm>
            <a:off x="4256651" y="1311225"/>
            <a:ext cx="33288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D3D3D"/>
                </a:solidFill>
                <a:latin typeface="Libre Franklin"/>
                <a:ea typeface="Libre Franklin"/>
                <a:cs typeface="Libre Franklin"/>
                <a:sym typeface="Libre Franklin"/>
              </a:rPr>
              <a:t>It’s the second planet from the Sun</a:t>
            </a:r>
            <a:endParaRPr>
              <a:solidFill>
                <a:srgbClr val="3D3D3D"/>
              </a:solidFill>
              <a:latin typeface="Libre Franklin"/>
              <a:ea typeface="Libre Franklin"/>
              <a:cs typeface="Libre Franklin"/>
              <a:sym typeface="Libre Franklin"/>
            </a:endParaRPr>
          </a:p>
        </p:txBody>
      </p:sp>
      <p:sp>
        <p:nvSpPr>
          <p:cNvPr id="4481" name="Google Shape;4481;p71"/>
          <p:cNvSpPr/>
          <p:nvPr/>
        </p:nvSpPr>
        <p:spPr>
          <a:xfrm>
            <a:off x="2531775" y="1963300"/>
            <a:ext cx="5178000" cy="4179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2" name="Google Shape;4482;p71"/>
          <p:cNvCxnSpPr>
            <a:stCxn id="4451" idx="1"/>
            <a:endCxn id="4457" idx="4"/>
          </p:cNvCxnSpPr>
          <p:nvPr/>
        </p:nvCxnSpPr>
        <p:spPr>
          <a:xfrm rot="10800000">
            <a:off x="1900275" y="1472300"/>
            <a:ext cx="631500" cy="0"/>
          </a:xfrm>
          <a:prstGeom prst="straightConnector1">
            <a:avLst/>
          </a:prstGeom>
          <a:noFill/>
          <a:ln w="19050" cap="flat" cmpd="sng">
            <a:solidFill>
              <a:schemeClr val="accent3"/>
            </a:solidFill>
            <a:prstDash val="solid"/>
            <a:round/>
            <a:headEnd type="none" w="med" len="med"/>
            <a:tailEnd type="none" w="med" len="med"/>
          </a:ln>
        </p:spPr>
      </p:cxnSp>
      <p:cxnSp>
        <p:nvCxnSpPr>
          <p:cNvPr id="4483" name="Google Shape;4483;p71"/>
          <p:cNvCxnSpPr>
            <a:stCxn id="4484" idx="1"/>
            <a:endCxn id="4462" idx="4"/>
          </p:cNvCxnSpPr>
          <p:nvPr/>
        </p:nvCxnSpPr>
        <p:spPr>
          <a:xfrm rot="10800000">
            <a:off x="1900211" y="2172378"/>
            <a:ext cx="631500" cy="0"/>
          </a:xfrm>
          <a:prstGeom prst="straightConnector1">
            <a:avLst/>
          </a:prstGeom>
          <a:noFill/>
          <a:ln w="19050" cap="flat" cmpd="sng">
            <a:solidFill>
              <a:schemeClr val="accent3"/>
            </a:solidFill>
            <a:prstDash val="solid"/>
            <a:round/>
            <a:headEnd type="none" w="med" len="med"/>
            <a:tailEnd type="none" w="med" len="med"/>
          </a:ln>
        </p:spPr>
      </p:cxnSp>
      <p:sp>
        <p:nvSpPr>
          <p:cNvPr id="4485" name="Google Shape;4485;p71"/>
          <p:cNvSpPr/>
          <p:nvPr/>
        </p:nvSpPr>
        <p:spPr>
          <a:xfrm>
            <a:off x="2531775" y="2663338"/>
            <a:ext cx="5178000" cy="4179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6" name="Google Shape;4486;p71"/>
          <p:cNvCxnSpPr>
            <a:stCxn id="4485" idx="1"/>
            <a:endCxn id="4467" idx="4"/>
          </p:cNvCxnSpPr>
          <p:nvPr/>
        </p:nvCxnSpPr>
        <p:spPr>
          <a:xfrm rot="10800000">
            <a:off x="1900275" y="2872288"/>
            <a:ext cx="631500" cy="0"/>
          </a:xfrm>
          <a:prstGeom prst="straightConnector1">
            <a:avLst/>
          </a:prstGeom>
          <a:noFill/>
          <a:ln w="19050" cap="flat" cmpd="sng">
            <a:solidFill>
              <a:schemeClr val="accent3"/>
            </a:solidFill>
            <a:prstDash val="solid"/>
            <a:round/>
            <a:headEnd type="none" w="med" len="med"/>
            <a:tailEnd type="none" w="med" len="med"/>
          </a:ln>
        </p:spPr>
      </p:cxnSp>
      <p:sp>
        <p:nvSpPr>
          <p:cNvPr id="4487" name="Google Shape;4487;p71"/>
          <p:cNvSpPr/>
          <p:nvPr/>
        </p:nvSpPr>
        <p:spPr>
          <a:xfrm>
            <a:off x="2531775" y="3363363"/>
            <a:ext cx="5178000" cy="4179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8" name="Google Shape;4488;p71"/>
          <p:cNvCxnSpPr>
            <a:stCxn id="4487" idx="1"/>
            <a:endCxn id="4472" idx="4"/>
          </p:cNvCxnSpPr>
          <p:nvPr/>
        </p:nvCxnSpPr>
        <p:spPr>
          <a:xfrm flipH="1">
            <a:off x="1900275" y="3572313"/>
            <a:ext cx="631500" cy="300"/>
          </a:xfrm>
          <a:prstGeom prst="straightConnector1">
            <a:avLst/>
          </a:prstGeom>
          <a:noFill/>
          <a:ln w="19050" cap="flat" cmpd="sng">
            <a:solidFill>
              <a:schemeClr val="accent3"/>
            </a:solidFill>
            <a:prstDash val="solid"/>
            <a:round/>
            <a:headEnd type="none" w="med" len="med"/>
            <a:tailEnd type="none" w="med" len="med"/>
          </a:ln>
        </p:spPr>
      </p:cxnSp>
      <p:sp>
        <p:nvSpPr>
          <p:cNvPr id="4489" name="Google Shape;4489;p71"/>
          <p:cNvSpPr/>
          <p:nvPr/>
        </p:nvSpPr>
        <p:spPr>
          <a:xfrm>
            <a:off x="2531775" y="4063388"/>
            <a:ext cx="5178000" cy="4179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0" name="Google Shape;4490;p71"/>
          <p:cNvCxnSpPr>
            <a:stCxn id="4489" idx="1"/>
            <a:endCxn id="4477" idx="4"/>
          </p:cNvCxnSpPr>
          <p:nvPr/>
        </p:nvCxnSpPr>
        <p:spPr>
          <a:xfrm flipH="1">
            <a:off x="1900275" y="4272338"/>
            <a:ext cx="631500" cy="300"/>
          </a:xfrm>
          <a:prstGeom prst="straightConnector1">
            <a:avLst/>
          </a:prstGeom>
          <a:noFill/>
          <a:ln w="19050" cap="flat" cmpd="sng">
            <a:solidFill>
              <a:schemeClr val="accent3"/>
            </a:solidFill>
            <a:prstDash val="solid"/>
            <a:round/>
            <a:headEnd type="none" w="med" len="med"/>
            <a:tailEnd type="none" w="med" len="med"/>
          </a:ln>
        </p:spPr>
      </p:cxnSp>
      <p:sp>
        <p:nvSpPr>
          <p:cNvPr id="4491" name="Google Shape;4491;p71"/>
          <p:cNvSpPr txBox="1"/>
          <p:nvPr/>
        </p:nvSpPr>
        <p:spPr>
          <a:xfrm>
            <a:off x="2656100" y="2011228"/>
            <a:ext cx="17091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MARS</a:t>
            </a:r>
            <a:endParaRPr sz="1800" b="1">
              <a:solidFill>
                <a:srgbClr val="6B6B6B"/>
              </a:solidFill>
              <a:latin typeface="Orbitron"/>
              <a:ea typeface="Orbitron"/>
              <a:cs typeface="Orbitron"/>
              <a:sym typeface="Orbitron"/>
            </a:endParaRPr>
          </a:p>
        </p:txBody>
      </p:sp>
      <p:sp>
        <p:nvSpPr>
          <p:cNvPr id="4492" name="Google Shape;4492;p71"/>
          <p:cNvSpPr txBox="1"/>
          <p:nvPr/>
        </p:nvSpPr>
        <p:spPr>
          <a:xfrm>
            <a:off x="4256651" y="2011228"/>
            <a:ext cx="33288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D3D3D"/>
                </a:solidFill>
                <a:latin typeface="Libre Franklin"/>
                <a:ea typeface="Libre Franklin"/>
                <a:cs typeface="Libre Franklin"/>
                <a:sym typeface="Libre Franklin"/>
              </a:rPr>
              <a:t>Mars is actually a very cold place</a:t>
            </a:r>
            <a:endParaRPr>
              <a:solidFill>
                <a:srgbClr val="3D3D3D"/>
              </a:solidFill>
              <a:latin typeface="Libre Franklin"/>
              <a:ea typeface="Libre Franklin"/>
              <a:cs typeface="Libre Franklin"/>
              <a:sym typeface="Libre Franklin"/>
            </a:endParaRPr>
          </a:p>
        </p:txBody>
      </p:sp>
      <p:sp>
        <p:nvSpPr>
          <p:cNvPr id="4493" name="Google Shape;4493;p71"/>
          <p:cNvSpPr txBox="1"/>
          <p:nvPr/>
        </p:nvSpPr>
        <p:spPr>
          <a:xfrm>
            <a:off x="2656100" y="2711231"/>
            <a:ext cx="17091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JUPITER</a:t>
            </a:r>
            <a:endParaRPr sz="1800" b="1">
              <a:solidFill>
                <a:srgbClr val="6B6B6B"/>
              </a:solidFill>
              <a:latin typeface="Orbitron"/>
              <a:ea typeface="Orbitron"/>
              <a:cs typeface="Orbitron"/>
              <a:sym typeface="Orbitron"/>
            </a:endParaRPr>
          </a:p>
        </p:txBody>
      </p:sp>
      <p:sp>
        <p:nvSpPr>
          <p:cNvPr id="4494" name="Google Shape;4494;p71"/>
          <p:cNvSpPr txBox="1"/>
          <p:nvPr/>
        </p:nvSpPr>
        <p:spPr>
          <a:xfrm>
            <a:off x="4256651" y="2711231"/>
            <a:ext cx="33288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D3D3D"/>
                </a:solidFill>
                <a:latin typeface="Libre Franklin"/>
                <a:ea typeface="Libre Franklin"/>
                <a:cs typeface="Libre Franklin"/>
                <a:sym typeface="Libre Franklin"/>
              </a:rPr>
              <a:t>It’s the biggest planet of them all</a:t>
            </a:r>
            <a:endParaRPr>
              <a:solidFill>
                <a:srgbClr val="3D3D3D"/>
              </a:solidFill>
              <a:latin typeface="Libre Franklin"/>
              <a:ea typeface="Libre Franklin"/>
              <a:cs typeface="Libre Franklin"/>
              <a:sym typeface="Libre Franklin"/>
            </a:endParaRPr>
          </a:p>
        </p:txBody>
      </p:sp>
      <p:sp>
        <p:nvSpPr>
          <p:cNvPr id="4495" name="Google Shape;4495;p71"/>
          <p:cNvSpPr txBox="1"/>
          <p:nvPr/>
        </p:nvSpPr>
        <p:spPr>
          <a:xfrm>
            <a:off x="2656100" y="3411234"/>
            <a:ext cx="17091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NEPTUNE</a:t>
            </a:r>
            <a:endParaRPr sz="1800" b="1">
              <a:solidFill>
                <a:srgbClr val="6B6B6B"/>
              </a:solidFill>
              <a:latin typeface="Orbitron"/>
              <a:ea typeface="Orbitron"/>
              <a:cs typeface="Orbitron"/>
              <a:sym typeface="Orbitron"/>
            </a:endParaRPr>
          </a:p>
        </p:txBody>
      </p:sp>
      <p:sp>
        <p:nvSpPr>
          <p:cNvPr id="4496" name="Google Shape;4496;p71"/>
          <p:cNvSpPr txBox="1"/>
          <p:nvPr/>
        </p:nvSpPr>
        <p:spPr>
          <a:xfrm>
            <a:off x="4256651" y="3411234"/>
            <a:ext cx="33288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D3D3D"/>
                </a:solidFill>
                <a:latin typeface="Libre Franklin"/>
                <a:ea typeface="Libre Franklin"/>
                <a:cs typeface="Libre Franklin"/>
                <a:sym typeface="Libre Franklin"/>
              </a:rPr>
              <a:t>It’s the farthest planet from the Sun</a:t>
            </a:r>
            <a:endParaRPr>
              <a:solidFill>
                <a:srgbClr val="3D3D3D"/>
              </a:solidFill>
              <a:latin typeface="Libre Franklin"/>
              <a:ea typeface="Libre Franklin"/>
              <a:cs typeface="Libre Franklin"/>
              <a:sym typeface="Libre Franklin"/>
            </a:endParaRPr>
          </a:p>
        </p:txBody>
      </p:sp>
      <p:sp>
        <p:nvSpPr>
          <p:cNvPr id="4497" name="Google Shape;4497;p71"/>
          <p:cNvSpPr txBox="1"/>
          <p:nvPr/>
        </p:nvSpPr>
        <p:spPr>
          <a:xfrm>
            <a:off x="2656100" y="4111238"/>
            <a:ext cx="17091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6B6B6B"/>
                </a:solidFill>
                <a:latin typeface="Orbitron"/>
                <a:ea typeface="Orbitron"/>
                <a:cs typeface="Orbitron"/>
                <a:sym typeface="Orbitron"/>
              </a:rPr>
              <a:t>EARTH</a:t>
            </a:r>
            <a:endParaRPr sz="1800" b="1">
              <a:solidFill>
                <a:srgbClr val="6B6B6B"/>
              </a:solidFill>
              <a:latin typeface="Orbitron"/>
              <a:ea typeface="Orbitron"/>
              <a:cs typeface="Orbitron"/>
              <a:sym typeface="Orbitron"/>
            </a:endParaRPr>
          </a:p>
        </p:txBody>
      </p:sp>
      <p:sp>
        <p:nvSpPr>
          <p:cNvPr id="4498" name="Google Shape;4498;p71"/>
          <p:cNvSpPr txBox="1"/>
          <p:nvPr/>
        </p:nvSpPr>
        <p:spPr>
          <a:xfrm>
            <a:off x="4256651" y="4111238"/>
            <a:ext cx="33288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D3D3D"/>
                </a:solidFill>
                <a:latin typeface="Libre Franklin"/>
                <a:ea typeface="Libre Franklin"/>
                <a:cs typeface="Libre Franklin"/>
                <a:sym typeface="Libre Franklin"/>
              </a:rPr>
              <a:t>Earth is the planet where we live on</a:t>
            </a:r>
            <a:endParaRPr>
              <a:solidFill>
                <a:srgbClr val="3D3D3D"/>
              </a:solidFill>
              <a:latin typeface="Libre Franklin"/>
              <a:ea typeface="Libre Franklin"/>
              <a:cs typeface="Libre Franklin"/>
              <a:sym typeface="Libre Franklin"/>
            </a:endParaRPr>
          </a:p>
        </p:txBody>
      </p:sp>
      <p:grpSp>
        <p:nvGrpSpPr>
          <p:cNvPr id="4499" name="Google Shape;4499;p71"/>
          <p:cNvGrpSpPr/>
          <p:nvPr/>
        </p:nvGrpSpPr>
        <p:grpSpPr>
          <a:xfrm rot="5400000" flipH="1">
            <a:off x="7966123" y="4292470"/>
            <a:ext cx="1494099" cy="121902"/>
            <a:chOff x="1131682" y="748176"/>
            <a:chExt cx="769005" cy="62742"/>
          </a:xfrm>
        </p:grpSpPr>
        <p:sp>
          <p:nvSpPr>
            <p:cNvPr id="4500" name="Google Shape;4500;p71"/>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2" name="Google Shape;4512;p71"/>
          <p:cNvGrpSpPr/>
          <p:nvPr/>
        </p:nvGrpSpPr>
        <p:grpSpPr>
          <a:xfrm>
            <a:off x="8343173" y="2333391"/>
            <a:ext cx="571252" cy="2864034"/>
            <a:chOff x="8343173" y="2333391"/>
            <a:chExt cx="571252" cy="2864034"/>
          </a:xfrm>
        </p:grpSpPr>
        <p:grpSp>
          <p:nvGrpSpPr>
            <p:cNvPr id="4513" name="Google Shape;4513;p71"/>
            <p:cNvGrpSpPr/>
            <p:nvPr/>
          </p:nvGrpSpPr>
          <p:grpSpPr>
            <a:xfrm rot="5400000">
              <a:off x="8343173" y="2333391"/>
              <a:ext cx="430966" cy="430966"/>
              <a:chOff x="6832973" y="460535"/>
              <a:chExt cx="317400" cy="317400"/>
            </a:xfrm>
          </p:grpSpPr>
          <p:sp>
            <p:nvSpPr>
              <p:cNvPr id="4514" name="Google Shape;4514;p71"/>
              <p:cNvSpPr/>
              <p:nvPr/>
            </p:nvSpPr>
            <p:spPr>
              <a:xfrm flipH="1">
                <a:off x="6832973" y="460535"/>
                <a:ext cx="317400" cy="3174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flipH="1">
                <a:off x="6877719" y="505489"/>
                <a:ext cx="227700" cy="2277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6" name="Google Shape;4516;p71"/>
            <p:cNvSpPr/>
            <p:nvPr/>
          </p:nvSpPr>
          <p:spPr>
            <a:xfrm>
              <a:off x="8633175" y="2687525"/>
              <a:ext cx="281250" cy="2509900"/>
            </a:xfrm>
            <a:custGeom>
              <a:avLst/>
              <a:gdLst/>
              <a:ahLst/>
              <a:cxnLst/>
              <a:rect l="l" t="t" r="r" b="b"/>
              <a:pathLst>
                <a:path w="11250" h="100396" extrusionOk="0">
                  <a:moveTo>
                    <a:pt x="11250" y="100396"/>
                  </a:moveTo>
                  <a:lnTo>
                    <a:pt x="10926" y="34741"/>
                  </a:lnTo>
                  <a:lnTo>
                    <a:pt x="0" y="0"/>
                  </a:lnTo>
                </a:path>
              </a:pathLst>
            </a:custGeom>
            <a:noFill/>
            <a:ln w="19050" cap="flat" cmpd="sng">
              <a:solidFill>
                <a:schemeClr val="accent3"/>
              </a:solidFill>
              <a:prstDash val="solid"/>
              <a:round/>
              <a:headEnd type="none" w="med" len="med"/>
              <a:tailEnd type="none" w="med" len="med"/>
            </a:ln>
          </p:spPr>
        </p:sp>
      </p:grpSp>
      <p:grpSp>
        <p:nvGrpSpPr>
          <p:cNvPr id="4517" name="Google Shape;4517;p71"/>
          <p:cNvGrpSpPr/>
          <p:nvPr/>
        </p:nvGrpSpPr>
        <p:grpSpPr>
          <a:xfrm rot="-5400000" flipH="1">
            <a:off x="-1088699" y="1058641"/>
            <a:ext cx="2478146" cy="360858"/>
            <a:chOff x="-647505" y="1486050"/>
            <a:chExt cx="2478146" cy="360858"/>
          </a:xfrm>
        </p:grpSpPr>
        <p:sp>
          <p:nvSpPr>
            <p:cNvPr id="4518" name="Google Shape;4518;p71"/>
            <p:cNvSpPr/>
            <p:nvPr/>
          </p:nvSpPr>
          <p:spPr>
            <a:xfrm>
              <a:off x="-647505" y="1486050"/>
              <a:ext cx="1779740" cy="279109"/>
            </a:xfrm>
            <a:custGeom>
              <a:avLst/>
              <a:gdLst/>
              <a:ahLst/>
              <a:cxnLst/>
              <a:rect l="l" t="t" r="r" b="b"/>
              <a:pathLst>
                <a:path w="35938" h="8804" extrusionOk="0">
                  <a:moveTo>
                    <a:pt x="35938" y="8804"/>
                  </a:moveTo>
                  <a:lnTo>
                    <a:pt x="27978" y="8804"/>
                  </a:lnTo>
                  <a:lnTo>
                    <a:pt x="0" y="0"/>
                  </a:lnTo>
                </a:path>
              </a:pathLst>
            </a:custGeom>
            <a:noFill/>
            <a:ln w="19050" cap="flat" cmpd="sng">
              <a:solidFill>
                <a:schemeClr val="accent3"/>
              </a:solidFill>
              <a:prstDash val="solid"/>
              <a:round/>
              <a:headEnd type="none" w="med" len="med"/>
              <a:tailEnd type="none" w="med" len="med"/>
            </a:ln>
          </p:spPr>
        </p:sp>
        <p:grpSp>
          <p:nvGrpSpPr>
            <p:cNvPr id="4519" name="Google Shape;4519;p71"/>
            <p:cNvGrpSpPr/>
            <p:nvPr/>
          </p:nvGrpSpPr>
          <p:grpSpPr>
            <a:xfrm rot="5400000" flipH="1">
              <a:off x="1393549" y="1409816"/>
              <a:ext cx="144960" cy="729224"/>
              <a:chOff x="9037542" y="4257853"/>
              <a:chExt cx="114169" cy="574328"/>
            </a:xfrm>
          </p:grpSpPr>
          <p:sp>
            <p:nvSpPr>
              <p:cNvPr id="4520" name="Google Shape;4520;p71"/>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4" name="Google Shape;4524;p71"/>
          <p:cNvGrpSpPr/>
          <p:nvPr/>
        </p:nvGrpSpPr>
        <p:grpSpPr>
          <a:xfrm flipH="1">
            <a:off x="2531779" y="4686011"/>
            <a:ext cx="2754220" cy="314050"/>
            <a:chOff x="455999" y="1012736"/>
            <a:chExt cx="1928185" cy="219862"/>
          </a:xfrm>
        </p:grpSpPr>
        <p:sp>
          <p:nvSpPr>
            <p:cNvPr id="4525" name="Google Shape;4525;p71"/>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45"/>
        <p:cNvGrpSpPr/>
        <p:nvPr/>
      </p:nvGrpSpPr>
      <p:grpSpPr>
        <a:xfrm>
          <a:off x="0" y="0"/>
          <a:ext cx="0" cy="0"/>
          <a:chOff x="0" y="0"/>
          <a:chExt cx="0" cy="0"/>
        </a:xfrm>
      </p:grpSpPr>
      <p:sp>
        <p:nvSpPr>
          <p:cNvPr id="4546" name="Google Shape;4546;p72"/>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txBox="1">
            <a:spLocks noGrp="1"/>
          </p:cNvSpPr>
          <p:nvPr>
            <p:ph type="title"/>
          </p:nvPr>
        </p:nvSpPr>
        <p:spPr>
          <a:xfrm>
            <a:off x="720075" y="3971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DID YOU KNOW THIS?</a:t>
            </a:r>
            <a:endParaRPr/>
          </a:p>
        </p:txBody>
      </p:sp>
      <p:sp>
        <p:nvSpPr>
          <p:cNvPr id="4548" name="Google Shape;4548;p72"/>
          <p:cNvSpPr txBox="1">
            <a:spLocks noGrp="1"/>
          </p:cNvSpPr>
          <p:nvPr>
            <p:ph type="title" idx="2"/>
          </p:nvPr>
        </p:nvSpPr>
        <p:spPr>
          <a:xfrm>
            <a:off x="937700" y="1657638"/>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4549" name="Google Shape;4549;p72"/>
          <p:cNvSpPr txBox="1">
            <a:spLocks noGrp="1"/>
          </p:cNvSpPr>
          <p:nvPr>
            <p:ph type="subTitle" idx="1"/>
          </p:nvPr>
        </p:nvSpPr>
        <p:spPr>
          <a:xfrm>
            <a:off x="937700" y="2004025"/>
            <a:ext cx="21753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4550" name="Google Shape;4550;p72"/>
          <p:cNvSpPr txBox="1">
            <a:spLocks noGrp="1"/>
          </p:cNvSpPr>
          <p:nvPr>
            <p:ph type="title" idx="3"/>
          </p:nvPr>
        </p:nvSpPr>
        <p:spPr>
          <a:xfrm>
            <a:off x="3484419" y="1657638"/>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4551" name="Google Shape;4551;p72"/>
          <p:cNvSpPr txBox="1">
            <a:spLocks noGrp="1"/>
          </p:cNvSpPr>
          <p:nvPr>
            <p:ph type="subTitle" idx="4"/>
          </p:nvPr>
        </p:nvSpPr>
        <p:spPr>
          <a:xfrm>
            <a:off x="3484422" y="2004025"/>
            <a:ext cx="21753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biggest planet in the Solar System</a:t>
            </a:r>
            <a:endParaRPr/>
          </a:p>
        </p:txBody>
      </p:sp>
      <p:sp>
        <p:nvSpPr>
          <p:cNvPr id="4552" name="Google Shape;4552;p72"/>
          <p:cNvSpPr txBox="1">
            <a:spLocks noGrp="1"/>
          </p:cNvSpPr>
          <p:nvPr>
            <p:ph type="title" idx="5"/>
          </p:nvPr>
        </p:nvSpPr>
        <p:spPr>
          <a:xfrm>
            <a:off x="6031147" y="1657638"/>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4553" name="Google Shape;4553;p72"/>
          <p:cNvSpPr txBox="1">
            <a:spLocks noGrp="1"/>
          </p:cNvSpPr>
          <p:nvPr>
            <p:ph type="subTitle" idx="6"/>
          </p:nvPr>
        </p:nvSpPr>
        <p:spPr>
          <a:xfrm>
            <a:off x="6031149" y="2004025"/>
            <a:ext cx="21753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farthest planet from the Sun</a:t>
            </a:r>
            <a:endParaRPr/>
          </a:p>
        </p:txBody>
      </p:sp>
      <p:sp>
        <p:nvSpPr>
          <p:cNvPr id="4554" name="Google Shape;4554;p72"/>
          <p:cNvSpPr/>
          <p:nvPr/>
        </p:nvSpPr>
        <p:spPr>
          <a:xfrm>
            <a:off x="1414426" y="2799725"/>
            <a:ext cx="1221900" cy="1221900"/>
          </a:xfrm>
          <a:prstGeom prst="donut">
            <a:avLst>
              <a:gd name="adj" fmla="val 32203"/>
            </a:avLst>
          </a:prstGeom>
          <a:gradFill>
            <a:gsLst>
              <a:gs pos="0">
                <a:srgbClr val="FFFFFF"/>
              </a:gs>
              <a:gs pos="50000">
                <a:srgbClr val="FFFFFF"/>
              </a:gs>
              <a:gs pos="100000">
                <a:srgbClr val="E2E2E2"/>
              </a:gs>
            </a:gsLst>
            <a:lin ang="5400700" scaled="0"/>
          </a:gra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1414426" y="2799725"/>
            <a:ext cx="1221900" cy="1221900"/>
          </a:xfrm>
          <a:prstGeom prst="blockArc">
            <a:avLst>
              <a:gd name="adj1" fmla="val 16199905"/>
              <a:gd name="adj2" fmla="val 55252"/>
              <a:gd name="adj3" fmla="val 32177"/>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txBox="1">
            <a:spLocks noGrp="1"/>
          </p:cNvSpPr>
          <p:nvPr>
            <p:ph type="title" idx="7"/>
          </p:nvPr>
        </p:nvSpPr>
        <p:spPr>
          <a:xfrm>
            <a:off x="1462100" y="4149225"/>
            <a:ext cx="11265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4557" name="Google Shape;4557;p72"/>
          <p:cNvSpPr txBox="1">
            <a:spLocks noGrp="1"/>
          </p:cNvSpPr>
          <p:nvPr>
            <p:ph type="title" idx="8"/>
          </p:nvPr>
        </p:nvSpPr>
        <p:spPr>
          <a:xfrm>
            <a:off x="4008650" y="4149150"/>
            <a:ext cx="11265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55%</a:t>
            </a:r>
            <a:endParaRPr/>
          </a:p>
        </p:txBody>
      </p:sp>
      <p:sp>
        <p:nvSpPr>
          <p:cNvPr id="4558" name="Google Shape;4558;p72"/>
          <p:cNvSpPr txBox="1">
            <a:spLocks noGrp="1"/>
          </p:cNvSpPr>
          <p:nvPr>
            <p:ph type="title" idx="9"/>
          </p:nvPr>
        </p:nvSpPr>
        <p:spPr>
          <a:xfrm>
            <a:off x="6555550" y="4149150"/>
            <a:ext cx="11265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35%</a:t>
            </a:r>
            <a:endParaRPr/>
          </a:p>
        </p:txBody>
      </p:sp>
      <p:sp>
        <p:nvSpPr>
          <p:cNvPr id="4559" name="Google Shape;4559;p72"/>
          <p:cNvSpPr/>
          <p:nvPr/>
        </p:nvSpPr>
        <p:spPr>
          <a:xfrm>
            <a:off x="3961126" y="2799725"/>
            <a:ext cx="1221900" cy="1221900"/>
          </a:xfrm>
          <a:prstGeom prst="donut">
            <a:avLst>
              <a:gd name="adj" fmla="val 32203"/>
            </a:avLst>
          </a:prstGeom>
          <a:gradFill>
            <a:gsLst>
              <a:gs pos="0">
                <a:srgbClr val="FFFFFF"/>
              </a:gs>
              <a:gs pos="50000">
                <a:srgbClr val="FFFFFF"/>
              </a:gs>
              <a:gs pos="100000">
                <a:srgbClr val="E2E2E2"/>
              </a:gs>
            </a:gsLst>
            <a:lin ang="5400700" scaled="0"/>
          </a:gra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961126" y="2799725"/>
            <a:ext cx="1221900" cy="1221900"/>
          </a:xfrm>
          <a:prstGeom prst="blockArc">
            <a:avLst>
              <a:gd name="adj1" fmla="val 16199905"/>
              <a:gd name="adj2" fmla="val 5950742"/>
              <a:gd name="adj3" fmla="val 32261"/>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6507826" y="2799725"/>
            <a:ext cx="1221900" cy="1221900"/>
          </a:xfrm>
          <a:prstGeom prst="donut">
            <a:avLst>
              <a:gd name="adj" fmla="val 32203"/>
            </a:avLst>
          </a:prstGeom>
          <a:gradFill>
            <a:gsLst>
              <a:gs pos="0">
                <a:srgbClr val="FFFFFF"/>
              </a:gs>
              <a:gs pos="50000">
                <a:srgbClr val="FFFFFF"/>
              </a:gs>
              <a:gs pos="100000">
                <a:srgbClr val="E2E2E2"/>
              </a:gs>
            </a:gsLst>
            <a:lin ang="5400700" scaled="0"/>
          </a:gra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6507826" y="2799725"/>
            <a:ext cx="1221900" cy="1221900"/>
          </a:xfrm>
          <a:prstGeom prst="blockArc">
            <a:avLst>
              <a:gd name="adj1" fmla="val 16199905"/>
              <a:gd name="adj2" fmla="val 2190471"/>
              <a:gd name="adj3" fmla="val 322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1590950" y="2976275"/>
            <a:ext cx="868800" cy="8688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4137675" y="2976275"/>
            <a:ext cx="868800" cy="8688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6684400" y="2976275"/>
            <a:ext cx="868800" cy="8688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1966250" y="3351575"/>
            <a:ext cx="118200" cy="11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4512975" y="3351575"/>
            <a:ext cx="118200" cy="11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7059700" y="3351575"/>
            <a:ext cx="118200" cy="11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9" name="Google Shape;4569;p72"/>
          <p:cNvGrpSpPr/>
          <p:nvPr/>
        </p:nvGrpSpPr>
        <p:grpSpPr>
          <a:xfrm>
            <a:off x="215116" y="3339311"/>
            <a:ext cx="428835" cy="428835"/>
            <a:chOff x="8380157" y="546043"/>
            <a:chExt cx="273300" cy="273300"/>
          </a:xfrm>
        </p:grpSpPr>
        <p:sp>
          <p:nvSpPr>
            <p:cNvPr id="4570" name="Google Shape;4570;p72"/>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72" name="Google Shape;4572;p72"/>
          <p:cNvCxnSpPr/>
          <p:nvPr/>
        </p:nvCxnSpPr>
        <p:spPr>
          <a:xfrm>
            <a:off x="429538" y="3710088"/>
            <a:ext cx="0" cy="1443900"/>
          </a:xfrm>
          <a:prstGeom prst="straightConnector1">
            <a:avLst/>
          </a:prstGeom>
          <a:noFill/>
          <a:ln w="19050" cap="flat" cmpd="sng">
            <a:solidFill>
              <a:schemeClr val="accent3"/>
            </a:solidFill>
            <a:prstDash val="solid"/>
            <a:round/>
            <a:headEnd type="none" w="med" len="med"/>
            <a:tailEnd type="none" w="med" len="med"/>
          </a:ln>
        </p:spPr>
      </p:cxnSp>
      <p:grpSp>
        <p:nvGrpSpPr>
          <p:cNvPr id="4573" name="Google Shape;4573;p72"/>
          <p:cNvGrpSpPr/>
          <p:nvPr/>
        </p:nvGrpSpPr>
        <p:grpSpPr>
          <a:xfrm rot="-5400000">
            <a:off x="-553235" y="1082124"/>
            <a:ext cx="1754868" cy="143178"/>
            <a:chOff x="1131682" y="748176"/>
            <a:chExt cx="769005" cy="62742"/>
          </a:xfrm>
        </p:grpSpPr>
        <p:sp>
          <p:nvSpPr>
            <p:cNvPr id="4574" name="Google Shape;4574;p72"/>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6" name="Google Shape;4586;p72"/>
          <p:cNvGrpSpPr/>
          <p:nvPr/>
        </p:nvGrpSpPr>
        <p:grpSpPr>
          <a:xfrm rot="5400000" flipH="1">
            <a:off x="8193167" y="1554216"/>
            <a:ext cx="1377699" cy="608266"/>
            <a:chOff x="7677098" y="1765111"/>
            <a:chExt cx="1377699" cy="608266"/>
          </a:xfrm>
        </p:grpSpPr>
        <p:grpSp>
          <p:nvGrpSpPr>
            <p:cNvPr id="4587" name="Google Shape;4587;p72"/>
            <p:cNvGrpSpPr/>
            <p:nvPr/>
          </p:nvGrpSpPr>
          <p:grpSpPr>
            <a:xfrm>
              <a:off x="7677098" y="2035577"/>
              <a:ext cx="337800" cy="337800"/>
              <a:chOff x="2414073" y="4164177"/>
              <a:chExt cx="337800" cy="337800"/>
            </a:xfrm>
          </p:grpSpPr>
          <p:sp>
            <p:nvSpPr>
              <p:cNvPr id="4588" name="Google Shape;4588;p72"/>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0" name="Google Shape;4590;p72"/>
            <p:cNvSpPr/>
            <p:nvPr/>
          </p:nvSpPr>
          <p:spPr>
            <a:xfrm>
              <a:off x="7975147" y="1765111"/>
              <a:ext cx="1079650" cy="445925"/>
            </a:xfrm>
            <a:custGeom>
              <a:avLst/>
              <a:gdLst/>
              <a:ahLst/>
              <a:cxnLst/>
              <a:rect l="l" t="t" r="r" b="b"/>
              <a:pathLst>
                <a:path w="43186" h="17837" extrusionOk="0">
                  <a:moveTo>
                    <a:pt x="0" y="17837"/>
                  </a:moveTo>
                  <a:lnTo>
                    <a:pt x="21108" y="17837"/>
                  </a:lnTo>
                  <a:lnTo>
                    <a:pt x="42665" y="261"/>
                  </a:lnTo>
                  <a:lnTo>
                    <a:pt x="43186" y="0"/>
                  </a:lnTo>
                </a:path>
              </a:pathLst>
            </a:custGeom>
            <a:noFill/>
            <a:ln w="19050" cap="flat" cmpd="sng">
              <a:solidFill>
                <a:schemeClr val="accent3"/>
              </a:solidFill>
              <a:prstDash val="solid"/>
              <a:round/>
              <a:headEnd type="none" w="med" len="med"/>
              <a:tailEnd type="none" w="med" len="med"/>
            </a:ln>
          </p:spPr>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594"/>
        <p:cNvGrpSpPr/>
        <p:nvPr/>
      </p:nvGrpSpPr>
      <p:grpSpPr>
        <a:xfrm>
          <a:off x="0" y="0"/>
          <a:ext cx="0" cy="0"/>
          <a:chOff x="0" y="0"/>
          <a:chExt cx="0" cy="0"/>
        </a:xfrm>
      </p:grpSpPr>
      <p:grpSp>
        <p:nvGrpSpPr>
          <p:cNvPr id="4595" name="Google Shape;4595;p73"/>
          <p:cNvGrpSpPr/>
          <p:nvPr/>
        </p:nvGrpSpPr>
        <p:grpSpPr>
          <a:xfrm>
            <a:off x="2398899" y="-610336"/>
            <a:ext cx="4339725" cy="4338596"/>
            <a:chOff x="2525403" y="1252291"/>
            <a:chExt cx="2282504" cy="2281910"/>
          </a:xfrm>
        </p:grpSpPr>
        <p:sp>
          <p:nvSpPr>
            <p:cNvPr id="4596" name="Google Shape;4596;p73"/>
            <p:cNvSpPr/>
            <p:nvPr/>
          </p:nvSpPr>
          <p:spPr>
            <a:xfrm>
              <a:off x="2525997" y="2352028"/>
              <a:ext cx="59180" cy="10028"/>
            </a:xfrm>
            <a:custGeom>
              <a:avLst/>
              <a:gdLst/>
              <a:ahLst/>
              <a:cxnLst/>
              <a:rect l="l" t="t" r="r" b="b"/>
              <a:pathLst>
                <a:path w="1794" h="304" extrusionOk="0">
                  <a:moveTo>
                    <a:pt x="1794" y="63"/>
                  </a:moveTo>
                  <a:lnTo>
                    <a:pt x="1785" y="304"/>
                  </a:lnTo>
                  <a:lnTo>
                    <a:pt x="0" y="250"/>
                  </a:lnTo>
                  <a:lnTo>
                    <a:pt x="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527779" y="2310827"/>
              <a:ext cx="59476" cy="12106"/>
            </a:xfrm>
            <a:custGeom>
              <a:avLst/>
              <a:gdLst/>
              <a:ahLst/>
              <a:cxnLst/>
              <a:rect l="l" t="t" r="r" b="b"/>
              <a:pathLst>
                <a:path w="1803" h="367" extrusionOk="0">
                  <a:moveTo>
                    <a:pt x="1802" y="125"/>
                  </a:moveTo>
                  <a:lnTo>
                    <a:pt x="1784" y="366"/>
                  </a:lnTo>
                  <a:lnTo>
                    <a:pt x="0" y="250"/>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531011" y="2269923"/>
              <a:ext cx="59476" cy="13855"/>
            </a:xfrm>
            <a:custGeom>
              <a:avLst/>
              <a:gdLst/>
              <a:ahLst/>
              <a:cxnLst/>
              <a:rect l="l" t="t" r="r" b="b"/>
              <a:pathLst>
                <a:path w="1803" h="420" extrusionOk="0">
                  <a:moveTo>
                    <a:pt x="1802" y="188"/>
                  </a:moveTo>
                  <a:cubicBezTo>
                    <a:pt x="1793" y="268"/>
                    <a:pt x="1775" y="339"/>
                    <a:pt x="1775" y="420"/>
                  </a:cubicBezTo>
                  <a:lnTo>
                    <a:pt x="0" y="241"/>
                  </a:lnTo>
                  <a:cubicBezTo>
                    <a:pt x="9" y="161"/>
                    <a:pt x="18" y="81"/>
                    <a:pt x="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536289" y="2229018"/>
              <a:ext cx="59180" cy="16230"/>
            </a:xfrm>
            <a:custGeom>
              <a:avLst/>
              <a:gdLst/>
              <a:ahLst/>
              <a:cxnLst/>
              <a:rect l="l" t="t" r="r" b="b"/>
              <a:pathLst>
                <a:path w="1794" h="492" extrusionOk="0">
                  <a:moveTo>
                    <a:pt x="1794" y="250"/>
                  </a:moveTo>
                  <a:lnTo>
                    <a:pt x="1758" y="491"/>
                  </a:lnTo>
                  <a:lnTo>
                    <a:pt x="1" y="241"/>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2542491" y="2188410"/>
              <a:ext cx="59180" cy="17978"/>
            </a:xfrm>
            <a:custGeom>
              <a:avLst/>
              <a:gdLst/>
              <a:ahLst/>
              <a:cxnLst/>
              <a:rect l="l" t="t" r="r" b="b"/>
              <a:pathLst>
                <a:path w="1794" h="545" extrusionOk="0">
                  <a:moveTo>
                    <a:pt x="1793" y="313"/>
                  </a:moveTo>
                  <a:lnTo>
                    <a:pt x="1758" y="545"/>
                  </a:lnTo>
                  <a:lnTo>
                    <a:pt x="0" y="241"/>
                  </a:lnTo>
                  <a:lnTo>
                    <a:pt x="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2550144" y="2147803"/>
              <a:ext cx="59180" cy="20320"/>
            </a:xfrm>
            <a:custGeom>
              <a:avLst/>
              <a:gdLst/>
              <a:ahLst/>
              <a:cxnLst/>
              <a:rect l="l" t="t" r="r" b="b"/>
              <a:pathLst>
                <a:path w="1794" h="616" extrusionOk="0">
                  <a:moveTo>
                    <a:pt x="1793" y="384"/>
                  </a:moveTo>
                  <a:lnTo>
                    <a:pt x="1740" y="616"/>
                  </a:lnTo>
                  <a:lnTo>
                    <a:pt x="0" y="250"/>
                  </a:lnTo>
                  <a:lnTo>
                    <a:pt x="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2559546" y="2107789"/>
              <a:ext cx="58586" cy="22102"/>
            </a:xfrm>
            <a:custGeom>
              <a:avLst/>
              <a:gdLst/>
              <a:ahLst/>
              <a:cxnLst/>
              <a:rect l="l" t="t" r="r" b="b"/>
              <a:pathLst>
                <a:path w="1776" h="670" extrusionOk="0">
                  <a:moveTo>
                    <a:pt x="1776" y="446"/>
                  </a:moveTo>
                  <a:lnTo>
                    <a:pt x="1722" y="669"/>
                  </a:lnTo>
                  <a:lnTo>
                    <a:pt x="0" y="241"/>
                  </a:lnTo>
                  <a:lnTo>
                    <a:pt x="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2570135" y="2068039"/>
              <a:ext cx="58883" cy="24180"/>
            </a:xfrm>
            <a:custGeom>
              <a:avLst/>
              <a:gdLst/>
              <a:ahLst/>
              <a:cxnLst/>
              <a:rect l="l" t="t" r="r" b="b"/>
              <a:pathLst>
                <a:path w="1785" h="733" extrusionOk="0">
                  <a:moveTo>
                    <a:pt x="1785" y="509"/>
                  </a:moveTo>
                  <a:lnTo>
                    <a:pt x="1713" y="732"/>
                  </a:lnTo>
                  <a:lnTo>
                    <a:pt x="1" y="242"/>
                  </a:lnTo>
                  <a:lnTo>
                    <a:pt x="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2582505" y="2028916"/>
              <a:ext cx="58289" cy="25928"/>
            </a:xfrm>
            <a:custGeom>
              <a:avLst/>
              <a:gdLst/>
              <a:ahLst/>
              <a:cxnLst/>
              <a:rect l="l" t="t" r="r" b="b"/>
              <a:pathLst>
                <a:path w="1767" h="786" extrusionOk="0">
                  <a:moveTo>
                    <a:pt x="1767" y="562"/>
                  </a:moveTo>
                  <a:lnTo>
                    <a:pt x="1686" y="785"/>
                  </a:lnTo>
                  <a:lnTo>
                    <a:pt x="0" y="232"/>
                  </a:lnTo>
                  <a:lnTo>
                    <a:pt x="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2595733" y="1990057"/>
              <a:ext cx="58025" cy="28006"/>
            </a:xfrm>
            <a:custGeom>
              <a:avLst/>
              <a:gdLst/>
              <a:ahLst/>
              <a:cxnLst/>
              <a:rect l="l" t="t" r="r" b="b"/>
              <a:pathLst>
                <a:path w="1759" h="849" extrusionOk="0">
                  <a:moveTo>
                    <a:pt x="1758" y="625"/>
                  </a:moveTo>
                  <a:lnTo>
                    <a:pt x="1669" y="848"/>
                  </a:lnTo>
                  <a:lnTo>
                    <a:pt x="1" y="233"/>
                  </a:lnTo>
                  <a:lnTo>
                    <a:pt x="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610742" y="1951494"/>
              <a:ext cx="57431" cy="30052"/>
            </a:xfrm>
            <a:custGeom>
              <a:avLst/>
              <a:gdLst/>
              <a:ahLst/>
              <a:cxnLst/>
              <a:rect l="l" t="t" r="r" b="b"/>
              <a:pathLst>
                <a:path w="1741" h="911" extrusionOk="0">
                  <a:moveTo>
                    <a:pt x="1740" y="697"/>
                  </a:moveTo>
                  <a:lnTo>
                    <a:pt x="1651" y="911"/>
                  </a:lnTo>
                  <a:lnTo>
                    <a:pt x="1" y="233"/>
                  </a:lnTo>
                  <a:lnTo>
                    <a:pt x="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627236" y="1913856"/>
              <a:ext cx="56837" cy="32097"/>
            </a:xfrm>
            <a:custGeom>
              <a:avLst/>
              <a:gdLst/>
              <a:ahLst/>
              <a:cxnLst/>
              <a:rect l="l" t="t" r="r" b="b"/>
              <a:pathLst>
                <a:path w="1723" h="973" extrusionOk="0">
                  <a:moveTo>
                    <a:pt x="1722" y="749"/>
                  </a:moveTo>
                  <a:lnTo>
                    <a:pt x="1624" y="972"/>
                  </a:lnTo>
                  <a:lnTo>
                    <a:pt x="0" y="232"/>
                  </a:lnTo>
                  <a:lnTo>
                    <a:pt x="1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645181" y="1877041"/>
              <a:ext cx="55947" cy="33581"/>
            </a:xfrm>
            <a:custGeom>
              <a:avLst/>
              <a:gdLst/>
              <a:ahLst/>
              <a:cxnLst/>
              <a:rect l="l" t="t" r="r" b="b"/>
              <a:pathLst>
                <a:path w="1696" h="1018" extrusionOk="0">
                  <a:moveTo>
                    <a:pt x="1696" y="804"/>
                  </a:moveTo>
                  <a:lnTo>
                    <a:pt x="1588" y="1018"/>
                  </a:lnTo>
                  <a:lnTo>
                    <a:pt x="1" y="215"/>
                  </a:lnTo>
                  <a:lnTo>
                    <a:pt x="1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664017" y="1840557"/>
              <a:ext cx="55353" cy="35363"/>
            </a:xfrm>
            <a:custGeom>
              <a:avLst/>
              <a:gdLst/>
              <a:ahLst/>
              <a:cxnLst/>
              <a:rect l="l" t="t" r="r" b="b"/>
              <a:pathLst>
                <a:path w="1678" h="1072" extrusionOk="0">
                  <a:moveTo>
                    <a:pt x="1678" y="866"/>
                  </a:moveTo>
                  <a:lnTo>
                    <a:pt x="1562" y="1071"/>
                  </a:lnTo>
                  <a:lnTo>
                    <a:pt x="0" y="215"/>
                  </a:lnTo>
                  <a:lnTo>
                    <a:pt x="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2684337" y="1804667"/>
              <a:ext cx="54462" cy="37111"/>
            </a:xfrm>
            <a:custGeom>
              <a:avLst/>
              <a:gdLst/>
              <a:ahLst/>
              <a:cxnLst/>
              <a:rect l="l" t="t" r="r" b="b"/>
              <a:pathLst>
                <a:path w="1651" h="1125" extrusionOk="0">
                  <a:moveTo>
                    <a:pt x="1650" y="919"/>
                  </a:moveTo>
                  <a:lnTo>
                    <a:pt x="1534" y="1124"/>
                  </a:lnTo>
                  <a:lnTo>
                    <a:pt x="0" y="223"/>
                  </a:lnTo>
                  <a:lnTo>
                    <a:pt x="1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2706109" y="1769931"/>
              <a:ext cx="53869" cy="38892"/>
            </a:xfrm>
            <a:custGeom>
              <a:avLst/>
              <a:gdLst/>
              <a:ahLst/>
              <a:cxnLst/>
              <a:rect l="l" t="t" r="r" b="b"/>
              <a:pathLst>
                <a:path w="1633" h="1179" extrusionOk="0">
                  <a:moveTo>
                    <a:pt x="1633" y="973"/>
                  </a:moveTo>
                  <a:lnTo>
                    <a:pt x="1499" y="1178"/>
                  </a:lnTo>
                  <a:lnTo>
                    <a:pt x="0" y="215"/>
                  </a:lnTo>
                  <a:lnTo>
                    <a:pt x="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2729068" y="1735789"/>
              <a:ext cx="52681" cy="40377"/>
            </a:xfrm>
            <a:custGeom>
              <a:avLst/>
              <a:gdLst/>
              <a:ahLst/>
              <a:cxnLst/>
              <a:rect l="l" t="t" r="r" b="b"/>
              <a:pathLst>
                <a:path w="1597" h="1224" extrusionOk="0">
                  <a:moveTo>
                    <a:pt x="1597" y="1027"/>
                  </a:moveTo>
                  <a:lnTo>
                    <a:pt x="1463" y="1223"/>
                  </a:lnTo>
                  <a:lnTo>
                    <a:pt x="0" y="206"/>
                  </a:lnTo>
                  <a:lnTo>
                    <a:pt x="1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2752885" y="1702538"/>
              <a:ext cx="51823" cy="41828"/>
            </a:xfrm>
            <a:custGeom>
              <a:avLst/>
              <a:gdLst/>
              <a:ahLst/>
              <a:cxnLst/>
              <a:rect l="l" t="t" r="r" b="b"/>
              <a:pathLst>
                <a:path w="1571" h="1268" extrusionOk="0">
                  <a:moveTo>
                    <a:pt x="1571" y="1080"/>
                  </a:moveTo>
                  <a:lnTo>
                    <a:pt x="1428" y="1268"/>
                  </a:lnTo>
                  <a:lnTo>
                    <a:pt x="1" y="197"/>
                  </a:lnTo>
                  <a:lnTo>
                    <a:pt x="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2778484" y="1670177"/>
              <a:ext cx="50669" cy="43576"/>
            </a:xfrm>
            <a:custGeom>
              <a:avLst/>
              <a:gdLst/>
              <a:ahLst/>
              <a:cxnLst/>
              <a:rect l="l" t="t" r="r" b="b"/>
              <a:pathLst>
                <a:path w="1536" h="1321" extrusionOk="0">
                  <a:moveTo>
                    <a:pt x="1535" y="1133"/>
                  </a:moveTo>
                  <a:lnTo>
                    <a:pt x="1384" y="1321"/>
                  </a:lnTo>
                  <a:lnTo>
                    <a:pt x="1" y="197"/>
                  </a:lnTo>
                  <a:lnTo>
                    <a:pt x="1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2804973" y="1638971"/>
              <a:ext cx="49481" cy="44764"/>
            </a:xfrm>
            <a:custGeom>
              <a:avLst/>
              <a:gdLst/>
              <a:ahLst/>
              <a:cxnLst/>
              <a:rect l="l" t="t" r="r" b="b"/>
              <a:pathLst>
                <a:path w="1500" h="1357" extrusionOk="0">
                  <a:moveTo>
                    <a:pt x="1499" y="1178"/>
                  </a:moveTo>
                  <a:lnTo>
                    <a:pt x="1348" y="1357"/>
                  </a:lnTo>
                  <a:lnTo>
                    <a:pt x="1" y="188"/>
                  </a:lnTo>
                  <a:lnTo>
                    <a:pt x="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2832649" y="1608655"/>
              <a:ext cx="48294" cy="45952"/>
            </a:xfrm>
            <a:custGeom>
              <a:avLst/>
              <a:gdLst/>
              <a:ahLst/>
              <a:cxnLst/>
              <a:rect l="l" t="t" r="r" b="b"/>
              <a:pathLst>
                <a:path w="1464" h="1393" extrusionOk="0">
                  <a:moveTo>
                    <a:pt x="1463" y="1223"/>
                  </a:moveTo>
                  <a:lnTo>
                    <a:pt x="1294" y="1393"/>
                  </a:lnTo>
                  <a:lnTo>
                    <a:pt x="0" y="179"/>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2860886" y="1578933"/>
              <a:ext cx="47403" cy="47436"/>
            </a:xfrm>
            <a:custGeom>
              <a:avLst/>
              <a:gdLst/>
              <a:ahLst/>
              <a:cxnLst/>
              <a:rect l="l" t="t" r="r" b="b"/>
              <a:pathLst>
                <a:path w="1437" h="1438" extrusionOk="0">
                  <a:moveTo>
                    <a:pt x="1437" y="1277"/>
                  </a:moveTo>
                  <a:lnTo>
                    <a:pt x="1259" y="1437"/>
                  </a:lnTo>
                  <a:lnTo>
                    <a:pt x="1" y="179"/>
                  </a:lnTo>
                  <a:lnTo>
                    <a:pt x="1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2890905" y="1550696"/>
              <a:ext cx="45655" cy="48591"/>
            </a:xfrm>
            <a:custGeom>
              <a:avLst/>
              <a:gdLst/>
              <a:ahLst/>
              <a:cxnLst/>
              <a:rect l="l" t="t" r="r" b="b"/>
              <a:pathLst>
                <a:path w="1384" h="1473" extrusionOk="0">
                  <a:moveTo>
                    <a:pt x="1383" y="1312"/>
                  </a:moveTo>
                  <a:lnTo>
                    <a:pt x="1214" y="1473"/>
                  </a:lnTo>
                  <a:lnTo>
                    <a:pt x="1" y="170"/>
                  </a:lnTo>
                  <a:lnTo>
                    <a:pt x="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2921517" y="1523613"/>
              <a:ext cx="44467" cy="49778"/>
            </a:xfrm>
            <a:custGeom>
              <a:avLst/>
              <a:gdLst/>
              <a:ahLst/>
              <a:cxnLst/>
              <a:rect l="l" t="t" r="r" b="b"/>
              <a:pathLst>
                <a:path w="1348" h="1509" extrusionOk="0">
                  <a:moveTo>
                    <a:pt x="1347" y="1357"/>
                  </a:moveTo>
                  <a:lnTo>
                    <a:pt x="1169" y="1508"/>
                  </a:lnTo>
                  <a:lnTo>
                    <a:pt x="0" y="161"/>
                  </a:lnTo>
                  <a:lnTo>
                    <a:pt x="1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2953284" y="1497421"/>
              <a:ext cx="43016" cy="50966"/>
            </a:xfrm>
            <a:custGeom>
              <a:avLst/>
              <a:gdLst/>
              <a:ahLst/>
              <a:cxnLst/>
              <a:rect l="l" t="t" r="r" b="b"/>
              <a:pathLst>
                <a:path w="1304" h="1545" extrusionOk="0">
                  <a:moveTo>
                    <a:pt x="1303" y="1401"/>
                  </a:moveTo>
                  <a:lnTo>
                    <a:pt x="1116" y="1544"/>
                  </a:lnTo>
                  <a:lnTo>
                    <a:pt x="1" y="153"/>
                  </a:lnTo>
                  <a:lnTo>
                    <a:pt x="1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2985678" y="1472417"/>
              <a:ext cx="41531" cy="51823"/>
            </a:xfrm>
            <a:custGeom>
              <a:avLst/>
              <a:gdLst/>
              <a:ahLst/>
              <a:cxnLst/>
              <a:rect l="l" t="t" r="r" b="b"/>
              <a:pathLst>
                <a:path w="1259" h="1571" extrusionOk="0">
                  <a:moveTo>
                    <a:pt x="1258" y="1437"/>
                  </a:moveTo>
                  <a:lnTo>
                    <a:pt x="1062" y="1571"/>
                  </a:lnTo>
                  <a:lnTo>
                    <a:pt x="0" y="143"/>
                  </a:lnTo>
                  <a:lnTo>
                    <a:pt x="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3019226" y="1448567"/>
              <a:ext cx="39750" cy="53011"/>
            </a:xfrm>
            <a:custGeom>
              <a:avLst/>
              <a:gdLst/>
              <a:ahLst/>
              <a:cxnLst/>
              <a:rect l="l" t="t" r="r" b="b"/>
              <a:pathLst>
                <a:path w="1205" h="1607" extrusionOk="0">
                  <a:moveTo>
                    <a:pt x="1205" y="1473"/>
                  </a:moveTo>
                  <a:lnTo>
                    <a:pt x="1017" y="1607"/>
                  </a:lnTo>
                  <a:lnTo>
                    <a:pt x="0" y="144"/>
                  </a:lnTo>
                  <a:lnTo>
                    <a:pt x="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3053632" y="1426201"/>
              <a:ext cx="38298" cy="53902"/>
            </a:xfrm>
            <a:custGeom>
              <a:avLst/>
              <a:gdLst/>
              <a:ahLst/>
              <a:cxnLst/>
              <a:rect l="l" t="t" r="r" b="b"/>
              <a:pathLst>
                <a:path w="1161" h="1634" extrusionOk="0">
                  <a:moveTo>
                    <a:pt x="1161" y="1509"/>
                  </a:moveTo>
                  <a:lnTo>
                    <a:pt x="964" y="1634"/>
                  </a:lnTo>
                  <a:lnTo>
                    <a:pt x="1" y="135"/>
                  </a:lnTo>
                  <a:lnTo>
                    <a:pt x="2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3088665" y="1405023"/>
              <a:ext cx="36814" cy="54759"/>
            </a:xfrm>
            <a:custGeom>
              <a:avLst/>
              <a:gdLst/>
              <a:ahLst/>
              <a:cxnLst/>
              <a:rect l="l" t="t" r="r" b="b"/>
              <a:pathLst>
                <a:path w="1116" h="1660" extrusionOk="0">
                  <a:moveTo>
                    <a:pt x="1116" y="1535"/>
                  </a:moveTo>
                  <a:lnTo>
                    <a:pt x="910" y="1660"/>
                  </a:lnTo>
                  <a:lnTo>
                    <a:pt x="1" y="126"/>
                  </a:lnTo>
                  <a:lnTo>
                    <a:pt x="2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3124555" y="1384736"/>
              <a:ext cx="35066" cy="55650"/>
            </a:xfrm>
            <a:custGeom>
              <a:avLst/>
              <a:gdLst/>
              <a:ahLst/>
              <a:cxnLst/>
              <a:rect l="l" t="t" r="r" b="b"/>
              <a:pathLst>
                <a:path w="1063" h="1687" extrusionOk="0">
                  <a:moveTo>
                    <a:pt x="1063" y="1579"/>
                  </a:moveTo>
                  <a:lnTo>
                    <a:pt x="848" y="1686"/>
                  </a:lnTo>
                  <a:lnTo>
                    <a:pt x="1" y="116"/>
                  </a:lnTo>
                  <a:lnTo>
                    <a:pt x="2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3161370" y="1366197"/>
              <a:ext cx="32988" cy="56211"/>
            </a:xfrm>
            <a:custGeom>
              <a:avLst/>
              <a:gdLst/>
              <a:ahLst/>
              <a:cxnLst/>
              <a:rect l="l" t="t" r="r" b="b"/>
              <a:pathLst>
                <a:path w="1000" h="1704" extrusionOk="0">
                  <a:moveTo>
                    <a:pt x="999" y="1597"/>
                  </a:moveTo>
                  <a:lnTo>
                    <a:pt x="785" y="1704"/>
                  </a:lnTo>
                  <a:lnTo>
                    <a:pt x="0" y="107"/>
                  </a:lnTo>
                  <a:lnTo>
                    <a:pt x="2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3198744" y="1348813"/>
              <a:ext cx="31206" cy="57134"/>
            </a:xfrm>
            <a:custGeom>
              <a:avLst/>
              <a:gdLst/>
              <a:ahLst/>
              <a:cxnLst/>
              <a:rect l="l" t="t" r="r" b="b"/>
              <a:pathLst>
                <a:path w="946" h="1732" extrusionOk="0">
                  <a:moveTo>
                    <a:pt x="946" y="1633"/>
                  </a:moveTo>
                  <a:lnTo>
                    <a:pt x="723" y="1731"/>
                  </a:lnTo>
                  <a:lnTo>
                    <a:pt x="0" y="108"/>
                  </a:lnTo>
                  <a:lnTo>
                    <a:pt x="2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3236383" y="1332946"/>
              <a:ext cx="29458" cy="57398"/>
            </a:xfrm>
            <a:custGeom>
              <a:avLst/>
              <a:gdLst/>
              <a:ahLst/>
              <a:cxnLst/>
              <a:rect l="l" t="t" r="r" b="b"/>
              <a:pathLst>
                <a:path w="893" h="1740" extrusionOk="0">
                  <a:moveTo>
                    <a:pt x="893" y="1659"/>
                  </a:moveTo>
                  <a:lnTo>
                    <a:pt x="670" y="1740"/>
                  </a:lnTo>
                  <a:lnTo>
                    <a:pt x="1" y="98"/>
                  </a:lnTo>
                  <a:lnTo>
                    <a:pt x="2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3274649" y="1318200"/>
              <a:ext cx="27709" cy="58025"/>
            </a:xfrm>
            <a:custGeom>
              <a:avLst/>
              <a:gdLst/>
              <a:ahLst/>
              <a:cxnLst/>
              <a:rect l="l" t="t" r="r" b="b"/>
              <a:pathLst>
                <a:path w="840" h="1759" extrusionOk="0">
                  <a:moveTo>
                    <a:pt x="839" y="1678"/>
                  </a:moveTo>
                  <a:lnTo>
                    <a:pt x="616" y="1758"/>
                  </a:lnTo>
                  <a:lnTo>
                    <a:pt x="1" y="81"/>
                  </a:lnTo>
                  <a:lnTo>
                    <a:pt x="2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3313805" y="1304972"/>
              <a:ext cx="25631" cy="58586"/>
            </a:xfrm>
            <a:custGeom>
              <a:avLst/>
              <a:gdLst/>
              <a:ahLst/>
              <a:cxnLst/>
              <a:rect l="l" t="t" r="r" b="b"/>
              <a:pathLst>
                <a:path w="777" h="1776" extrusionOk="0">
                  <a:moveTo>
                    <a:pt x="776" y="1704"/>
                  </a:moveTo>
                  <a:lnTo>
                    <a:pt x="553" y="1776"/>
                  </a:lnTo>
                  <a:lnTo>
                    <a:pt x="0" y="81"/>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3353225" y="1293493"/>
              <a:ext cx="23586" cy="58883"/>
            </a:xfrm>
            <a:custGeom>
              <a:avLst/>
              <a:gdLst/>
              <a:ahLst/>
              <a:cxnLst/>
              <a:rect l="l" t="t" r="r" b="b"/>
              <a:pathLst>
                <a:path w="715" h="1785" extrusionOk="0">
                  <a:moveTo>
                    <a:pt x="714" y="1722"/>
                  </a:moveTo>
                  <a:lnTo>
                    <a:pt x="491" y="1785"/>
                  </a:lnTo>
                  <a:lnTo>
                    <a:pt x="1" y="72"/>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3392942" y="1283200"/>
              <a:ext cx="21838" cy="58883"/>
            </a:xfrm>
            <a:custGeom>
              <a:avLst/>
              <a:gdLst/>
              <a:ahLst/>
              <a:cxnLst/>
              <a:rect l="l" t="t" r="r" b="b"/>
              <a:pathLst>
                <a:path w="662" h="1785" extrusionOk="0">
                  <a:moveTo>
                    <a:pt x="661" y="1731"/>
                  </a:moveTo>
                  <a:lnTo>
                    <a:pt x="429" y="1785"/>
                  </a:lnTo>
                  <a:lnTo>
                    <a:pt x="1" y="63"/>
                  </a:lnTo>
                  <a:lnTo>
                    <a:pt x="2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3433285" y="1274360"/>
              <a:ext cx="19727" cy="59180"/>
            </a:xfrm>
            <a:custGeom>
              <a:avLst/>
              <a:gdLst/>
              <a:ahLst/>
              <a:cxnLst/>
              <a:rect l="l" t="t" r="r" b="b"/>
              <a:pathLst>
                <a:path w="598" h="1794" extrusionOk="0">
                  <a:moveTo>
                    <a:pt x="598" y="1740"/>
                  </a:moveTo>
                  <a:cubicBezTo>
                    <a:pt x="518" y="1758"/>
                    <a:pt x="437" y="1767"/>
                    <a:pt x="366" y="1794"/>
                  </a:cubicBezTo>
                  <a:lnTo>
                    <a:pt x="0" y="45"/>
                  </a:lnTo>
                  <a:cubicBezTo>
                    <a:pt x="80" y="28"/>
                    <a:pt x="161" y="10"/>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3473893" y="1267004"/>
              <a:ext cx="17384" cy="59476"/>
            </a:xfrm>
            <a:custGeom>
              <a:avLst/>
              <a:gdLst/>
              <a:ahLst/>
              <a:cxnLst/>
              <a:rect l="l" t="t" r="r" b="b"/>
              <a:pathLst>
                <a:path w="527" h="1803" extrusionOk="0">
                  <a:moveTo>
                    <a:pt x="527" y="1758"/>
                  </a:moveTo>
                  <a:lnTo>
                    <a:pt x="295" y="1803"/>
                  </a:lnTo>
                  <a:lnTo>
                    <a:pt x="0" y="45"/>
                  </a:lnTo>
                  <a:lnTo>
                    <a:pt x="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3514501" y="1261132"/>
              <a:ext cx="15636" cy="59476"/>
            </a:xfrm>
            <a:custGeom>
              <a:avLst/>
              <a:gdLst/>
              <a:ahLst/>
              <a:cxnLst/>
              <a:rect l="l" t="t" r="r" b="b"/>
              <a:pathLst>
                <a:path w="474" h="1803" extrusionOk="0">
                  <a:moveTo>
                    <a:pt x="473" y="1767"/>
                  </a:moveTo>
                  <a:lnTo>
                    <a:pt x="241" y="1802"/>
                  </a:lnTo>
                  <a:lnTo>
                    <a:pt x="0" y="36"/>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3555405" y="1256712"/>
              <a:ext cx="13558" cy="59180"/>
            </a:xfrm>
            <a:custGeom>
              <a:avLst/>
              <a:gdLst/>
              <a:ahLst/>
              <a:cxnLst/>
              <a:rect l="l" t="t" r="r" b="b"/>
              <a:pathLst>
                <a:path w="411" h="1794" extrusionOk="0">
                  <a:moveTo>
                    <a:pt x="411" y="1776"/>
                  </a:moveTo>
                  <a:lnTo>
                    <a:pt x="170" y="1794"/>
                  </a:lnTo>
                  <a:lnTo>
                    <a:pt x="0" y="18"/>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3596607" y="1253776"/>
              <a:ext cx="11216" cy="59180"/>
            </a:xfrm>
            <a:custGeom>
              <a:avLst/>
              <a:gdLst/>
              <a:ahLst/>
              <a:cxnLst/>
              <a:rect l="l" t="t" r="r" b="b"/>
              <a:pathLst>
                <a:path w="340" h="1794" extrusionOk="0">
                  <a:moveTo>
                    <a:pt x="339" y="1776"/>
                  </a:moveTo>
                  <a:lnTo>
                    <a:pt x="107" y="1793"/>
                  </a:lnTo>
                  <a:lnTo>
                    <a:pt x="0" y="18"/>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3637808" y="1252291"/>
              <a:ext cx="9138" cy="59180"/>
            </a:xfrm>
            <a:custGeom>
              <a:avLst/>
              <a:gdLst/>
              <a:ahLst/>
              <a:cxnLst/>
              <a:rect l="l" t="t" r="r" b="b"/>
              <a:pathLst>
                <a:path w="277" h="1794" extrusionOk="0">
                  <a:moveTo>
                    <a:pt x="277" y="1785"/>
                  </a:moveTo>
                  <a:lnTo>
                    <a:pt x="45" y="1794"/>
                  </a:lnTo>
                  <a:lnTo>
                    <a:pt x="0" y="10"/>
                  </a:lnTo>
                  <a:lnTo>
                    <a:pt x="2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3678119" y="1252291"/>
              <a:ext cx="9138" cy="58883"/>
            </a:xfrm>
            <a:custGeom>
              <a:avLst/>
              <a:gdLst/>
              <a:ahLst/>
              <a:cxnLst/>
              <a:rect l="l" t="t" r="r" b="b"/>
              <a:pathLst>
                <a:path w="277" h="1785" extrusionOk="0">
                  <a:moveTo>
                    <a:pt x="241" y="1785"/>
                  </a:moveTo>
                  <a:lnTo>
                    <a:pt x="0" y="1776"/>
                  </a:lnTo>
                  <a:lnTo>
                    <a:pt x="27" y="1"/>
                  </a:lnTo>
                  <a:lnTo>
                    <a:pt x="2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3717242" y="1253182"/>
              <a:ext cx="10919" cy="59180"/>
            </a:xfrm>
            <a:custGeom>
              <a:avLst/>
              <a:gdLst/>
              <a:ahLst/>
              <a:cxnLst/>
              <a:rect l="l" t="t" r="r" b="b"/>
              <a:pathLst>
                <a:path w="331" h="1794" extrusionOk="0">
                  <a:moveTo>
                    <a:pt x="242" y="1794"/>
                  </a:moveTo>
                  <a:cubicBezTo>
                    <a:pt x="161" y="1785"/>
                    <a:pt x="81" y="1785"/>
                    <a:pt x="1" y="1785"/>
                  </a:cubicBezTo>
                  <a:lnTo>
                    <a:pt x="90" y="0"/>
                  </a:lnTo>
                  <a:cubicBezTo>
                    <a:pt x="170" y="9"/>
                    <a:pt x="251" y="9"/>
                    <a:pt x="331" y="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3756398" y="1256118"/>
              <a:ext cx="12964" cy="59180"/>
            </a:xfrm>
            <a:custGeom>
              <a:avLst/>
              <a:gdLst/>
              <a:ahLst/>
              <a:cxnLst/>
              <a:rect l="l" t="t" r="r" b="b"/>
              <a:pathLst>
                <a:path w="393" h="1794" extrusionOk="0">
                  <a:moveTo>
                    <a:pt x="232" y="1794"/>
                  </a:moveTo>
                  <a:lnTo>
                    <a:pt x="0" y="1776"/>
                  </a:lnTo>
                  <a:lnTo>
                    <a:pt x="143" y="1"/>
                  </a:lnTo>
                  <a:lnTo>
                    <a:pt x="393" y="1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3795224" y="1260241"/>
              <a:ext cx="15042" cy="59180"/>
            </a:xfrm>
            <a:custGeom>
              <a:avLst/>
              <a:gdLst/>
              <a:ahLst/>
              <a:cxnLst/>
              <a:rect l="l" t="t" r="r" b="b"/>
              <a:pathLst>
                <a:path w="456" h="1794" extrusionOk="0">
                  <a:moveTo>
                    <a:pt x="233" y="1794"/>
                  </a:moveTo>
                  <a:lnTo>
                    <a:pt x="1" y="1767"/>
                  </a:lnTo>
                  <a:lnTo>
                    <a:pt x="206" y="1"/>
                  </a:lnTo>
                  <a:lnTo>
                    <a:pt x="456" y="2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3834084" y="1265552"/>
              <a:ext cx="17088" cy="59476"/>
            </a:xfrm>
            <a:custGeom>
              <a:avLst/>
              <a:gdLst/>
              <a:ahLst/>
              <a:cxnLst/>
              <a:rect l="l" t="t" r="r" b="b"/>
              <a:pathLst>
                <a:path w="518" h="1803" extrusionOk="0">
                  <a:moveTo>
                    <a:pt x="232" y="1802"/>
                  </a:moveTo>
                  <a:lnTo>
                    <a:pt x="1" y="1758"/>
                  </a:lnTo>
                  <a:lnTo>
                    <a:pt x="268" y="0"/>
                  </a:lnTo>
                  <a:lnTo>
                    <a:pt x="518" y="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3872349" y="1272908"/>
              <a:ext cx="19463" cy="58883"/>
            </a:xfrm>
            <a:custGeom>
              <a:avLst/>
              <a:gdLst/>
              <a:ahLst/>
              <a:cxnLst/>
              <a:rect l="l" t="t" r="r" b="b"/>
              <a:pathLst>
                <a:path w="590" h="1785" extrusionOk="0">
                  <a:moveTo>
                    <a:pt x="241" y="1784"/>
                  </a:moveTo>
                  <a:lnTo>
                    <a:pt x="0" y="1749"/>
                  </a:lnTo>
                  <a:lnTo>
                    <a:pt x="339" y="0"/>
                  </a:lnTo>
                  <a:lnTo>
                    <a:pt x="589" y="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3910615" y="1281419"/>
              <a:ext cx="21211" cy="58916"/>
            </a:xfrm>
            <a:custGeom>
              <a:avLst/>
              <a:gdLst/>
              <a:ahLst/>
              <a:cxnLst/>
              <a:rect l="l" t="t" r="r" b="b"/>
              <a:pathLst>
                <a:path w="643" h="1786" extrusionOk="0">
                  <a:moveTo>
                    <a:pt x="232" y="1785"/>
                  </a:moveTo>
                  <a:lnTo>
                    <a:pt x="0" y="1732"/>
                  </a:lnTo>
                  <a:lnTo>
                    <a:pt x="401" y="1"/>
                  </a:lnTo>
                  <a:lnTo>
                    <a:pt x="642" y="5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3948550" y="1291447"/>
              <a:ext cx="23289" cy="58883"/>
            </a:xfrm>
            <a:custGeom>
              <a:avLst/>
              <a:gdLst/>
              <a:ahLst/>
              <a:cxnLst/>
              <a:rect l="l" t="t" r="r" b="b"/>
              <a:pathLst>
                <a:path w="706" h="1785" extrusionOk="0">
                  <a:moveTo>
                    <a:pt x="233" y="1784"/>
                  </a:moveTo>
                  <a:lnTo>
                    <a:pt x="1" y="1713"/>
                  </a:lnTo>
                  <a:lnTo>
                    <a:pt x="465" y="0"/>
                  </a:lnTo>
                  <a:lnTo>
                    <a:pt x="706" y="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3986222" y="1302630"/>
              <a:ext cx="25071" cy="58586"/>
            </a:xfrm>
            <a:custGeom>
              <a:avLst/>
              <a:gdLst/>
              <a:ahLst/>
              <a:cxnLst/>
              <a:rect l="l" t="t" r="r" b="b"/>
              <a:pathLst>
                <a:path w="760" h="1776" extrusionOk="0">
                  <a:moveTo>
                    <a:pt x="224" y="1775"/>
                  </a:moveTo>
                  <a:cubicBezTo>
                    <a:pt x="152" y="1749"/>
                    <a:pt x="81" y="1722"/>
                    <a:pt x="1" y="1704"/>
                  </a:cubicBezTo>
                  <a:lnTo>
                    <a:pt x="527" y="0"/>
                  </a:lnTo>
                  <a:cubicBezTo>
                    <a:pt x="607" y="18"/>
                    <a:pt x="688" y="45"/>
                    <a:pt x="759" y="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4023300" y="1315561"/>
              <a:ext cx="27116" cy="58025"/>
            </a:xfrm>
            <a:custGeom>
              <a:avLst/>
              <a:gdLst/>
              <a:ahLst/>
              <a:cxnLst/>
              <a:rect l="l" t="t" r="r" b="b"/>
              <a:pathLst>
                <a:path w="822" h="1759" extrusionOk="0">
                  <a:moveTo>
                    <a:pt x="224" y="1758"/>
                  </a:moveTo>
                  <a:lnTo>
                    <a:pt x="1" y="1687"/>
                  </a:lnTo>
                  <a:lnTo>
                    <a:pt x="590" y="1"/>
                  </a:lnTo>
                  <a:lnTo>
                    <a:pt x="822" y="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4059784" y="1329977"/>
              <a:ext cx="29194" cy="57728"/>
            </a:xfrm>
            <a:custGeom>
              <a:avLst/>
              <a:gdLst/>
              <a:ahLst/>
              <a:cxnLst/>
              <a:rect l="l" t="t" r="r" b="b"/>
              <a:pathLst>
                <a:path w="885" h="1750" extrusionOk="0">
                  <a:moveTo>
                    <a:pt x="224" y="1749"/>
                  </a:moveTo>
                  <a:lnTo>
                    <a:pt x="1" y="1660"/>
                  </a:lnTo>
                  <a:lnTo>
                    <a:pt x="652" y="1"/>
                  </a:lnTo>
                  <a:lnTo>
                    <a:pt x="884" y="9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4096004" y="1345580"/>
              <a:ext cx="30909" cy="57134"/>
            </a:xfrm>
            <a:custGeom>
              <a:avLst/>
              <a:gdLst/>
              <a:ahLst/>
              <a:cxnLst/>
              <a:rect l="l" t="t" r="r" b="b"/>
              <a:pathLst>
                <a:path w="937" h="1732" extrusionOk="0">
                  <a:moveTo>
                    <a:pt x="223" y="1731"/>
                  </a:moveTo>
                  <a:lnTo>
                    <a:pt x="0" y="1633"/>
                  </a:lnTo>
                  <a:lnTo>
                    <a:pt x="714" y="1"/>
                  </a:lnTo>
                  <a:lnTo>
                    <a:pt x="937" y="9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4131598" y="1362370"/>
              <a:ext cx="32988" cy="56508"/>
            </a:xfrm>
            <a:custGeom>
              <a:avLst/>
              <a:gdLst/>
              <a:ahLst/>
              <a:cxnLst/>
              <a:rect l="l" t="t" r="r" b="b"/>
              <a:pathLst>
                <a:path w="1000" h="1713" extrusionOk="0">
                  <a:moveTo>
                    <a:pt x="215" y="1713"/>
                  </a:moveTo>
                  <a:cubicBezTo>
                    <a:pt x="152" y="1677"/>
                    <a:pt x="72" y="1642"/>
                    <a:pt x="1" y="1615"/>
                  </a:cubicBezTo>
                  <a:lnTo>
                    <a:pt x="768" y="0"/>
                  </a:lnTo>
                  <a:cubicBezTo>
                    <a:pt x="848" y="36"/>
                    <a:pt x="920" y="71"/>
                    <a:pt x="1000" y="1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4166631" y="1381206"/>
              <a:ext cx="34472" cy="55650"/>
            </a:xfrm>
            <a:custGeom>
              <a:avLst/>
              <a:gdLst/>
              <a:ahLst/>
              <a:cxnLst/>
              <a:rect l="l" t="t" r="r" b="b"/>
              <a:pathLst>
                <a:path w="1045" h="1687" extrusionOk="0">
                  <a:moveTo>
                    <a:pt x="214" y="1686"/>
                  </a:moveTo>
                  <a:lnTo>
                    <a:pt x="0" y="1579"/>
                  </a:lnTo>
                  <a:lnTo>
                    <a:pt x="821" y="0"/>
                  </a:lnTo>
                  <a:lnTo>
                    <a:pt x="1044" y="10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4200773" y="1400900"/>
              <a:ext cx="36220" cy="54792"/>
            </a:xfrm>
            <a:custGeom>
              <a:avLst/>
              <a:gdLst/>
              <a:ahLst/>
              <a:cxnLst/>
              <a:rect l="l" t="t" r="r" b="b"/>
              <a:pathLst>
                <a:path w="1098" h="1661" extrusionOk="0">
                  <a:moveTo>
                    <a:pt x="205" y="1660"/>
                  </a:moveTo>
                  <a:lnTo>
                    <a:pt x="0" y="1544"/>
                  </a:lnTo>
                  <a:lnTo>
                    <a:pt x="883" y="1"/>
                  </a:lnTo>
                  <a:lnTo>
                    <a:pt x="1097" y="12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4234618" y="1421814"/>
              <a:ext cx="37672" cy="54165"/>
            </a:xfrm>
            <a:custGeom>
              <a:avLst/>
              <a:gdLst/>
              <a:ahLst/>
              <a:cxnLst/>
              <a:rect l="l" t="t" r="r" b="b"/>
              <a:pathLst>
                <a:path w="1142" h="1642" extrusionOk="0">
                  <a:moveTo>
                    <a:pt x="196" y="1642"/>
                  </a:moveTo>
                  <a:lnTo>
                    <a:pt x="0" y="1517"/>
                  </a:lnTo>
                  <a:lnTo>
                    <a:pt x="937" y="0"/>
                  </a:lnTo>
                  <a:lnTo>
                    <a:pt x="1142" y="1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4267572" y="1443883"/>
              <a:ext cx="39453" cy="53275"/>
            </a:xfrm>
            <a:custGeom>
              <a:avLst/>
              <a:gdLst/>
              <a:ahLst/>
              <a:cxnLst/>
              <a:rect l="l" t="t" r="r" b="b"/>
              <a:pathLst>
                <a:path w="1196" h="1615" extrusionOk="0">
                  <a:moveTo>
                    <a:pt x="197" y="1615"/>
                  </a:moveTo>
                  <a:cubicBezTo>
                    <a:pt x="134" y="1570"/>
                    <a:pt x="63" y="1526"/>
                    <a:pt x="0" y="1481"/>
                  </a:cubicBezTo>
                  <a:lnTo>
                    <a:pt x="990" y="0"/>
                  </a:lnTo>
                  <a:cubicBezTo>
                    <a:pt x="1062" y="45"/>
                    <a:pt x="1133" y="89"/>
                    <a:pt x="1196"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4299339" y="1467700"/>
              <a:ext cx="41234" cy="52120"/>
            </a:xfrm>
            <a:custGeom>
              <a:avLst/>
              <a:gdLst/>
              <a:ahLst/>
              <a:cxnLst/>
              <a:rect l="l" t="t" r="r" b="b"/>
              <a:pathLst>
                <a:path w="1250" h="1580" extrusionOk="0">
                  <a:moveTo>
                    <a:pt x="197" y="1580"/>
                  </a:moveTo>
                  <a:lnTo>
                    <a:pt x="1" y="1446"/>
                  </a:lnTo>
                  <a:lnTo>
                    <a:pt x="1044" y="1"/>
                  </a:lnTo>
                  <a:lnTo>
                    <a:pt x="1250" y="1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4330842" y="1492440"/>
              <a:ext cx="42389" cy="51230"/>
            </a:xfrm>
            <a:custGeom>
              <a:avLst/>
              <a:gdLst/>
              <a:ahLst/>
              <a:cxnLst/>
              <a:rect l="l" t="t" r="r" b="b"/>
              <a:pathLst>
                <a:path w="1285" h="1553" extrusionOk="0">
                  <a:moveTo>
                    <a:pt x="188" y="1552"/>
                  </a:moveTo>
                  <a:lnTo>
                    <a:pt x="0" y="1401"/>
                  </a:lnTo>
                  <a:lnTo>
                    <a:pt x="1089" y="0"/>
                  </a:lnTo>
                  <a:lnTo>
                    <a:pt x="1285" y="15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4361158" y="1518039"/>
              <a:ext cx="44170" cy="50339"/>
            </a:xfrm>
            <a:custGeom>
              <a:avLst/>
              <a:gdLst/>
              <a:ahLst/>
              <a:cxnLst/>
              <a:rect l="l" t="t" r="r" b="b"/>
              <a:pathLst>
                <a:path w="1339" h="1526" extrusionOk="0">
                  <a:moveTo>
                    <a:pt x="179" y="1526"/>
                  </a:moveTo>
                  <a:lnTo>
                    <a:pt x="0" y="1365"/>
                  </a:lnTo>
                  <a:lnTo>
                    <a:pt x="1151" y="0"/>
                  </a:lnTo>
                  <a:lnTo>
                    <a:pt x="1338" y="17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4390880" y="1545121"/>
              <a:ext cx="45325" cy="48854"/>
            </a:xfrm>
            <a:custGeom>
              <a:avLst/>
              <a:gdLst/>
              <a:ahLst/>
              <a:cxnLst/>
              <a:rect l="l" t="t" r="r" b="b"/>
              <a:pathLst>
                <a:path w="1374" h="1481" extrusionOk="0">
                  <a:moveTo>
                    <a:pt x="170" y="1481"/>
                  </a:moveTo>
                  <a:cubicBezTo>
                    <a:pt x="116" y="1427"/>
                    <a:pt x="54" y="1374"/>
                    <a:pt x="0" y="1320"/>
                  </a:cubicBezTo>
                  <a:lnTo>
                    <a:pt x="1187" y="0"/>
                  </a:lnTo>
                  <a:cubicBezTo>
                    <a:pt x="1249" y="54"/>
                    <a:pt x="1320" y="107"/>
                    <a:pt x="1374" y="1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4419117" y="1573359"/>
              <a:ext cx="47106" cy="47700"/>
            </a:xfrm>
            <a:custGeom>
              <a:avLst/>
              <a:gdLst/>
              <a:ahLst/>
              <a:cxnLst/>
              <a:rect l="l" t="t" r="r" b="b"/>
              <a:pathLst>
                <a:path w="1428" h="1446" extrusionOk="0">
                  <a:moveTo>
                    <a:pt x="179" y="1446"/>
                  </a:moveTo>
                  <a:lnTo>
                    <a:pt x="1" y="1276"/>
                  </a:lnTo>
                  <a:lnTo>
                    <a:pt x="1241" y="0"/>
                  </a:lnTo>
                  <a:lnTo>
                    <a:pt x="1428" y="17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4446793" y="1602486"/>
              <a:ext cx="47997" cy="46545"/>
            </a:xfrm>
            <a:custGeom>
              <a:avLst/>
              <a:gdLst/>
              <a:ahLst/>
              <a:cxnLst/>
              <a:rect l="l" t="t" r="r" b="b"/>
              <a:pathLst>
                <a:path w="1455" h="1411" extrusionOk="0">
                  <a:moveTo>
                    <a:pt x="161" y="1410"/>
                  </a:moveTo>
                  <a:lnTo>
                    <a:pt x="0" y="1241"/>
                  </a:lnTo>
                  <a:lnTo>
                    <a:pt x="1285" y="1"/>
                  </a:lnTo>
                  <a:lnTo>
                    <a:pt x="1454"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4473546" y="1632802"/>
              <a:ext cx="49184" cy="45061"/>
            </a:xfrm>
            <a:custGeom>
              <a:avLst/>
              <a:gdLst/>
              <a:ahLst/>
              <a:cxnLst/>
              <a:rect l="l" t="t" r="r" b="b"/>
              <a:pathLst>
                <a:path w="1491" h="1366" extrusionOk="0">
                  <a:moveTo>
                    <a:pt x="153" y="1365"/>
                  </a:moveTo>
                  <a:lnTo>
                    <a:pt x="1" y="1187"/>
                  </a:lnTo>
                  <a:lnTo>
                    <a:pt x="1330" y="1"/>
                  </a:lnTo>
                  <a:lnTo>
                    <a:pt x="1491"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4499178" y="1663711"/>
              <a:ext cx="50339" cy="43873"/>
            </a:xfrm>
            <a:custGeom>
              <a:avLst/>
              <a:gdLst/>
              <a:ahLst/>
              <a:cxnLst/>
              <a:rect l="l" t="t" r="r" b="b"/>
              <a:pathLst>
                <a:path w="1526" h="1330" extrusionOk="0">
                  <a:moveTo>
                    <a:pt x="152" y="1329"/>
                  </a:moveTo>
                  <a:cubicBezTo>
                    <a:pt x="98" y="1267"/>
                    <a:pt x="54" y="1205"/>
                    <a:pt x="0" y="1142"/>
                  </a:cubicBezTo>
                  <a:lnTo>
                    <a:pt x="1365" y="0"/>
                  </a:lnTo>
                  <a:cubicBezTo>
                    <a:pt x="1419" y="63"/>
                    <a:pt x="1472" y="134"/>
                    <a:pt x="1526" y="1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4523291" y="1696072"/>
              <a:ext cx="51823" cy="42125"/>
            </a:xfrm>
            <a:custGeom>
              <a:avLst/>
              <a:gdLst/>
              <a:ahLst/>
              <a:cxnLst/>
              <a:rect l="l" t="t" r="r" b="b"/>
              <a:pathLst>
                <a:path w="1571" h="1277" extrusionOk="0">
                  <a:moveTo>
                    <a:pt x="152" y="1276"/>
                  </a:moveTo>
                  <a:lnTo>
                    <a:pt x="1" y="1089"/>
                  </a:lnTo>
                  <a:lnTo>
                    <a:pt x="1410" y="1"/>
                  </a:lnTo>
                  <a:lnTo>
                    <a:pt x="1571" y="19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4546845" y="1729027"/>
              <a:ext cx="52417" cy="40641"/>
            </a:xfrm>
            <a:custGeom>
              <a:avLst/>
              <a:gdLst/>
              <a:ahLst/>
              <a:cxnLst/>
              <a:rect l="l" t="t" r="r" b="b"/>
              <a:pathLst>
                <a:path w="1589" h="1232" extrusionOk="0">
                  <a:moveTo>
                    <a:pt x="134" y="1232"/>
                  </a:moveTo>
                  <a:lnTo>
                    <a:pt x="0" y="1044"/>
                  </a:lnTo>
                  <a:lnTo>
                    <a:pt x="1446" y="1"/>
                  </a:lnTo>
                  <a:lnTo>
                    <a:pt x="1588" y="20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4568913" y="1762872"/>
              <a:ext cx="53605" cy="39189"/>
            </a:xfrm>
            <a:custGeom>
              <a:avLst/>
              <a:gdLst/>
              <a:ahLst/>
              <a:cxnLst/>
              <a:rect l="l" t="t" r="r" b="b"/>
              <a:pathLst>
                <a:path w="1625" h="1188" extrusionOk="0">
                  <a:moveTo>
                    <a:pt x="134" y="1187"/>
                  </a:moveTo>
                  <a:lnTo>
                    <a:pt x="0" y="991"/>
                  </a:lnTo>
                  <a:lnTo>
                    <a:pt x="1490" y="1"/>
                  </a:lnTo>
                  <a:lnTo>
                    <a:pt x="1624" y="21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4590091" y="1797608"/>
              <a:ext cx="54495" cy="37408"/>
            </a:xfrm>
            <a:custGeom>
              <a:avLst/>
              <a:gdLst/>
              <a:ahLst/>
              <a:cxnLst/>
              <a:rect l="l" t="t" r="r" b="b"/>
              <a:pathLst>
                <a:path w="1652" h="1134" extrusionOk="0">
                  <a:moveTo>
                    <a:pt x="126" y="1133"/>
                  </a:moveTo>
                  <a:cubicBezTo>
                    <a:pt x="90" y="1071"/>
                    <a:pt x="45" y="999"/>
                    <a:pt x="1" y="937"/>
                  </a:cubicBezTo>
                  <a:lnTo>
                    <a:pt x="1517" y="0"/>
                  </a:lnTo>
                  <a:cubicBezTo>
                    <a:pt x="1562" y="72"/>
                    <a:pt x="1607" y="143"/>
                    <a:pt x="1651" y="2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4609818" y="1833201"/>
              <a:ext cx="55353" cy="35956"/>
            </a:xfrm>
            <a:custGeom>
              <a:avLst/>
              <a:gdLst/>
              <a:ahLst/>
              <a:cxnLst/>
              <a:rect l="l" t="t" r="r" b="b"/>
              <a:pathLst>
                <a:path w="1678" h="1090" extrusionOk="0">
                  <a:moveTo>
                    <a:pt x="116" y="1089"/>
                  </a:moveTo>
                  <a:lnTo>
                    <a:pt x="0" y="875"/>
                  </a:lnTo>
                  <a:lnTo>
                    <a:pt x="1553" y="1"/>
                  </a:lnTo>
                  <a:lnTo>
                    <a:pt x="1678" y="2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4628357" y="1869685"/>
              <a:ext cx="55947" cy="33878"/>
            </a:xfrm>
            <a:custGeom>
              <a:avLst/>
              <a:gdLst/>
              <a:ahLst/>
              <a:cxnLst/>
              <a:rect l="l" t="t" r="r" b="b"/>
              <a:pathLst>
                <a:path w="1696" h="1027" extrusionOk="0">
                  <a:moveTo>
                    <a:pt x="108" y="1027"/>
                  </a:moveTo>
                  <a:lnTo>
                    <a:pt x="0" y="813"/>
                  </a:lnTo>
                  <a:lnTo>
                    <a:pt x="1579" y="1"/>
                  </a:lnTo>
                  <a:lnTo>
                    <a:pt x="1695" y="2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4645708" y="1906499"/>
              <a:ext cx="56541" cy="32097"/>
            </a:xfrm>
            <a:custGeom>
              <a:avLst/>
              <a:gdLst/>
              <a:ahLst/>
              <a:cxnLst/>
              <a:rect l="l" t="t" r="r" b="b"/>
              <a:pathLst>
                <a:path w="1714" h="973" extrusionOk="0">
                  <a:moveTo>
                    <a:pt x="99" y="972"/>
                  </a:moveTo>
                  <a:lnTo>
                    <a:pt x="1" y="758"/>
                  </a:lnTo>
                  <a:lnTo>
                    <a:pt x="1615" y="0"/>
                  </a:lnTo>
                  <a:lnTo>
                    <a:pt x="1714" y="22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4661905" y="1944138"/>
              <a:ext cx="57134" cy="30349"/>
            </a:xfrm>
            <a:custGeom>
              <a:avLst/>
              <a:gdLst/>
              <a:ahLst/>
              <a:cxnLst/>
              <a:rect l="l" t="t" r="r" b="b"/>
              <a:pathLst>
                <a:path w="1732" h="920" extrusionOk="0">
                  <a:moveTo>
                    <a:pt x="90" y="920"/>
                  </a:moveTo>
                  <a:cubicBezTo>
                    <a:pt x="63" y="840"/>
                    <a:pt x="27" y="768"/>
                    <a:pt x="0" y="697"/>
                  </a:cubicBezTo>
                  <a:lnTo>
                    <a:pt x="1633" y="1"/>
                  </a:lnTo>
                  <a:cubicBezTo>
                    <a:pt x="1669" y="72"/>
                    <a:pt x="1704" y="144"/>
                    <a:pt x="1731" y="2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4676320" y="1982107"/>
              <a:ext cx="58025" cy="28600"/>
            </a:xfrm>
            <a:custGeom>
              <a:avLst/>
              <a:gdLst/>
              <a:ahLst/>
              <a:cxnLst/>
              <a:rect l="l" t="t" r="r" b="b"/>
              <a:pathLst>
                <a:path w="1759" h="867" extrusionOk="0">
                  <a:moveTo>
                    <a:pt x="90" y="866"/>
                  </a:moveTo>
                  <a:lnTo>
                    <a:pt x="1" y="643"/>
                  </a:lnTo>
                  <a:lnTo>
                    <a:pt x="1669" y="1"/>
                  </a:lnTo>
                  <a:lnTo>
                    <a:pt x="1758" y="2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4689845" y="2020966"/>
              <a:ext cx="58322" cy="26522"/>
            </a:xfrm>
            <a:custGeom>
              <a:avLst/>
              <a:gdLst/>
              <a:ahLst/>
              <a:cxnLst/>
              <a:rect l="l" t="t" r="r" b="b"/>
              <a:pathLst>
                <a:path w="1768" h="804" extrusionOk="0">
                  <a:moveTo>
                    <a:pt x="72" y="803"/>
                  </a:moveTo>
                  <a:lnTo>
                    <a:pt x="1" y="580"/>
                  </a:lnTo>
                  <a:lnTo>
                    <a:pt x="1687" y="0"/>
                  </a:lnTo>
                  <a:lnTo>
                    <a:pt x="1767"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4701919" y="2060089"/>
              <a:ext cx="58586" cy="24774"/>
            </a:xfrm>
            <a:custGeom>
              <a:avLst/>
              <a:gdLst/>
              <a:ahLst/>
              <a:cxnLst/>
              <a:rect l="l" t="t" r="r" b="b"/>
              <a:pathLst>
                <a:path w="1776" h="751" extrusionOk="0">
                  <a:moveTo>
                    <a:pt x="72" y="750"/>
                  </a:moveTo>
                  <a:lnTo>
                    <a:pt x="1" y="518"/>
                  </a:lnTo>
                  <a:lnTo>
                    <a:pt x="1705" y="1"/>
                  </a:lnTo>
                  <a:lnTo>
                    <a:pt x="1776" y="2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4712805" y="2099839"/>
              <a:ext cx="58883" cy="22695"/>
            </a:xfrm>
            <a:custGeom>
              <a:avLst/>
              <a:gdLst/>
              <a:ahLst/>
              <a:cxnLst/>
              <a:rect l="l" t="t" r="r" b="b"/>
              <a:pathLst>
                <a:path w="1785" h="688" extrusionOk="0">
                  <a:moveTo>
                    <a:pt x="63" y="687"/>
                  </a:moveTo>
                  <a:lnTo>
                    <a:pt x="1" y="455"/>
                  </a:lnTo>
                  <a:lnTo>
                    <a:pt x="1723" y="0"/>
                  </a:lnTo>
                  <a:lnTo>
                    <a:pt x="1785"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4721942" y="2139853"/>
              <a:ext cx="59180" cy="20617"/>
            </a:xfrm>
            <a:custGeom>
              <a:avLst/>
              <a:gdLst/>
              <a:ahLst/>
              <a:cxnLst/>
              <a:rect l="l" t="t" r="r" b="b"/>
              <a:pathLst>
                <a:path w="1794" h="625" extrusionOk="0">
                  <a:moveTo>
                    <a:pt x="54" y="625"/>
                  </a:moveTo>
                  <a:lnTo>
                    <a:pt x="0" y="393"/>
                  </a:lnTo>
                  <a:lnTo>
                    <a:pt x="1740" y="0"/>
                  </a:lnTo>
                  <a:lnTo>
                    <a:pt x="1793" y="2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4729892" y="2180164"/>
              <a:ext cx="59180" cy="18572"/>
            </a:xfrm>
            <a:custGeom>
              <a:avLst/>
              <a:gdLst/>
              <a:ahLst/>
              <a:cxnLst/>
              <a:rect l="l" t="t" r="r" b="b"/>
              <a:pathLst>
                <a:path w="1794" h="563" extrusionOk="0">
                  <a:moveTo>
                    <a:pt x="45" y="563"/>
                  </a:moveTo>
                  <a:lnTo>
                    <a:pt x="0" y="331"/>
                  </a:lnTo>
                  <a:lnTo>
                    <a:pt x="1749" y="1"/>
                  </a:lnTo>
                  <a:lnTo>
                    <a:pt x="1793"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4736655" y="2220771"/>
              <a:ext cx="59180" cy="16527"/>
            </a:xfrm>
            <a:custGeom>
              <a:avLst/>
              <a:gdLst/>
              <a:ahLst/>
              <a:cxnLst/>
              <a:rect l="l" t="t" r="r" b="b"/>
              <a:pathLst>
                <a:path w="1794" h="501" extrusionOk="0">
                  <a:moveTo>
                    <a:pt x="36" y="500"/>
                  </a:moveTo>
                  <a:lnTo>
                    <a:pt x="0" y="268"/>
                  </a:lnTo>
                  <a:lnTo>
                    <a:pt x="1767" y="1"/>
                  </a:lnTo>
                  <a:lnTo>
                    <a:pt x="1794"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4741669" y="2261676"/>
              <a:ext cx="59476" cy="14449"/>
            </a:xfrm>
            <a:custGeom>
              <a:avLst/>
              <a:gdLst/>
              <a:ahLst/>
              <a:cxnLst/>
              <a:rect l="l" t="t" r="r" b="b"/>
              <a:pathLst>
                <a:path w="1803" h="438" extrusionOk="0">
                  <a:moveTo>
                    <a:pt x="27" y="438"/>
                  </a:moveTo>
                  <a:lnTo>
                    <a:pt x="0" y="206"/>
                  </a:lnTo>
                  <a:lnTo>
                    <a:pt x="1766" y="1"/>
                  </a:lnTo>
                  <a:lnTo>
                    <a:pt x="1802"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4745198" y="2302580"/>
              <a:ext cx="59476" cy="12403"/>
            </a:xfrm>
            <a:custGeom>
              <a:avLst/>
              <a:gdLst/>
              <a:ahLst/>
              <a:cxnLst/>
              <a:rect l="l" t="t" r="r" b="b"/>
              <a:pathLst>
                <a:path w="1803" h="376" extrusionOk="0">
                  <a:moveTo>
                    <a:pt x="18" y="375"/>
                  </a:moveTo>
                  <a:lnTo>
                    <a:pt x="0" y="143"/>
                  </a:lnTo>
                  <a:lnTo>
                    <a:pt x="1775" y="1"/>
                  </a:lnTo>
                  <a:lnTo>
                    <a:pt x="1802"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4747837" y="2343782"/>
              <a:ext cx="58883" cy="10325"/>
            </a:xfrm>
            <a:custGeom>
              <a:avLst/>
              <a:gdLst/>
              <a:ahLst/>
              <a:cxnLst/>
              <a:rect l="l" t="t" r="r" b="b"/>
              <a:pathLst>
                <a:path w="1785" h="313" extrusionOk="0">
                  <a:moveTo>
                    <a:pt x="9" y="313"/>
                  </a:moveTo>
                  <a:lnTo>
                    <a:pt x="0" y="72"/>
                  </a:lnTo>
                  <a:lnTo>
                    <a:pt x="1776" y="1"/>
                  </a:lnTo>
                  <a:lnTo>
                    <a:pt x="1785"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4748728" y="2384983"/>
              <a:ext cx="59180" cy="8280"/>
            </a:xfrm>
            <a:custGeom>
              <a:avLst/>
              <a:gdLst/>
              <a:ahLst/>
              <a:cxnLst/>
              <a:rect l="l" t="t" r="r" b="b"/>
              <a:pathLst>
                <a:path w="1794" h="251" extrusionOk="0">
                  <a:moveTo>
                    <a:pt x="9" y="250"/>
                  </a:moveTo>
                  <a:lnTo>
                    <a:pt x="0" y="9"/>
                  </a:lnTo>
                  <a:lnTo>
                    <a:pt x="1784" y="1"/>
                  </a:lnTo>
                  <a:lnTo>
                    <a:pt x="1793" y="2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4748134" y="2424403"/>
              <a:ext cx="58883" cy="10061"/>
            </a:xfrm>
            <a:custGeom>
              <a:avLst/>
              <a:gdLst/>
              <a:ahLst/>
              <a:cxnLst/>
              <a:rect l="l" t="t" r="r" b="b"/>
              <a:pathLst>
                <a:path w="1785" h="305" extrusionOk="0">
                  <a:moveTo>
                    <a:pt x="0" y="242"/>
                  </a:moveTo>
                  <a:lnTo>
                    <a:pt x="0" y="1"/>
                  </a:lnTo>
                  <a:lnTo>
                    <a:pt x="1785" y="55"/>
                  </a:lnTo>
                  <a:lnTo>
                    <a:pt x="1776" y="30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4745759" y="2463559"/>
              <a:ext cx="59476" cy="12106"/>
            </a:xfrm>
            <a:custGeom>
              <a:avLst/>
              <a:gdLst/>
              <a:ahLst/>
              <a:cxnLst/>
              <a:rect l="l" t="t" r="r" b="b"/>
              <a:pathLst>
                <a:path w="1803" h="367" extrusionOk="0">
                  <a:moveTo>
                    <a:pt x="1" y="232"/>
                  </a:moveTo>
                  <a:lnTo>
                    <a:pt x="19" y="0"/>
                  </a:lnTo>
                  <a:lnTo>
                    <a:pt x="1803" y="116"/>
                  </a:lnTo>
                  <a:lnTo>
                    <a:pt x="1785" y="36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4742526" y="2502418"/>
              <a:ext cx="59476" cy="14152"/>
            </a:xfrm>
            <a:custGeom>
              <a:avLst/>
              <a:gdLst/>
              <a:ahLst/>
              <a:cxnLst/>
              <a:rect l="l" t="t" r="r" b="b"/>
              <a:pathLst>
                <a:path w="1803" h="429" extrusionOk="0">
                  <a:moveTo>
                    <a:pt x="1" y="241"/>
                  </a:moveTo>
                  <a:cubicBezTo>
                    <a:pt x="10" y="161"/>
                    <a:pt x="28" y="80"/>
                    <a:pt x="28" y="0"/>
                  </a:cubicBezTo>
                  <a:lnTo>
                    <a:pt x="1803" y="178"/>
                  </a:lnTo>
                  <a:cubicBezTo>
                    <a:pt x="1794" y="259"/>
                    <a:pt x="1785" y="348"/>
                    <a:pt x="1776" y="4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4737842" y="2541245"/>
              <a:ext cx="59180" cy="16230"/>
            </a:xfrm>
            <a:custGeom>
              <a:avLst/>
              <a:gdLst/>
              <a:ahLst/>
              <a:cxnLst/>
              <a:rect l="l" t="t" r="r" b="b"/>
              <a:pathLst>
                <a:path w="1794" h="492" extrusionOk="0">
                  <a:moveTo>
                    <a:pt x="0" y="233"/>
                  </a:moveTo>
                  <a:lnTo>
                    <a:pt x="27" y="1"/>
                  </a:lnTo>
                  <a:lnTo>
                    <a:pt x="1793" y="241"/>
                  </a:lnTo>
                  <a:lnTo>
                    <a:pt x="1758" y="49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4731344" y="2579807"/>
              <a:ext cx="59180" cy="18275"/>
            </a:xfrm>
            <a:custGeom>
              <a:avLst/>
              <a:gdLst/>
              <a:ahLst/>
              <a:cxnLst/>
              <a:rect l="l" t="t" r="r" b="b"/>
              <a:pathLst>
                <a:path w="1794" h="554" extrusionOk="0">
                  <a:moveTo>
                    <a:pt x="1" y="232"/>
                  </a:moveTo>
                  <a:lnTo>
                    <a:pt x="36" y="0"/>
                  </a:lnTo>
                  <a:lnTo>
                    <a:pt x="1794" y="304"/>
                  </a:lnTo>
                  <a:lnTo>
                    <a:pt x="1749" y="55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4723690" y="2618337"/>
              <a:ext cx="59180" cy="20056"/>
            </a:xfrm>
            <a:custGeom>
              <a:avLst/>
              <a:gdLst/>
              <a:ahLst/>
              <a:cxnLst/>
              <a:rect l="l" t="t" r="r" b="b"/>
              <a:pathLst>
                <a:path w="1794" h="608" extrusionOk="0">
                  <a:moveTo>
                    <a:pt x="1" y="233"/>
                  </a:moveTo>
                  <a:lnTo>
                    <a:pt x="54" y="1"/>
                  </a:lnTo>
                  <a:lnTo>
                    <a:pt x="1794" y="367"/>
                  </a:lnTo>
                  <a:lnTo>
                    <a:pt x="1740" y="60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4714883" y="2656305"/>
              <a:ext cx="58883" cy="22399"/>
            </a:xfrm>
            <a:custGeom>
              <a:avLst/>
              <a:gdLst/>
              <a:ahLst/>
              <a:cxnLst/>
              <a:rect l="l" t="t" r="r" b="b"/>
              <a:pathLst>
                <a:path w="1785" h="679" extrusionOk="0">
                  <a:moveTo>
                    <a:pt x="0" y="233"/>
                  </a:moveTo>
                  <a:lnTo>
                    <a:pt x="54" y="1"/>
                  </a:lnTo>
                  <a:lnTo>
                    <a:pt x="1784" y="438"/>
                  </a:lnTo>
                  <a:lnTo>
                    <a:pt x="1722" y="67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4704294" y="2693977"/>
              <a:ext cx="58586" cy="24477"/>
            </a:xfrm>
            <a:custGeom>
              <a:avLst/>
              <a:gdLst/>
              <a:ahLst/>
              <a:cxnLst/>
              <a:rect l="l" t="t" r="r" b="b"/>
              <a:pathLst>
                <a:path w="1776" h="742" extrusionOk="0">
                  <a:moveTo>
                    <a:pt x="0" y="233"/>
                  </a:moveTo>
                  <a:lnTo>
                    <a:pt x="63" y="1"/>
                  </a:lnTo>
                  <a:lnTo>
                    <a:pt x="1775" y="500"/>
                  </a:lnTo>
                  <a:lnTo>
                    <a:pt x="1704" y="74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4692220" y="2731352"/>
              <a:ext cx="58586" cy="26225"/>
            </a:xfrm>
            <a:custGeom>
              <a:avLst/>
              <a:gdLst/>
              <a:ahLst/>
              <a:cxnLst/>
              <a:rect l="l" t="t" r="r" b="b"/>
              <a:pathLst>
                <a:path w="1776" h="795" extrusionOk="0">
                  <a:moveTo>
                    <a:pt x="0" y="224"/>
                  </a:moveTo>
                  <a:lnTo>
                    <a:pt x="81" y="1"/>
                  </a:lnTo>
                  <a:lnTo>
                    <a:pt x="1776" y="554"/>
                  </a:lnTo>
                  <a:lnTo>
                    <a:pt x="1695" y="79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4679256" y="2768430"/>
              <a:ext cx="58025" cy="28006"/>
            </a:xfrm>
            <a:custGeom>
              <a:avLst/>
              <a:gdLst/>
              <a:ahLst/>
              <a:cxnLst/>
              <a:rect l="l" t="t" r="r" b="b"/>
              <a:pathLst>
                <a:path w="1759" h="849" extrusionOk="0">
                  <a:moveTo>
                    <a:pt x="1" y="215"/>
                  </a:moveTo>
                  <a:lnTo>
                    <a:pt x="90" y="1"/>
                  </a:lnTo>
                  <a:lnTo>
                    <a:pt x="1758" y="616"/>
                  </a:lnTo>
                  <a:lnTo>
                    <a:pt x="1669" y="84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4664841" y="2804617"/>
              <a:ext cx="57431" cy="30052"/>
            </a:xfrm>
            <a:custGeom>
              <a:avLst/>
              <a:gdLst/>
              <a:ahLst/>
              <a:cxnLst/>
              <a:rect l="l" t="t" r="r" b="b"/>
              <a:pathLst>
                <a:path w="1741" h="911" extrusionOk="0">
                  <a:moveTo>
                    <a:pt x="1" y="224"/>
                  </a:moveTo>
                  <a:lnTo>
                    <a:pt x="90" y="1"/>
                  </a:lnTo>
                  <a:lnTo>
                    <a:pt x="1740" y="679"/>
                  </a:lnTo>
                  <a:lnTo>
                    <a:pt x="1642" y="91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4648941" y="2840540"/>
              <a:ext cx="56837" cy="31800"/>
            </a:xfrm>
            <a:custGeom>
              <a:avLst/>
              <a:gdLst/>
              <a:ahLst/>
              <a:cxnLst/>
              <a:rect l="l" t="t" r="r" b="b"/>
              <a:pathLst>
                <a:path w="1723" h="964" extrusionOk="0">
                  <a:moveTo>
                    <a:pt x="1" y="214"/>
                  </a:moveTo>
                  <a:lnTo>
                    <a:pt x="99" y="0"/>
                  </a:lnTo>
                  <a:lnTo>
                    <a:pt x="1723" y="741"/>
                  </a:lnTo>
                  <a:lnTo>
                    <a:pt x="1616" y="9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4631886" y="2875837"/>
              <a:ext cx="56244" cy="33581"/>
            </a:xfrm>
            <a:custGeom>
              <a:avLst/>
              <a:gdLst/>
              <a:ahLst/>
              <a:cxnLst/>
              <a:rect l="l" t="t" r="r" b="b"/>
              <a:pathLst>
                <a:path w="1705" h="1018" extrusionOk="0">
                  <a:moveTo>
                    <a:pt x="1" y="215"/>
                  </a:moveTo>
                  <a:lnTo>
                    <a:pt x="108" y="1"/>
                  </a:lnTo>
                  <a:lnTo>
                    <a:pt x="1704" y="795"/>
                  </a:lnTo>
                  <a:lnTo>
                    <a:pt x="1588" y="101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4613644" y="2910573"/>
              <a:ext cx="55650" cy="35330"/>
            </a:xfrm>
            <a:custGeom>
              <a:avLst/>
              <a:gdLst/>
              <a:ahLst/>
              <a:cxnLst/>
              <a:rect l="l" t="t" r="r" b="b"/>
              <a:pathLst>
                <a:path w="1687" h="1071" extrusionOk="0">
                  <a:moveTo>
                    <a:pt x="0" y="206"/>
                  </a:moveTo>
                  <a:lnTo>
                    <a:pt x="116" y="0"/>
                  </a:lnTo>
                  <a:lnTo>
                    <a:pt x="1686" y="857"/>
                  </a:lnTo>
                  <a:lnTo>
                    <a:pt x="1562" y="10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4594215" y="2944418"/>
              <a:ext cx="54462" cy="37111"/>
            </a:xfrm>
            <a:custGeom>
              <a:avLst/>
              <a:gdLst/>
              <a:ahLst/>
              <a:cxnLst/>
              <a:rect l="l" t="t" r="r" b="b"/>
              <a:pathLst>
                <a:path w="1651" h="1125" extrusionOk="0">
                  <a:moveTo>
                    <a:pt x="1" y="206"/>
                  </a:moveTo>
                  <a:lnTo>
                    <a:pt x="117" y="0"/>
                  </a:lnTo>
                  <a:lnTo>
                    <a:pt x="1651" y="910"/>
                  </a:lnTo>
                  <a:lnTo>
                    <a:pt x="1526" y="11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4573333" y="2977669"/>
              <a:ext cx="53572" cy="38892"/>
            </a:xfrm>
            <a:custGeom>
              <a:avLst/>
              <a:gdLst/>
              <a:ahLst/>
              <a:cxnLst/>
              <a:rect l="l" t="t" r="r" b="b"/>
              <a:pathLst>
                <a:path w="1624" h="1179" extrusionOk="0">
                  <a:moveTo>
                    <a:pt x="0" y="197"/>
                  </a:moveTo>
                  <a:lnTo>
                    <a:pt x="125" y="0"/>
                  </a:lnTo>
                  <a:lnTo>
                    <a:pt x="1624" y="964"/>
                  </a:lnTo>
                  <a:lnTo>
                    <a:pt x="1490" y="11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4551265" y="3010327"/>
              <a:ext cx="52681" cy="40047"/>
            </a:xfrm>
            <a:custGeom>
              <a:avLst/>
              <a:gdLst/>
              <a:ahLst/>
              <a:cxnLst/>
              <a:rect l="l" t="t" r="r" b="b"/>
              <a:pathLst>
                <a:path w="1597" h="1214" extrusionOk="0">
                  <a:moveTo>
                    <a:pt x="0" y="188"/>
                  </a:moveTo>
                  <a:lnTo>
                    <a:pt x="134" y="1"/>
                  </a:lnTo>
                  <a:lnTo>
                    <a:pt x="1597" y="1009"/>
                  </a:lnTo>
                  <a:lnTo>
                    <a:pt x="1454" y="121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4528306" y="3042127"/>
              <a:ext cx="51823" cy="41531"/>
            </a:xfrm>
            <a:custGeom>
              <a:avLst/>
              <a:gdLst/>
              <a:ahLst/>
              <a:cxnLst/>
              <a:rect l="l" t="t" r="r" b="b"/>
              <a:pathLst>
                <a:path w="1571" h="1259" extrusionOk="0">
                  <a:moveTo>
                    <a:pt x="0" y="188"/>
                  </a:moveTo>
                  <a:lnTo>
                    <a:pt x="143" y="0"/>
                  </a:lnTo>
                  <a:lnTo>
                    <a:pt x="1570" y="1062"/>
                  </a:lnTo>
                  <a:lnTo>
                    <a:pt x="1419" y="12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4504159" y="3072706"/>
              <a:ext cx="50372" cy="43609"/>
            </a:xfrm>
            <a:custGeom>
              <a:avLst/>
              <a:gdLst/>
              <a:ahLst/>
              <a:cxnLst/>
              <a:rect l="l" t="t" r="r" b="b"/>
              <a:pathLst>
                <a:path w="1527" h="1322" extrusionOk="0">
                  <a:moveTo>
                    <a:pt x="1" y="188"/>
                  </a:moveTo>
                  <a:lnTo>
                    <a:pt x="144" y="1"/>
                  </a:lnTo>
                  <a:lnTo>
                    <a:pt x="1526" y="1125"/>
                  </a:lnTo>
                  <a:lnTo>
                    <a:pt x="1375" y="132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4478560" y="3102725"/>
              <a:ext cx="49481" cy="44764"/>
            </a:xfrm>
            <a:custGeom>
              <a:avLst/>
              <a:gdLst/>
              <a:ahLst/>
              <a:cxnLst/>
              <a:rect l="l" t="t" r="r" b="b"/>
              <a:pathLst>
                <a:path w="1500" h="1357" extrusionOk="0">
                  <a:moveTo>
                    <a:pt x="1" y="179"/>
                  </a:moveTo>
                  <a:lnTo>
                    <a:pt x="152" y="1"/>
                  </a:lnTo>
                  <a:lnTo>
                    <a:pt x="1499" y="1170"/>
                  </a:lnTo>
                  <a:lnTo>
                    <a:pt x="1339" y="135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4452071" y="3131886"/>
              <a:ext cx="48591" cy="45919"/>
            </a:xfrm>
            <a:custGeom>
              <a:avLst/>
              <a:gdLst/>
              <a:ahLst/>
              <a:cxnLst/>
              <a:rect l="l" t="t" r="r" b="b"/>
              <a:pathLst>
                <a:path w="1473" h="1392" extrusionOk="0">
                  <a:moveTo>
                    <a:pt x="1" y="170"/>
                  </a:moveTo>
                  <a:lnTo>
                    <a:pt x="170" y="0"/>
                  </a:lnTo>
                  <a:lnTo>
                    <a:pt x="1473" y="1213"/>
                  </a:lnTo>
                  <a:lnTo>
                    <a:pt x="1294" y="139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4425022" y="3159826"/>
              <a:ext cx="47106" cy="47403"/>
            </a:xfrm>
            <a:custGeom>
              <a:avLst/>
              <a:gdLst/>
              <a:ahLst/>
              <a:cxnLst/>
              <a:rect l="l" t="t" r="r" b="b"/>
              <a:pathLst>
                <a:path w="1428" h="1437" extrusionOk="0">
                  <a:moveTo>
                    <a:pt x="0" y="170"/>
                  </a:moveTo>
                  <a:lnTo>
                    <a:pt x="170" y="1"/>
                  </a:lnTo>
                  <a:lnTo>
                    <a:pt x="1427" y="1267"/>
                  </a:lnTo>
                  <a:lnTo>
                    <a:pt x="1249" y="143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4396454" y="3186909"/>
              <a:ext cx="45655" cy="48887"/>
            </a:xfrm>
            <a:custGeom>
              <a:avLst/>
              <a:gdLst/>
              <a:ahLst/>
              <a:cxnLst/>
              <a:rect l="l" t="t" r="r" b="b"/>
              <a:pathLst>
                <a:path w="1384" h="1482" extrusionOk="0">
                  <a:moveTo>
                    <a:pt x="1" y="161"/>
                  </a:moveTo>
                  <a:lnTo>
                    <a:pt x="179" y="0"/>
                  </a:lnTo>
                  <a:lnTo>
                    <a:pt x="1383" y="1312"/>
                  </a:lnTo>
                  <a:lnTo>
                    <a:pt x="1205" y="14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4367030" y="3212804"/>
              <a:ext cx="44467" cy="50042"/>
            </a:xfrm>
            <a:custGeom>
              <a:avLst/>
              <a:gdLst/>
              <a:ahLst/>
              <a:cxnLst/>
              <a:rect l="l" t="t" r="r" b="b"/>
              <a:pathLst>
                <a:path w="1348" h="1517" extrusionOk="0">
                  <a:moveTo>
                    <a:pt x="1" y="161"/>
                  </a:moveTo>
                  <a:lnTo>
                    <a:pt x="179" y="0"/>
                  </a:lnTo>
                  <a:lnTo>
                    <a:pt x="1348" y="1356"/>
                  </a:lnTo>
                  <a:lnTo>
                    <a:pt x="1160" y="151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4337011" y="3237809"/>
              <a:ext cx="42719" cy="51230"/>
            </a:xfrm>
            <a:custGeom>
              <a:avLst/>
              <a:gdLst/>
              <a:ahLst/>
              <a:cxnLst/>
              <a:rect l="l" t="t" r="r" b="b"/>
              <a:pathLst>
                <a:path w="1295" h="1553" extrusionOk="0">
                  <a:moveTo>
                    <a:pt x="1" y="152"/>
                  </a:moveTo>
                  <a:lnTo>
                    <a:pt x="179" y="1"/>
                  </a:lnTo>
                  <a:lnTo>
                    <a:pt x="1294" y="1392"/>
                  </a:lnTo>
                  <a:lnTo>
                    <a:pt x="1098" y="155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4305805" y="3261956"/>
              <a:ext cx="41531" cy="52120"/>
            </a:xfrm>
            <a:custGeom>
              <a:avLst/>
              <a:gdLst/>
              <a:ahLst/>
              <a:cxnLst/>
              <a:rect l="l" t="t" r="r" b="b"/>
              <a:pathLst>
                <a:path w="1259" h="1580" extrusionOk="0">
                  <a:moveTo>
                    <a:pt x="1" y="143"/>
                  </a:moveTo>
                  <a:lnTo>
                    <a:pt x="197" y="0"/>
                  </a:lnTo>
                  <a:lnTo>
                    <a:pt x="1259" y="1428"/>
                  </a:lnTo>
                  <a:lnTo>
                    <a:pt x="1054" y="157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4274038" y="3284618"/>
              <a:ext cx="39750" cy="53275"/>
            </a:xfrm>
            <a:custGeom>
              <a:avLst/>
              <a:gdLst/>
              <a:ahLst/>
              <a:cxnLst/>
              <a:rect l="l" t="t" r="r" b="b"/>
              <a:pathLst>
                <a:path w="1205" h="1615" extrusionOk="0">
                  <a:moveTo>
                    <a:pt x="1" y="143"/>
                  </a:moveTo>
                  <a:lnTo>
                    <a:pt x="197" y="0"/>
                  </a:lnTo>
                  <a:lnTo>
                    <a:pt x="1205" y="1472"/>
                  </a:lnTo>
                  <a:lnTo>
                    <a:pt x="1000" y="161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4241083" y="3306093"/>
              <a:ext cx="38298" cy="54165"/>
            </a:xfrm>
            <a:custGeom>
              <a:avLst/>
              <a:gdLst/>
              <a:ahLst/>
              <a:cxnLst/>
              <a:rect l="l" t="t" r="r" b="b"/>
              <a:pathLst>
                <a:path w="1161" h="1642" extrusionOk="0">
                  <a:moveTo>
                    <a:pt x="0" y="134"/>
                  </a:moveTo>
                  <a:lnTo>
                    <a:pt x="206" y="0"/>
                  </a:lnTo>
                  <a:lnTo>
                    <a:pt x="1160" y="1508"/>
                  </a:lnTo>
                  <a:lnTo>
                    <a:pt x="946" y="164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4207535" y="3326677"/>
              <a:ext cx="36814" cy="54792"/>
            </a:xfrm>
            <a:custGeom>
              <a:avLst/>
              <a:gdLst/>
              <a:ahLst/>
              <a:cxnLst/>
              <a:rect l="l" t="t" r="r" b="b"/>
              <a:pathLst>
                <a:path w="1116" h="1661" extrusionOk="0">
                  <a:moveTo>
                    <a:pt x="0" y="117"/>
                  </a:moveTo>
                  <a:lnTo>
                    <a:pt x="206" y="1"/>
                  </a:lnTo>
                  <a:lnTo>
                    <a:pt x="1115" y="1535"/>
                  </a:lnTo>
                  <a:lnTo>
                    <a:pt x="892" y="16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4173690" y="3346107"/>
              <a:ext cx="34769" cy="55353"/>
            </a:xfrm>
            <a:custGeom>
              <a:avLst/>
              <a:gdLst/>
              <a:ahLst/>
              <a:cxnLst/>
              <a:rect l="l" t="t" r="r" b="b"/>
              <a:pathLst>
                <a:path w="1054" h="1678" extrusionOk="0">
                  <a:moveTo>
                    <a:pt x="0" y="108"/>
                  </a:moveTo>
                  <a:lnTo>
                    <a:pt x="206" y="1"/>
                  </a:lnTo>
                  <a:lnTo>
                    <a:pt x="1053" y="1562"/>
                  </a:lnTo>
                  <a:lnTo>
                    <a:pt x="830" y="16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4138657" y="3363755"/>
              <a:ext cx="32988" cy="56541"/>
            </a:xfrm>
            <a:custGeom>
              <a:avLst/>
              <a:gdLst/>
              <a:ahLst/>
              <a:cxnLst/>
              <a:rect l="l" t="t" r="r" b="b"/>
              <a:pathLst>
                <a:path w="1000" h="1714" extrusionOk="0">
                  <a:moveTo>
                    <a:pt x="1" y="108"/>
                  </a:moveTo>
                  <a:lnTo>
                    <a:pt x="215" y="1"/>
                  </a:lnTo>
                  <a:lnTo>
                    <a:pt x="1000" y="1598"/>
                  </a:lnTo>
                  <a:lnTo>
                    <a:pt x="786" y="171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4103361" y="3380546"/>
              <a:ext cx="31206" cy="56837"/>
            </a:xfrm>
            <a:custGeom>
              <a:avLst/>
              <a:gdLst/>
              <a:ahLst/>
              <a:cxnLst/>
              <a:rect l="l" t="t" r="r" b="b"/>
              <a:pathLst>
                <a:path w="946" h="1723" extrusionOk="0">
                  <a:moveTo>
                    <a:pt x="0" y="98"/>
                  </a:moveTo>
                  <a:lnTo>
                    <a:pt x="214" y="0"/>
                  </a:lnTo>
                  <a:lnTo>
                    <a:pt x="946" y="1624"/>
                  </a:lnTo>
                  <a:lnTo>
                    <a:pt x="714" y="172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4067173" y="3395852"/>
              <a:ext cx="29458" cy="57398"/>
            </a:xfrm>
            <a:custGeom>
              <a:avLst/>
              <a:gdLst/>
              <a:ahLst/>
              <a:cxnLst/>
              <a:rect l="l" t="t" r="r" b="b"/>
              <a:pathLst>
                <a:path w="893" h="1740" extrusionOk="0">
                  <a:moveTo>
                    <a:pt x="0" y="89"/>
                  </a:moveTo>
                  <a:lnTo>
                    <a:pt x="223" y="0"/>
                  </a:lnTo>
                  <a:lnTo>
                    <a:pt x="892" y="1651"/>
                  </a:lnTo>
                  <a:lnTo>
                    <a:pt x="660" y="174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4030656" y="3410267"/>
              <a:ext cx="27710" cy="57695"/>
            </a:xfrm>
            <a:custGeom>
              <a:avLst/>
              <a:gdLst/>
              <a:ahLst/>
              <a:cxnLst/>
              <a:rect l="l" t="t" r="r" b="b"/>
              <a:pathLst>
                <a:path w="840" h="1749" extrusionOk="0">
                  <a:moveTo>
                    <a:pt x="1" y="72"/>
                  </a:moveTo>
                  <a:lnTo>
                    <a:pt x="224" y="0"/>
                  </a:lnTo>
                  <a:lnTo>
                    <a:pt x="839" y="1669"/>
                  </a:lnTo>
                  <a:lnTo>
                    <a:pt x="599" y="17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3993578" y="3422638"/>
              <a:ext cx="25631" cy="58586"/>
            </a:xfrm>
            <a:custGeom>
              <a:avLst/>
              <a:gdLst/>
              <a:ahLst/>
              <a:cxnLst/>
              <a:rect l="l" t="t" r="r" b="b"/>
              <a:pathLst>
                <a:path w="777" h="1776" extrusionOk="0">
                  <a:moveTo>
                    <a:pt x="1" y="80"/>
                  </a:moveTo>
                  <a:lnTo>
                    <a:pt x="224" y="0"/>
                  </a:lnTo>
                  <a:lnTo>
                    <a:pt x="777" y="1695"/>
                  </a:lnTo>
                  <a:lnTo>
                    <a:pt x="536" y="177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3956203" y="3434084"/>
              <a:ext cx="23586" cy="58619"/>
            </a:xfrm>
            <a:custGeom>
              <a:avLst/>
              <a:gdLst/>
              <a:ahLst/>
              <a:cxnLst/>
              <a:rect l="l" t="t" r="r" b="b"/>
              <a:pathLst>
                <a:path w="715" h="1777" extrusionOk="0">
                  <a:moveTo>
                    <a:pt x="1" y="63"/>
                  </a:moveTo>
                  <a:lnTo>
                    <a:pt x="224" y="1"/>
                  </a:lnTo>
                  <a:lnTo>
                    <a:pt x="714" y="1714"/>
                  </a:lnTo>
                  <a:lnTo>
                    <a:pt x="474" y="17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3918235" y="3444113"/>
              <a:ext cx="21838" cy="58883"/>
            </a:xfrm>
            <a:custGeom>
              <a:avLst/>
              <a:gdLst/>
              <a:ahLst/>
              <a:cxnLst/>
              <a:rect l="l" t="t" r="r" b="b"/>
              <a:pathLst>
                <a:path w="662" h="1785" extrusionOk="0">
                  <a:moveTo>
                    <a:pt x="1" y="54"/>
                  </a:moveTo>
                  <a:lnTo>
                    <a:pt x="233" y="0"/>
                  </a:lnTo>
                  <a:lnTo>
                    <a:pt x="661" y="1731"/>
                  </a:lnTo>
                  <a:lnTo>
                    <a:pt x="411" y="178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3880299" y="3452920"/>
              <a:ext cx="19430" cy="59180"/>
            </a:xfrm>
            <a:custGeom>
              <a:avLst/>
              <a:gdLst/>
              <a:ahLst/>
              <a:cxnLst/>
              <a:rect l="l" t="t" r="r" b="b"/>
              <a:pathLst>
                <a:path w="589" h="1794" extrusionOk="0">
                  <a:moveTo>
                    <a:pt x="0" y="45"/>
                  </a:moveTo>
                  <a:cubicBezTo>
                    <a:pt x="72" y="37"/>
                    <a:pt x="152" y="19"/>
                    <a:pt x="232" y="1"/>
                  </a:cubicBezTo>
                  <a:lnTo>
                    <a:pt x="589" y="1749"/>
                  </a:lnTo>
                  <a:cubicBezTo>
                    <a:pt x="509" y="1767"/>
                    <a:pt x="428" y="1776"/>
                    <a:pt x="348" y="17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3841737" y="3459980"/>
              <a:ext cx="17384" cy="59509"/>
            </a:xfrm>
            <a:custGeom>
              <a:avLst/>
              <a:gdLst/>
              <a:ahLst/>
              <a:cxnLst/>
              <a:rect l="l" t="t" r="r" b="b"/>
              <a:pathLst>
                <a:path w="527" h="1804" extrusionOk="0">
                  <a:moveTo>
                    <a:pt x="0" y="46"/>
                  </a:moveTo>
                  <a:lnTo>
                    <a:pt x="232" y="1"/>
                  </a:lnTo>
                  <a:lnTo>
                    <a:pt x="527" y="1758"/>
                  </a:lnTo>
                  <a:lnTo>
                    <a:pt x="286" y="18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3802877" y="3465884"/>
              <a:ext cx="15636" cy="59180"/>
            </a:xfrm>
            <a:custGeom>
              <a:avLst/>
              <a:gdLst/>
              <a:ahLst/>
              <a:cxnLst/>
              <a:rect l="l" t="t" r="r" b="b"/>
              <a:pathLst>
                <a:path w="474" h="1794" extrusionOk="0">
                  <a:moveTo>
                    <a:pt x="1" y="27"/>
                  </a:moveTo>
                  <a:lnTo>
                    <a:pt x="242" y="0"/>
                  </a:lnTo>
                  <a:lnTo>
                    <a:pt x="474" y="1767"/>
                  </a:lnTo>
                  <a:lnTo>
                    <a:pt x="224" y="179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3764051" y="3470602"/>
              <a:ext cx="13558" cy="58883"/>
            </a:xfrm>
            <a:custGeom>
              <a:avLst/>
              <a:gdLst/>
              <a:ahLst/>
              <a:cxnLst/>
              <a:rect l="l" t="t" r="r" b="b"/>
              <a:pathLst>
                <a:path w="411" h="1785" extrusionOk="0">
                  <a:moveTo>
                    <a:pt x="0" y="18"/>
                  </a:moveTo>
                  <a:lnTo>
                    <a:pt x="241" y="0"/>
                  </a:lnTo>
                  <a:lnTo>
                    <a:pt x="411" y="1766"/>
                  </a:lnTo>
                  <a:lnTo>
                    <a:pt x="161" y="178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3725192" y="3473538"/>
              <a:ext cx="11216" cy="59180"/>
            </a:xfrm>
            <a:custGeom>
              <a:avLst/>
              <a:gdLst/>
              <a:ahLst/>
              <a:cxnLst/>
              <a:rect l="l" t="t" r="r" b="b"/>
              <a:pathLst>
                <a:path w="340" h="1794" extrusionOk="0">
                  <a:moveTo>
                    <a:pt x="1" y="18"/>
                  </a:moveTo>
                  <a:lnTo>
                    <a:pt x="233" y="0"/>
                  </a:lnTo>
                  <a:lnTo>
                    <a:pt x="340" y="1776"/>
                  </a:lnTo>
                  <a:lnTo>
                    <a:pt x="90" y="179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3686069" y="3474989"/>
              <a:ext cx="9434" cy="58916"/>
            </a:xfrm>
            <a:custGeom>
              <a:avLst/>
              <a:gdLst/>
              <a:ahLst/>
              <a:cxnLst/>
              <a:rect l="l" t="t" r="r" b="b"/>
              <a:pathLst>
                <a:path w="286" h="1786" extrusionOk="0">
                  <a:moveTo>
                    <a:pt x="0" y="10"/>
                  </a:moveTo>
                  <a:lnTo>
                    <a:pt x="241" y="1"/>
                  </a:lnTo>
                  <a:lnTo>
                    <a:pt x="286" y="1776"/>
                  </a:lnTo>
                  <a:lnTo>
                    <a:pt x="36" y="178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3646022" y="3475286"/>
              <a:ext cx="8874" cy="58916"/>
            </a:xfrm>
            <a:custGeom>
              <a:avLst/>
              <a:gdLst/>
              <a:ahLst/>
              <a:cxnLst/>
              <a:rect l="l" t="t" r="r" b="b"/>
              <a:pathLst>
                <a:path w="269" h="1786" extrusionOk="0">
                  <a:moveTo>
                    <a:pt x="28" y="1"/>
                  </a:moveTo>
                  <a:lnTo>
                    <a:pt x="269" y="1"/>
                  </a:lnTo>
                  <a:lnTo>
                    <a:pt x="251" y="1785"/>
                  </a:lnTo>
                  <a:lnTo>
                    <a:pt x="1" y="17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3604853" y="3474131"/>
              <a:ext cx="10919" cy="58883"/>
            </a:xfrm>
            <a:custGeom>
              <a:avLst/>
              <a:gdLst/>
              <a:ahLst/>
              <a:cxnLst/>
              <a:rect l="l" t="t" r="r" b="b"/>
              <a:pathLst>
                <a:path w="331" h="1785" extrusionOk="0">
                  <a:moveTo>
                    <a:pt x="89" y="0"/>
                  </a:moveTo>
                  <a:cubicBezTo>
                    <a:pt x="170" y="9"/>
                    <a:pt x="250" y="9"/>
                    <a:pt x="330" y="9"/>
                  </a:cubicBezTo>
                  <a:lnTo>
                    <a:pt x="250" y="1784"/>
                  </a:lnTo>
                  <a:cubicBezTo>
                    <a:pt x="161" y="1784"/>
                    <a:pt x="80" y="1784"/>
                    <a:pt x="0" y="17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3563652" y="3471162"/>
              <a:ext cx="12964" cy="59213"/>
            </a:xfrm>
            <a:custGeom>
              <a:avLst/>
              <a:gdLst/>
              <a:ahLst/>
              <a:cxnLst/>
              <a:rect l="l" t="t" r="r" b="b"/>
              <a:pathLst>
                <a:path w="393" h="1795" extrusionOk="0">
                  <a:moveTo>
                    <a:pt x="161" y="1"/>
                  </a:moveTo>
                  <a:lnTo>
                    <a:pt x="393" y="19"/>
                  </a:lnTo>
                  <a:lnTo>
                    <a:pt x="250" y="1794"/>
                  </a:lnTo>
                  <a:lnTo>
                    <a:pt x="0" y="1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3522748" y="3466775"/>
              <a:ext cx="15042" cy="59476"/>
            </a:xfrm>
            <a:custGeom>
              <a:avLst/>
              <a:gdLst/>
              <a:ahLst/>
              <a:cxnLst/>
              <a:rect l="l" t="t" r="r" b="b"/>
              <a:pathLst>
                <a:path w="456" h="1803" extrusionOk="0">
                  <a:moveTo>
                    <a:pt x="223" y="0"/>
                  </a:moveTo>
                  <a:lnTo>
                    <a:pt x="455" y="27"/>
                  </a:lnTo>
                  <a:lnTo>
                    <a:pt x="250" y="1802"/>
                  </a:lnTo>
                  <a:lnTo>
                    <a:pt x="0" y="1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3481843" y="3461464"/>
              <a:ext cx="17088" cy="59476"/>
            </a:xfrm>
            <a:custGeom>
              <a:avLst/>
              <a:gdLst/>
              <a:ahLst/>
              <a:cxnLst/>
              <a:rect l="l" t="t" r="r" b="b"/>
              <a:pathLst>
                <a:path w="518" h="1803" extrusionOk="0">
                  <a:moveTo>
                    <a:pt x="286" y="1"/>
                  </a:moveTo>
                  <a:lnTo>
                    <a:pt x="517" y="36"/>
                  </a:lnTo>
                  <a:lnTo>
                    <a:pt x="250" y="1803"/>
                  </a:lnTo>
                  <a:lnTo>
                    <a:pt x="0" y="17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3441202" y="3454405"/>
              <a:ext cx="19463" cy="59180"/>
            </a:xfrm>
            <a:custGeom>
              <a:avLst/>
              <a:gdLst/>
              <a:ahLst/>
              <a:cxnLst/>
              <a:rect l="l" t="t" r="r" b="b"/>
              <a:pathLst>
                <a:path w="590" h="1794" extrusionOk="0">
                  <a:moveTo>
                    <a:pt x="358" y="0"/>
                  </a:moveTo>
                  <a:lnTo>
                    <a:pt x="590" y="45"/>
                  </a:lnTo>
                  <a:lnTo>
                    <a:pt x="251" y="1794"/>
                  </a:lnTo>
                  <a:lnTo>
                    <a:pt x="1" y="17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3401189" y="3445861"/>
              <a:ext cx="21211" cy="59180"/>
            </a:xfrm>
            <a:custGeom>
              <a:avLst/>
              <a:gdLst/>
              <a:ahLst/>
              <a:cxnLst/>
              <a:rect l="l" t="t" r="r" b="b"/>
              <a:pathLst>
                <a:path w="643" h="1794" extrusionOk="0">
                  <a:moveTo>
                    <a:pt x="411" y="1"/>
                  </a:moveTo>
                  <a:lnTo>
                    <a:pt x="643" y="54"/>
                  </a:lnTo>
                  <a:lnTo>
                    <a:pt x="242" y="1794"/>
                  </a:lnTo>
                  <a:lnTo>
                    <a:pt x="1" y="17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3361175" y="3436163"/>
              <a:ext cx="23289" cy="58883"/>
            </a:xfrm>
            <a:custGeom>
              <a:avLst/>
              <a:gdLst/>
              <a:ahLst/>
              <a:cxnLst/>
              <a:rect l="l" t="t" r="r" b="b"/>
              <a:pathLst>
                <a:path w="706" h="1785" extrusionOk="0">
                  <a:moveTo>
                    <a:pt x="473" y="0"/>
                  </a:moveTo>
                  <a:lnTo>
                    <a:pt x="705" y="63"/>
                  </a:lnTo>
                  <a:lnTo>
                    <a:pt x="241" y="1785"/>
                  </a:lnTo>
                  <a:lnTo>
                    <a:pt x="0" y="171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3321755" y="3425277"/>
              <a:ext cx="25038" cy="58586"/>
            </a:xfrm>
            <a:custGeom>
              <a:avLst/>
              <a:gdLst/>
              <a:ahLst/>
              <a:cxnLst/>
              <a:rect l="l" t="t" r="r" b="b"/>
              <a:pathLst>
                <a:path w="759" h="1776" extrusionOk="0">
                  <a:moveTo>
                    <a:pt x="535" y="0"/>
                  </a:moveTo>
                  <a:cubicBezTo>
                    <a:pt x="607" y="27"/>
                    <a:pt x="687" y="54"/>
                    <a:pt x="758" y="72"/>
                  </a:cubicBezTo>
                  <a:lnTo>
                    <a:pt x="232" y="1776"/>
                  </a:lnTo>
                  <a:cubicBezTo>
                    <a:pt x="152" y="1749"/>
                    <a:pt x="80" y="1722"/>
                    <a:pt x="0" y="169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3282599" y="3412610"/>
              <a:ext cx="27116" cy="58025"/>
            </a:xfrm>
            <a:custGeom>
              <a:avLst/>
              <a:gdLst/>
              <a:ahLst/>
              <a:cxnLst/>
              <a:rect l="l" t="t" r="r" b="b"/>
              <a:pathLst>
                <a:path w="822" h="1759" extrusionOk="0">
                  <a:moveTo>
                    <a:pt x="598" y="1"/>
                  </a:moveTo>
                  <a:lnTo>
                    <a:pt x="821" y="81"/>
                  </a:lnTo>
                  <a:lnTo>
                    <a:pt x="241" y="1758"/>
                  </a:lnTo>
                  <a:lnTo>
                    <a:pt x="1" y="16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3244036" y="3398788"/>
              <a:ext cx="29194" cy="57695"/>
            </a:xfrm>
            <a:custGeom>
              <a:avLst/>
              <a:gdLst/>
              <a:ahLst/>
              <a:cxnLst/>
              <a:rect l="l" t="t" r="r" b="b"/>
              <a:pathLst>
                <a:path w="885" h="1749" extrusionOk="0">
                  <a:moveTo>
                    <a:pt x="661" y="0"/>
                  </a:moveTo>
                  <a:lnTo>
                    <a:pt x="884" y="90"/>
                  </a:lnTo>
                  <a:lnTo>
                    <a:pt x="233" y="1749"/>
                  </a:lnTo>
                  <a:lnTo>
                    <a:pt x="1" y="165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3206101" y="3383779"/>
              <a:ext cx="30909" cy="57134"/>
            </a:xfrm>
            <a:custGeom>
              <a:avLst/>
              <a:gdLst/>
              <a:ahLst/>
              <a:cxnLst/>
              <a:rect l="l" t="t" r="r" b="b"/>
              <a:pathLst>
                <a:path w="937" h="1732" extrusionOk="0">
                  <a:moveTo>
                    <a:pt x="723" y="0"/>
                  </a:moveTo>
                  <a:lnTo>
                    <a:pt x="937" y="99"/>
                  </a:lnTo>
                  <a:lnTo>
                    <a:pt x="232" y="1731"/>
                  </a:lnTo>
                  <a:lnTo>
                    <a:pt x="0" y="162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3168726" y="3367285"/>
              <a:ext cx="32691" cy="56541"/>
            </a:xfrm>
            <a:custGeom>
              <a:avLst/>
              <a:gdLst/>
              <a:ahLst/>
              <a:cxnLst/>
              <a:rect l="l" t="t" r="r" b="b"/>
              <a:pathLst>
                <a:path w="991" h="1714" extrusionOk="0">
                  <a:moveTo>
                    <a:pt x="776" y="1"/>
                  </a:moveTo>
                  <a:cubicBezTo>
                    <a:pt x="848" y="45"/>
                    <a:pt x="919" y="72"/>
                    <a:pt x="990" y="108"/>
                  </a:cubicBezTo>
                  <a:lnTo>
                    <a:pt x="223" y="1714"/>
                  </a:lnTo>
                  <a:cubicBezTo>
                    <a:pt x="143" y="1678"/>
                    <a:pt x="71" y="1642"/>
                    <a:pt x="0"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3131912" y="3349636"/>
              <a:ext cx="34472" cy="55650"/>
            </a:xfrm>
            <a:custGeom>
              <a:avLst/>
              <a:gdLst/>
              <a:ahLst/>
              <a:cxnLst/>
              <a:rect l="l" t="t" r="r" b="b"/>
              <a:pathLst>
                <a:path w="1045" h="1687" extrusionOk="0">
                  <a:moveTo>
                    <a:pt x="840" y="1"/>
                  </a:moveTo>
                  <a:lnTo>
                    <a:pt x="1045" y="108"/>
                  </a:lnTo>
                  <a:lnTo>
                    <a:pt x="224" y="1687"/>
                  </a:lnTo>
                  <a:lnTo>
                    <a:pt x="1" y="15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3096021" y="3330504"/>
              <a:ext cx="36220" cy="55056"/>
            </a:xfrm>
            <a:custGeom>
              <a:avLst/>
              <a:gdLst/>
              <a:ahLst/>
              <a:cxnLst/>
              <a:rect l="l" t="t" r="r" b="b"/>
              <a:pathLst>
                <a:path w="1098" h="1669" extrusionOk="0">
                  <a:moveTo>
                    <a:pt x="893" y="1"/>
                  </a:moveTo>
                  <a:lnTo>
                    <a:pt x="1098" y="117"/>
                  </a:lnTo>
                  <a:lnTo>
                    <a:pt x="215" y="1669"/>
                  </a:lnTo>
                  <a:lnTo>
                    <a:pt x="1" y="15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3060725" y="3310513"/>
              <a:ext cx="37672" cy="54165"/>
            </a:xfrm>
            <a:custGeom>
              <a:avLst/>
              <a:gdLst/>
              <a:ahLst/>
              <a:cxnLst/>
              <a:rect l="l" t="t" r="r" b="b"/>
              <a:pathLst>
                <a:path w="1142" h="1642" extrusionOk="0">
                  <a:moveTo>
                    <a:pt x="946" y="0"/>
                  </a:moveTo>
                  <a:lnTo>
                    <a:pt x="1142" y="125"/>
                  </a:lnTo>
                  <a:lnTo>
                    <a:pt x="205" y="1642"/>
                  </a:lnTo>
                  <a:lnTo>
                    <a:pt x="0" y="150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3025989" y="3289302"/>
              <a:ext cx="39453" cy="53011"/>
            </a:xfrm>
            <a:custGeom>
              <a:avLst/>
              <a:gdLst/>
              <a:ahLst/>
              <a:cxnLst/>
              <a:rect l="l" t="t" r="r" b="b"/>
              <a:pathLst>
                <a:path w="1196" h="1607" extrusionOk="0">
                  <a:moveTo>
                    <a:pt x="1000" y="1"/>
                  </a:moveTo>
                  <a:cubicBezTo>
                    <a:pt x="1062" y="45"/>
                    <a:pt x="1133" y="90"/>
                    <a:pt x="1196" y="126"/>
                  </a:cubicBezTo>
                  <a:lnTo>
                    <a:pt x="206" y="1607"/>
                  </a:lnTo>
                  <a:cubicBezTo>
                    <a:pt x="143" y="1562"/>
                    <a:pt x="72" y="1517"/>
                    <a:pt x="0" y="14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2992441" y="3266640"/>
              <a:ext cx="41234" cy="52120"/>
            </a:xfrm>
            <a:custGeom>
              <a:avLst/>
              <a:gdLst/>
              <a:ahLst/>
              <a:cxnLst/>
              <a:rect l="l" t="t" r="r" b="b"/>
              <a:pathLst>
                <a:path w="1250" h="1580" extrusionOk="0">
                  <a:moveTo>
                    <a:pt x="1053" y="1"/>
                  </a:moveTo>
                  <a:lnTo>
                    <a:pt x="1249" y="135"/>
                  </a:lnTo>
                  <a:lnTo>
                    <a:pt x="206" y="1580"/>
                  </a:lnTo>
                  <a:lnTo>
                    <a:pt x="0" y="143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2959783" y="3242823"/>
              <a:ext cx="42686" cy="51230"/>
            </a:xfrm>
            <a:custGeom>
              <a:avLst/>
              <a:gdLst/>
              <a:ahLst/>
              <a:cxnLst/>
              <a:rect l="l" t="t" r="r" b="b"/>
              <a:pathLst>
                <a:path w="1294" h="1553" extrusionOk="0">
                  <a:moveTo>
                    <a:pt x="1106" y="0"/>
                  </a:moveTo>
                  <a:lnTo>
                    <a:pt x="1294" y="143"/>
                  </a:lnTo>
                  <a:lnTo>
                    <a:pt x="196" y="1553"/>
                  </a:lnTo>
                  <a:lnTo>
                    <a:pt x="0" y="140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2927983" y="3218082"/>
              <a:ext cx="43873" cy="50075"/>
            </a:xfrm>
            <a:custGeom>
              <a:avLst/>
              <a:gdLst/>
              <a:ahLst/>
              <a:cxnLst/>
              <a:rect l="l" t="t" r="r" b="b"/>
              <a:pathLst>
                <a:path w="1330" h="1518" extrusionOk="0">
                  <a:moveTo>
                    <a:pt x="1151" y="1"/>
                  </a:moveTo>
                  <a:lnTo>
                    <a:pt x="1330" y="153"/>
                  </a:lnTo>
                  <a:lnTo>
                    <a:pt x="188" y="1517"/>
                  </a:lnTo>
                  <a:lnTo>
                    <a:pt x="1" y="135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2896810" y="3192187"/>
              <a:ext cx="45325" cy="49184"/>
            </a:xfrm>
            <a:custGeom>
              <a:avLst/>
              <a:gdLst/>
              <a:ahLst/>
              <a:cxnLst/>
              <a:rect l="l" t="t" r="r" b="b"/>
              <a:pathLst>
                <a:path w="1374" h="1491" extrusionOk="0">
                  <a:moveTo>
                    <a:pt x="1204" y="1"/>
                  </a:moveTo>
                  <a:cubicBezTo>
                    <a:pt x="1258" y="63"/>
                    <a:pt x="1320" y="108"/>
                    <a:pt x="1374" y="161"/>
                  </a:cubicBezTo>
                  <a:lnTo>
                    <a:pt x="187" y="1491"/>
                  </a:lnTo>
                  <a:cubicBezTo>
                    <a:pt x="125" y="1428"/>
                    <a:pt x="62" y="1375"/>
                    <a:pt x="0" y="13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2867055" y="3165434"/>
              <a:ext cx="46842" cy="47700"/>
            </a:xfrm>
            <a:custGeom>
              <a:avLst/>
              <a:gdLst/>
              <a:ahLst/>
              <a:cxnLst/>
              <a:rect l="l" t="t" r="r" b="b"/>
              <a:pathLst>
                <a:path w="1420" h="1446" extrusionOk="0">
                  <a:moveTo>
                    <a:pt x="1250" y="0"/>
                  </a:moveTo>
                  <a:lnTo>
                    <a:pt x="1419" y="161"/>
                  </a:lnTo>
                  <a:lnTo>
                    <a:pt x="179" y="1445"/>
                  </a:lnTo>
                  <a:lnTo>
                    <a:pt x="1" y="12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2838224" y="3137461"/>
              <a:ext cx="47997" cy="46248"/>
            </a:xfrm>
            <a:custGeom>
              <a:avLst/>
              <a:gdLst/>
              <a:ahLst/>
              <a:cxnLst/>
              <a:rect l="l" t="t" r="r" b="b"/>
              <a:pathLst>
                <a:path w="1455" h="1402" extrusionOk="0">
                  <a:moveTo>
                    <a:pt x="1294" y="1"/>
                  </a:moveTo>
                  <a:lnTo>
                    <a:pt x="1455" y="170"/>
                  </a:lnTo>
                  <a:lnTo>
                    <a:pt x="170" y="1401"/>
                  </a:lnTo>
                  <a:lnTo>
                    <a:pt x="1" y="122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2810284" y="3108630"/>
              <a:ext cx="49184" cy="45061"/>
            </a:xfrm>
            <a:custGeom>
              <a:avLst/>
              <a:gdLst/>
              <a:ahLst/>
              <a:cxnLst/>
              <a:rect l="l" t="t" r="r" b="b"/>
              <a:pathLst>
                <a:path w="1491" h="1366" extrusionOk="0">
                  <a:moveTo>
                    <a:pt x="1338" y="0"/>
                  </a:moveTo>
                  <a:lnTo>
                    <a:pt x="1490" y="179"/>
                  </a:lnTo>
                  <a:lnTo>
                    <a:pt x="170" y="1365"/>
                  </a:lnTo>
                  <a:lnTo>
                    <a:pt x="0" y="11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2783498" y="3078908"/>
              <a:ext cx="50636" cy="43576"/>
            </a:xfrm>
            <a:custGeom>
              <a:avLst/>
              <a:gdLst/>
              <a:ahLst/>
              <a:cxnLst/>
              <a:rect l="l" t="t" r="r" b="b"/>
              <a:pathLst>
                <a:path w="1535" h="1321" extrusionOk="0">
                  <a:moveTo>
                    <a:pt x="1383" y="0"/>
                  </a:moveTo>
                  <a:cubicBezTo>
                    <a:pt x="1428" y="63"/>
                    <a:pt x="1481" y="125"/>
                    <a:pt x="1535" y="179"/>
                  </a:cubicBezTo>
                  <a:lnTo>
                    <a:pt x="161" y="1321"/>
                  </a:lnTo>
                  <a:cubicBezTo>
                    <a:pt x="107" y="1258"/>
                    <a:pt x="54" y="1196"/>
                    <a:pt x="0" y="11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2758196" y="3048296"/>
              <a:ext cx="51526" cy="41828"/>
            </a:xfrm>
            <a:custGeom>
              <a:avLst/>
              <a:gdLst/>
              <a:ahLst/>
              <a:cxnLst/>
              <a:rect l="l" t="t" r="r" b="b"/>
              <a:pathLst>
                <a:path w="1562" h="1268" extrusionOk="0">
                  <a:moveTo>
                    <a:pt x="1410" y="1"/>
                  </a:moveTo>
                  <a:lnTo>
                    <a:pt x="1561" y="179"/>
                  </a:lnTo>
                  <a:lnTo>
                    <a:pt x="152" y="1267"/>
                  </a:lnTo>
                  <a:lnTo>
                    <a:pt x="0" y="107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2733753" y="3016529"/>
              <a:ext cx="52714" cy="40641"/>
            </a:xfrm>
            <a:custGeom>
              <a:avLst/>
              <a:gdLst/>
              <a:ahLst/>
              <a:cxnLst/>
              <a:rect l="l" t="t" r="r" b="b"/>
              <a:pathLst>
                <a:path w="1598" h="1232" extrusionOk="0">
                  <a:moveTo>
                    <a:pt x="1455" y="0"/>
                  </a:moveTo>
                  <a:lnTo>
                    <a:pt x="1598" y="196"/>
                  </a:lnTo>
                  <a:lnTo>
                    <a:pt x="143" y="1231"/>
                  </a:lnTo>
                  <a:lnTo>
                    <a:pt x="1" y="102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2710496" y="2984135"/>
              <a:ext cx="53605" cy="39189"/>
            </a:xfrm>
            <a:custGeom>
              <a:avLst/>
              <a:gdLst/>
              <a:ahLst/>
              <a:cxnLst/>
              <a:rect l="l" t="t" r="r" b="b"/>
              <a:pathLst>
                <a:path w="1625" h="1188" extrusionOk="0">
                  <a:moveTo>
                    <a:pt x="1500" y="1"/>
                  </a:moveTo>
                  <a:lnTo>
                    <a:pt x="1625" y="206"/>
                  </a:lnTo>
                  <a:lnTo>
                    <a:pt x="144" y="1187"/>
                  </a:lnTo>
                  <a:lnTo>
                    <a:pt x="1" y="98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2688428" y="2951180"/>
              <a:ext cx="54495" cy="37408"/>
            </a:xfrm>
            <a:custGeom>
              <a:avLst/>
              <a:gdLst/>
              <a:ahLst/>
              <a:cxnLst/>
              <a:rect l="l" t="t" r="r" b="b"/>
              <a:pathLst>
                <a:path w="1652" h="1134" extrusionOk="0">
                  <a:moveTo>
                    <a:pt x="1526" y="1"/>
                  </a:moveTo>
                  <a:cubicBezTo>
                    <a:pt x="1571" y="72"/>
                    <a:pt x="1607" y="143"/>
                    <a:pt x="1651" y="206"/>
                  </a:cubicBezTo>
                  <a:lnTo>
                    <a:pt x="135" y="1134"/>
                  </a:lnTo>
                  <a:cubicBezTo>
                    <a:pt x="90" y="1062"/>
                    <a:pt x="46" y="1000"/>
                    <a:pt x="1" y="9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2668140" y="2917335"/>
              <a:ext cx="55056" cy="35659"/>
            </a:xfrm>
            <a:custGeom>
              <a:avLst/>
              <a:gdLst/>
              <a:ahLst/>
              <a:cxnLst/>
              <a:rect l="l" t="t" r="r" b="b"/>
              <a:pathLst>
                <a:path w="1669" h="1081" extrusionOk="0">
                  <a:moveTo>
                    <a:pt x="1553" y="1"/>
                  </a:moveTo>
                  <a:lnTo>
                    <a:pt x="1669" y="206"/>
                  </a:lnTo>
                  <a:lnTo>
                    <a:pt x="125" y="1080"/>
                  </a:lnTo>
                  <a:lnTo>
                    <a:pt x="0" y="86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2648711" y="2882896"/>
              <a:ext cx="55947" cy="33878"/>
            </a:xfrm>
            <a:custGeom>
              <a:avLst/>
              <a:gdLst/>
              <a:ahLst/>
              <a:cxnLst/>
              <a:rect l="l" t="t" r="r" b="b"/>
              <a:pathLst>
                <a:path w="1696" h="1027" extrusionOk="0">
                  <a:moveTo>
                    <a:pt x="1589" y="1"/>
                  </a:moveTo>
                  <a:lnTo>
                    <a:pt x="1696" y="206"/>
                  </a:lnTo>
                  <a:lnTo>
                    <a:pt x="117" y="1027"/>
                  </a:lnTo>
                  <a:lnTo>
                    <a:pt x="1" y="80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2630766" y="2847600"/>
              <a:ext cx="56541" cy="32394"/>
            </a:xfrm>
            <a:custGeom>
              <a:avLst/>
              <a:gdLst/>
              <a:ahLst/>
              <a:cxnLst/>
              <a:rect l="l" t="t" r="r" b="b"/>
              <a:pathLst>
                <a:path w="1714" h="982" extrusionOk="0">
                  <a:moveTo>
                    <a:pt x="1615" y="0"/>
                  </a:moveTo>
                  <a:lnTo>
                    <a:pt x="1713" y="214"/>
                  </a:lnTo>
                  <a:lnTo>
                    <a:pt x="107" y="982"/>
                  </a:lnTo>
                  <a:lnTo>
                    <a:pt x="0" y="75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2613975" y="2811973"/>
              <a:ext cx="57134" cy="30349"/>
            </a:xfrm>
            <a:custGeom>
              <a:avLst/>
              <a:gdLst/>
              <a:ahLst/>
              <a:cxnLst/>
              <a:rect l="l" t="t" r="r" b="b"/>
              <a:pathLst>
                <a:path w="1732" h="920" extrusionOk="0">
                  <a:moveTo>
                    <a:pt x="1642" y="1"/>
                  </a:moveTo>
                  <a:cubicBezTo>
                    <a:pt x="1669" y="72"/>
                    <a:pt x="1705" y="144"/>
                    <a:pt x="1732" y="215"/>
                  </a:cubicBezTo>
                  <a:lnTo>
                    <a:pt x="99" y="920"/>
                  </a:lnTo>
                  <a:cubicBezTo>
                    <a:pt x="63" y="848"/>
                    <a:pt x="28" y="768"/>
                    <a:pt x="1" y="6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2598669" y="2775489"/>
              <a:ext cx="58025" cy="28600"/>
            </a:xfrm>
            <a:custGeom>
              <a:avLst/>
              <a:gdLst/>
              <a:ahLst/>
              <a:cxnLst/>
              <a:rect l="l" t="t" r="r" b="b"/>
              <a:pathLst>
                <a:path w="1759" h="867" extrusionOk="0">
                  <a:moveTo>
                    <a:pt x="1669" y="1"/>
                  </a:moveTo>
                  <a:lnTo>
                    <a:pt x="1758" y="224"/>
                  </a:lnTo>
                  <a:lnTo>
                    <a:pt x="99" y="866"/>
                  </a:lnTo>
                  <a:lnTo>
                    <a:pt x="1" y="6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2585144" y="2738708"/>
              <a:ext cx="58025" cy="26819"/>
            </a:xfrm>
            <a:custGeom>
              <a:avLst/>
              <a:gdLst/>
              <a:ahLst/>
              <a:cxnLst/>
              <a:rect l="l" t="t" r="r" b="b"/>
              <a:pathLst>
                <a:path w="1759" h="813" extrusionOk="0">
                  <a:moveTo>
                    <a:pt x="1687" y="1"/>
                  </a:moveTo>
                  <a:lnTo>
                    <a:pt x="1758" y="224"/>
                  </a:lnTo>
                  <a:lnTo>
                    <a:pt x="81" y="812"/>
                  </a:lnTo>
                  <a:lnTo>
                    <a:pt x="1" y="57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2572510" y="2701630"/>
              <a:ext cx="58586" cy="24741"/>
            </a:xfrm>
            <a:custGeom>
              <a:avLst/>
              <a:gdLst/>
              <a:ahLst/>
              <a:cxnLst/>
              <a:rect l="l" t="t" r="r" b="b"/>
              <a:pathLst>
                <a:path w="1776" h="750" extrusionOk="0">
                  <a:moveTo>
                    <a:pt x="1713" y="1"/>
                  </a:moveTo>
                  <a:lnTo>
                    <a:pt x="1775" y="224"/>
                  </a:lnTo>
                  <a:lnTo>
                    <a:pt x="71" y="750"/>
                  </a:lnTo>
                  <a:lnTo>
                    <a:pt x="0" y="50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2561327" y="2663958"/>
              <a:ext cx="58883" cy="22695"/>
            </a:xfrm>
            <a:custGeom>
              <a:avLst/>
              <a:gdLst/>
              <a:ahLst/>
              <a:cxnLst/>
              <a:rect l="l" t="t" r="r" b="b"/>
              <a:pathLst>
                <a:path w="1785" h="688" extrusionOk="0">
                  <a:moveTo>
                    <a:pt x="1722" y="1"/>
                  </a:moveTo>
                  <a:lnTo>
                    <a:pt x="1784" y="233"/>
                  </a:lnTo>
                  <a:lnTo>
                    <a:pt x="62" y="688"/>
                  </a:lnTo>
                  <a:lnTo>
                    <a:pt x="0" y="4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2551892" y="2625990"/>
              <a:ext cx="59180" cy="20650"/>
            </a:xfrm>
            <a:custGeom>
              <a:avLst/>
              <a:gdLst/>
              <a:ahLst/>
              <a:cxnLst/>
              <a:rect l="l" t="t" r="r" b="b"/>
              <a:pathLst>
                <a:path w="1794" h="626" extrusionOk="0">
                  <a:moveTo>
                    <a:pt x="1740" y="1"/>
                  </a:moveTo>
                  <a:lnTo>
                    <a:pt x="1794" y="233"/>
                  </a:lnTo>
                  <a:lnTo>
                    <a:pt x="63" y="625"/>
                  </a:lnTo>
                  <a:lnTo>
                    <a:pt x="1" y="37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2543942" y="2587460"/>
              <a:ext cx="59180" cy="18869"/>
            </a:xfrm>
            <a:custGeom>
              <a:avLst/>
              <a:gdLst/>
              <a:ahLst/>
              <a:cxnLst/>
              <a:rect l="l" t="t" r="r" b="b"/>
              <a:pathLst>
                <a:path w="1794" h="572" extrusionOk="0">
                  <a:moveTo>
                    <a:pt x="1749" y="0"/>
                  </a:moveTo>
                  <a:lnTo>
                    <a:pt x="1794" y="241"/>
                  </a:lnTo>
                  <a:lnTo>
                    <a:pt x="45" y="571"/>
                  </a:lnTo>
                  <a:lnTo>
                    <a:pt x="1" y="32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2537180" y="2548898"/>
              <a:ext cx="59180" cy="16824"/>
            </a:xfrm>
            <a:custGeom>
              <a:avLst/>
              <a:gdLst/>
              <a:ahLst/>
              <a:cxnLst/>
              <a:rect l="l" t="t" r="r" b="b"/>
              <a:pathLst>
                <a:path w="1794" h="510" extrusionOk="0">
                  <a:moveTo>
                    <a:pt x="1767" y="1"/>
                  </a:moveTo>
                  <a:lnTo>
                    <a:pt x="1794" y="241"/>
                  </a:lnTo>
                  <a:lnTo>
                    <a:pt x="36" y="509"/>
                  </a:lnTo>
                  <a:lnTo>
                    <a:pt x="0" y="25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2531869" y="2510335"/>
              <a:ext cx="59476" cy="14482"/>
            </a:xfrm>
            <a:custGeom>
              <a:avLst/>
              <a:gdLst/>
              <a:ahLst/>
              <a:cxnLst/>
              <a:rect l="l" t="t" r="r" b="b"/>
              <a:pathLst>
                <a:path w="1803" h="439" extrusionOk="0">
                  <a:moveTo>
                    <a:pt x="1776" y="1"/>
                  </a:moveTo>
                  <a:lnTo>
                    <a:pt x="1803" y="233"/>
                  </a:lnTo>
                  <a:lnTo>
                    <a:pt x="37" y="438"/>
                  </a:lnTo>
                  <a:lnTo>
                    <a:pt x="1" y="18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2528636" y="2471212"/>
              <a:ext cx="59180" cy="12403"/>
            </a:xfrm>
            <a:custGeom>
              <a:avLst/>
              <a:gdLst/>
              <a:ahLst/>
              <a:cxnLst/>
              <a:rect l="l" t="t" r="r" b="b"/>
              <a:pathLst>
                <a:path w="1794" h="376" extrusionOk="0">
                  <a:moveTo>
                    <a:pt x="1776" y="0"/>
                  </a:moveTo>
                  <a:lnTo>
                    <a:pt x="1794" y="241"/>
                  </a:lnTo>
                  <a:lnTo>
                    <a:pt x="19" y="375"/>
                  </a:lnTo>
                  <a:lnTo>
                    <a:pt x="1" y="1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2526294" y="2432353"/>
              <a:ext cx="58883" cy="10358"/>
            </a:xfrm>
            <a:custGeom>
              <a:avLst/>
              <a:gdLst/>
              <a:ahLst/>
              <a:cxnLst/>
              <a:rect l="l" t="t" r="r" b="b"/>
              <a:pathLst>
                <a:path w="1785" h="314" extrusionOk="0">
                  <a:moveTo>
                    <a:pt x="1785" y="1"/>
                  </a:moveTo>
                  <a:lnTo>
                    <a:pt x="1785" y="233"/>
                  </a:lnTo>
                  <a:lnTo>
                    <a:pt x="9" y="313"/>
                  </a:lnTo>
                  <a:lnTo>
                    <a:pt x="0" y="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2525403" y="2393230"/>
              <a:ext cx="58883" cy="8280"/>
            </a:xfrm>
            <a:custGeom>
              <a:avLst/>
              <a:gdLst/>
              <a:ahLst/>
              <a:cxnLst/>
              <a:rect l="l" t="t" r="r" b="b"/>
              <a:pathLst>
                <a:path w="1785" h="251" extrusionOk="0">
                  <a:moveTo>
                    <a:pt x="1776" y="0"/>
                  </a:moveTo>
                  <a:lnTo>
                    <a:pt x="1785" y="232"/>
                  </a:lnTo>
                  <a:lnTo>
                    <a:pt x="1" y="25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73"/>
          <p:cNvGrpSpPr/>
          <p:nvPr/>
        </p:nvGrpSpPr>
        <p:grpSpPr>
          <a:xfrm>
            <a:off x="2672217" y="-336773"/>
            <a:ext cx="3792284" cy="3790731"/>
            <a:chOff x="2217300" y="944485"/>
            <a:chExt cx="2898414" cy="2897226"/>
          </a:xfrm>
        </p:grpSpPr>
        <p:sp>
          <p:nvSpPr>
            <p:cNvPr id="4771" name="Google Shape;4771;p73"/>
            <p:cNvSpPr/>
            <p:nvPr/>
          </p:nvSpPr>
          <p:spPr>
            <a:xfrm>
              <a:off x="2219049" y="2300535"/>
              <a:ext cx="24180" cy="23850"/>
            </a:xfrm>
            <a:custGeom>
              <a:avLst/>
              <a:gdLst/>
              <a:ahLst/>
              <a:cxnLst/>
              <a:rect l="l" t="t" r="r" b="b"/>
              <a:pathLst>
                <a:path w="733" h="723" extrusionOk="0">
                  <a:moveTo>
                    <a:pt x="349" y="714"/>
                  </a:moveTo>
                  <a:cubicBezTo>
                    <a:pt x="153" y="705"/>
                    <a:pt x="1" y="536"/>
                    <a:pt x="19" y="348"/>
                  </a:cubicBezTo>
                  <a:cubicBezTo>
                    <a:pt x="37" y="152"/>
                    <a:pt x="197" y="0"/>
                    <a:pt x="393" y="18"/>
                  </a:cubicBezTo>
                  <a:cubicBezTo>
                    <a:pt x="581" y="27"/>
                    <a:pt x="732" y="197"/>
                    <a:pt x="715" y="384"/>
                  </a:cubicBezTo>
                  <a:cubicBezTo>
                    <a:pt x="697" y="571"/>
                    <a:pt x="536" y="723"/>
                    <a:pt x="349"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2227295" y="2208401"/>
              <a:ext cx="24180" cy="24477"/>
            </a:xfrm>
            <a:custGeom>
              <a:avLst/>
              <a:gdLst/>
              <a:ahLst/>
              <a:cxnLst/>
              <a:rect l="l" t="t" r="r" b="b"/>
              <a:pathLst>
                <a:path w="733" h="742" extrusionOk="0">
                  <a:moveTo>
                    <a:pt x="322" y="724"/>
                  </a:moveTo>
                  <a:cubicBezTo>
                    <a:pt x="134" y="697"/>
                    <a:pt x="1" y="527"/>
                    <a:pt x="18" y="331"/>
                  </a:cubicBezTo>
                  <a:cubicBezTo>
                    <a:pt x="45" y="144"/>
                    <a:pt x="224" y="1"/>
                    <a:pt x="411" y="28"/>
                  </a:cubicBezTo>
                  <a:cubicBezTo>
                    <a:pt x="598" y="55"/>
                    <a:pt x="732" y="224"/>
                    <a:pt x="714" y="420"/>
                  </a:cubicBezTo>
                  <a:cubicBezTo>
                    <a:pt x="688" y="608"/>
                    <a:pt x="518" y="741"/>
                    <a:pt x="322" y="7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2240853" y="2117190"/>
              <a:ext cx="24741" cy="25038"/>
            </a:xfrm>
            <a:custGeom>
              <a:avLst/>
              <a:gdLst/>
              <a:ahLst/>
              <a:cxnLst/>
              <a:rect l="l" t="t" r="r" b="b"/>
              <a:pathLst>
                <a:path w="750" h="759" extrusionOk="0">
                  <a:moveTo>
                    <a:pt x="312" y="723"/>
                  </a:moveTo>
                  <a:cubicBezTo>
                    <a:pt x="125" y="687"/>
                    <a:pt x="0" y="509"/>
                    <a:pt x="36" y="313"/>
                  </a:cubicBezTo>
                  <a:cubicBezTo>
                    <a:pt x="71" y="125"/>
                    <a:pt x="250" y="0"/>
                    <a:pt x="437" y="36"/>
                  </a:cubicBezTo>
                  <a:cubicBezTo>
                    <a:pt x="624" y="72"/>
                    <a:pt x="749" y="250"/>
                    <a:pt x="723" y="438"/>
                  </a:cubicBezTo>
                  <a:cubicBezTo>
                    <a:pt x="687" y="634"/>
                    <a:pt x="509" y="759"/>
                    <a:pt x="312"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2259953" y="2026838"/>
              <a:ext cx="25071" cy="25334"/>
            </a:xfrm>
            <a:custGeom>
              <a:avLst/>
              <a:gdLst/>
              <a:ahLst/>
              <a:cxnLst/>
              <a:rect l="l" t="t" r="r" b="b"/>
              <a:pathLst>
                <a:path w="760" h="768" extrusionOk="0">
                  <a:moveTo>
                    <a:pt x="304" y="723"/>
                  </a:moveTo>
                  <a:cubicBezTo>
                    <a:pt x="117" y="679"/>
                    <a:pt x="1" y="491"/>
                    <a:pt x="45" y="304"/>
                  </a:cubicBezTo>
                  <a:cubicBezTo>
                    <a:pt x="90" y="108"/>
                    <a:pt x="286" y="1"/>
                    <a:pt x="474" y="45"/>
                  </a:cubicBezTo>
                  <a:cubicBezTo>
                    <a:pt x="661" y="99"/>
                    <a:pt x="759" y="286"/>
                    <a:pt x="723" y="474"/>
                  </a:cubicBezTo>
                  <a:cubicBezTo>
                    <a:pt x="679" y="661"/>
                    <a:pt x="492" y="768"/>
                    <a:pt x="304"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2285287" y="1937969"/>
              <a:ext cx="25928" cy="25928"/>
            </a:xfrm>
            <a:custGeom>
              <a:avLst/>
              <a:gdLst/>
              <a:ahLst/>
              <a:cxnLst/>
              <a:rect l="l" t="t" r="r" b="b"/>
              <a:pathLst>
                <a:path w="786" h="786" extrusionOk="0">
                  <a:moveTo>
                    <a:pt x="286" y="723"/>
                  </a:moveTo>
                  <a:cubicBezTo>
                    <a:pt x="98" y="670"/>
                    <a:pt x="0" y="473"/>
                    <a:pt x="63" y="286"/>
                  </a:cubicBezTo>
                  <a:cubicBezTo>
                    <a:pt x="125" y="108"/>
                    <a:pt x="321" y="1"/>
                    <a:pt x="509" y="63"/>
                  </a:cubicBezTo>
                  <a:cubicBezTo>
                    <a:pt x="687" y="125"/>
                    <a:pt x="785" y="322"/>
                    <a:pt x="723" y="500"/>
                  </a:cubicBezTo>
                  <a:cubicBezTo>
                    <a:pt x="669" y="688"/>
                    <a:pt x="464" y="786"/>
                    <a:pt x="286"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2316461" y="1851146"/>
              <a:ext cx="26225" cy="26225"/>
            </a:xfrm>
            <a:custGeom>
              <a:avLst/>
              <a:gdLst/>
              <a:ahLst/>
              <a:cxnLst/>
              <a:rect l="l" t="t" r="r" b="b"/>
              <a:pathLst>
                <a:path w="795" h="795" extrusionOk="0">
                  <a:moveTo>
                    <a:pt x="268" y="723"/>
                  </a:moveTo>
                  <a:cubicBezTo>
                    <a:pt x="90" y="652"/>
                    <a:pt x="1" y="456"/>
                    <a:pt x="72" y="269"/>
                  </a:cubicBezTo>
                  <a:cubicBezTo>
                    <a:pt x="143" y="90"/>
                    <a:pt x="349" y="1"/>
                    <a:pt x="527" y="72"/>
                  </a:cubicBezTo>
                  <a:cubicBezTo>
                    <a:pt x="705" y="144"/>
                    <a:pt x="795" y="349"/>
                    <a:pt x="723" y="527"/>
                  </a:cubicBezTo>
                  <a:cubicBezTo>
                    <a:pt x="652" y="706"/>
                    <a:pt x="447" y="795"/>
                    <a:pt x="268"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2352945" y="1766401"/>
              <a:ext cx="26225" cy="26522"/>
            </a:xfrm>
            <a:custGeom>
              <a:avLst/>
              <a:gdLst/>
              <a:ahLst/>
              <a:cxnLst/>
              <a:rect l="l" t="t" r="r" b="b"/>
              <a:pathLst>
                <a:path w="795" h="804" extrusionOk="0">
                  <a:moveTo>
                    <a:pt x="251" y="723"/>
                  </a:moveTo>
                  <a:cubicBezTo>
                    <a:pt x="81" y="643"/>
                    <a:pt x="1" y="429"/>
                    <a:pt x="81" y="259"/>
                  </a:cubicBezTo>
                  <a:cubicBezTo>
                    <a:pt x="162" y="81"/>
                    <a:pt x="367" y="1"/>
                    <a:pt x="545" y="90"/>
                  </a:cubicBezTo>
                  <a:cubicBezTo>
                    <a:pt x="715" y="170"/>
                    <a:pt x="795" y="375"/>
                    <a:pt x="715" y="554"/>
                  </a:cubicBezTo>
                  <a:cubicBezTo>
                    <a:pt x="634" y="723"/>
                    <a:pt x="429" y="804"/>
                    <a:pt x="251"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2394740" y="1684592"/>
              <a:ext cx="26522" cy="26225"/>
            </a:xfrm>
            <a:custGeom>
              <a:avLst/>
              <a:gdLst/>
              <a:ahLst/>
              <a:cxnLst/>
              <a:rect l="l" t="t" r="r" b="b"/>
              <a:pathLst>
                <a:path w="804" h="795" extrusionOk="0">
                  <a:moveTo>
                    <a:pt x="233" y="696"/>
                  </a:moveTo>
                  <a:cubicBezTo>
                    <a:pt x="63" y="607"/>
                    <a:pt x="1" y="402"/>
                    <a:pt x="99" y="233"/>
                  </a:cubicBezTo>
                  <a:cubicBezTo>
                    <a:pt x="197" y="63"/>
                    <a:pt x="411" y="1"/>
                    <a:pt x="581" y="99"/>
                  </a:cubicBezTo>
                  <a:cubicBezTo>
                    <a:pt x="750" y="188"/>
                    <a:pt x="804" y="402"/>
                    <a:pt x="705" y="563"/>
                  </a:cubicBezTo>
                  <a:cubicBezTo>
                    <a:pt x="616" y="732"/>
                    <a:pt x="402" y="795"/>
                    <a:pt x="233" y="6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2442407" y="1605422"/>
              <a:ext cx="26225" cy="26225"/>
            </a:xfrm>
            <a:custGeom>
              <a:avLst/>
              <a:gdLst/>
              <a:ahLst/>
              <a:cxnLst/>
              <a:rect l="l" t="t" r="r" b="b"/>
              <a:pathLst>
                <a:path w="795" h="795" extrusionOk="0">
                  <a:moveTo>
                    <a:pt x="206" y="697"/>
                  </a:moveTo>
                  <a:cubicBezTo>
                    <a:pt x="46" y="590"/>
                    <a:pt x="1" y="376"/>
                    <a:pt x="99" y="215"/>
                  </a:cubicBezTo>
                  <a:cubicBezTo>
                    <a:pt x="206" y="45"/>
                    <a:pt x="420" y="1"/>
                    <a:pt x="581" y="108"/>
                  </a:cubicBezTo>
                  <a:cubicBezTo>
                    <a:pt x="741" y="215"/>
                    <a:pt x="795" y="429"/>
                    <a:pt x="688" y="590"/>
                  </a:cubicBezTo>
                  <a:cubicBezTo>
                    <a:pt x="590" y="750"/>
                    <a:pt x="367" y="795"/>
                    <a:pt x="206" y="69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2494494" y="1529518"/>
              <a:ext cx="25928" cy="26225"/>
            </a:xfrm>
            <a:custGeom>
              <a:avLst/>
              <a:gdLst/>
              <a:ahLst/>
              <a:cxnLst/>
              <a:rect l="l" t="t" r="r" b="b"/>
              <a:pathLst>
                <a:path w="786" h="795" extrusionOk="0">
                  <a:moveTo>
                    <a:pt x="188" y="678"/>
                  </a:moveTo>
                  <a:cubicBezTo>
                    <a:pt x="37" y="571"/>
                    <a:pt x="1" y="348"/>
                    <a:pt x="117" y="188"/>
                  </a:cubicBezTo>
                  <a:cubicBezTo>
                    <a:pt x="224" y="27"/>
                    <a:pt x="447" y="0"/>
                    <a:pt x="599" y="107"/>
                  </a:cubicBezTo>
                  <a:cubicBezTo>
                    <a:pt x="750" y="223"/>
                    <a:pt x="786" y="446"/>
                    <a:pt x="679" y="607"/>
                  </a:cubicBezTo>
                  <a:cubicBezTo>
                    <a:pt x="563" y="759"/>
                    <a:pt x="349" y="794"/>
                    <a:pt x="188" y="6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2551299" y="1457111"/>
              <a:ext cx="25928" cy="25631"/>
            </a:xfrm>
            <a:custGeom>
              <a:avLst/>
              <a:gdLst/>
              <a:ahLst/>
              <a:cxnLst/>
              <a:rect l="l" t="t" r="r" b="b"/>
              <a:pathLst>
                <a:path w="786" h="777" extrusionOk="0">
                  <a:moveTo>
                    <a:pt x="170" y="661"/>
                  </a:moveTo>
                  <a:cubicBezTo>
                    <a:pt x="19" y="536"/>
                    <a:pt x="1" y="322"/>
                    <a:pt x="135" y="170"/>
                  </a:cubicBezTo>
                  <a:cubicBezTo>
                    <a:pt x="259" y="27"/>
                    <a:pt x="482" y="1"/>
                    <a:pt x="625" y="134"/>
                  </a:cubicBezTo>
                  <a:cubicBezTo>
                    <a:pt x="777" y="259"/>
                    <a:pt x="786" y="473"/>
                    <a:pt x="661" y="616"/>
                  </a:cubicBezTo>
                  <a:cubicBezTo>
                    <a:pt x="536" y="759"/>
                    <a:pt x="322" y="777"/>
                    <a:pt x="170" y="6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2613117" y="1388859"/>
              <a:ext cx="25631" cy="25334"/>
            </a:xfrm>
            <a:custGeom>
              <a:avLst/>
              <a:gdLst/>
              <a:ahLst/>
              <a:cxnLst/>
              <a:rect l="l" t="t" r="r" b="b"/>
              <a:pathLst>
                <a:path w="777" h="768" extrusionOk="0">
                  <a:moveTo>
                    <a:pt x="152" y="633"/>
                  </a:moveTo>
                  <a:cubicBezTo>
                    <a:pt x="9" y="509"/>
                    <a:pt x="0" y="285"/>
                    <a:pt x="143" y="143"/>
                  </a:cubicBezTo>
                  <a:cubicBezTo>
                    <a:pt x="277" y="0"/>
                    <a:pt x="491" y="0"/>
                    <a:pt x="634" y="134"/>
                  </a:cubicBezTo>
                  <a:cubicBezTo>
                    <a:pt x="767" y="268"/>
                    <a:pt x="776" y="482"/>
                    <a:pt x="642" y="624"/>
                  </a:cubicBezTo>
                  <a:cubicBezTo>
                    <a:pt x="509" y="758"/>
                    <a:pt x="295" y="767"/>
                    <a:pt x="152" y="6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2678729" y="1323808"/>
              <a:ext cx="25334" cy="25631"/>
            </a:xfrm>
            <a:custGeom>
              <a:avLst/>
              <a:gdLst/>
              <a:ahLst/>
              <a:cxnLst/>
              <a:rect l="l" t="t" r="r" b="b"/>
              <a:pathLst>
                <a:path w="768" h="777" extrusionOk="0">
                  <a:moveTo>
                    <a:pt x="134" y="634"/>
                  </a:moveTo>
                  <a:cubicBezTo>
                    <a:pt x="1" y="491"/>
                    <a:pt x="9" y="268"/>
                    <a:pt x="152" y="134"/>
                  </a:cubicBezTo>
                  <a:cubicBezTo>
                    <a:pt x="295" y="0"/>
                    <a:pt x="509" y="9"/>
                    <a:pt x="643" y="152"/>
                  </a:cubicBezTo>
                  <a:cubicBezTo>
                    <a:pt x="768" y="295"/>
                    <a:pt x="768" y="518"/>
                    <a:pt x="625" y="652"/>
                  </a:cubicBezTo>
                  <a:cubicBezTo>
                    <a:pt x="491" y="777"/>
                    <a:pt x="268" y="777"/>
                    <a:pt x="134" y="6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2748168" y="1263474"/>
              <a:ext cx="26225" cy="25631"/>
            </a:xfrm>
            <a:custGeom>
              <a:avLst/>
              <a:gdLst/>
              <a:ahLst/>
              <a:cxnLst/>
              <a:rect l="l" t="t" r="r" b="b"/>
              <a:pathLst>
                <a:path w="795" h="777" extrusionOk="0">
                  <a:moveTo>
                    <a:pt x="126" y="607"/>
                  </a:moveTo>
                  <a:cubicBezTo>
                    <a:pt x="1" y="465"/>
                    <a:pt x="28" y="242"/>
                    <a:pt x="179" y="126"/>
                  </a:cubicBezTo>
                  <a:cubicBezTo>
                    <a:pt x="331" y="1"/>
                    <a:pt x="554" y="27"/>
                    <a:pt x="670" y="179"/>
                  </a:cubicBezTo>
                  <a:cubicBezTo>
                    <a:pt x="795" y="331"/>
                    <a:pt x="768" y="545"/>
                    <a:pt x="616" y="661"/>
                  </a:cubicBezTo>
                  <a:cubicBezTo>
                    <a:pt x="465" y="777"/>
                    <a:pt x="242" y="759"/>
                    <a:pt x="126"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2821466" y="1207560"/>
              <a:ext cx="26225" cy="26225"/>
            </a:xfrm>
            <a:custGeom>
              <a:avLst/>
              <a:gdLst/>
              <a:ahLst/>
              <a:cxnLst/>
              <a:rect l="l" t="t" r="r" b="b"/>
              <a:pathLst>
                <a:path w="795" h="795" extrusionOk="0">
                  <a:moveTo>
                    <a:pt x="116" y="607"/>
                  </a:moveTo>
                  <a:cubicBezTo>
                    <a:pt x="0" y="447"/>
                    <a:pt x="45" y="233"/>
                    <a:pt x="196" y="117"/>
                  </a:cubicBezTo>
                  <a:cubicBezTo>
                    <a:pt x="357" y="1"/>
                    <a:pt x="580" y="45"/>
                    <a:pt x="687" y="197"/>
                  </a:cubicBezTo>
                  <a:cubicBezTo>
                    <a:pt x="794" y="358"/>
                    <a:pt x="759" y="572"/>
                    <a:pt x="607" y="688"/>
                  </a:cubicBezTo>
                  <a:cubicBezTo>
                    <a:pt x="446" y="795"/>
                    <a:pt x="232" y="759"/>
                    <a:pt x="116"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2898261" y="1156364"/>
              <a:ext cx="26225" cy="26522"/>
            </a:xfrm>
            <a:custGeom>
              <a:avLst/>
              <a:gdLst/>
              <a:ahLst/>
              <a:cxnLst/>
              <a:rect l="l" t="t" r="r" b="b"/>
              <a:pathLst>
                <a:path w="795" h="804" extrusionOk="0">
                  <a:moveTo>
                    <a:pt x="108" y="589"/>
                  </a:moveTo>
                  <a:cubicBezTo>
                    <a:pt x="1" y="429"/>
                    <a:pt x="54" y="215"/>
                    <a:pt x="215" y="107"/>
                  </a:cubicBezTo>
                  <a:cubicBezTo>
                    <a:pt x="375" y="0"/>
                    <a:pt x="589" y="54"/>
                    <a:pt x="696" y="215"/>
                  </a:cubicBezTo>
                  <a:cubicBezTo>
                    <a:pt x="795" y="384"/>
                    <a:pt x="741" y="598"/>
                    <a:pt x="580" y="696"/>
                  </a:cubicBezTo>
                  <a:cubicBezTo>
                    <a:pt x="420" y="803"/>
                    <a:pt x="206" y="759"/>
                    <a:pt x="108" y="5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2978025" y="1110742"/>
              <a:ext cx="26522" cy="25928"/>
            </a:xfrm>
            <a:custGeom>
              <a:avLst/>
              <a:gdLst/>
              <a:ahLst/>
              <a:cxnLst/>
              <a:rect l="l" t="t" r="r" b="b"/>
              <a:pathLst>
                <a:path w="804" h="786" extrusionOk="0">
                  <a:moveTo>
                    <a:pt x="89" y="554"/>
                  </a:moveTo>
                  <a:cubicBezTo>
                    <a:pt x="0" y="384"/>
                    <a:pt x="63" y="179"/>
                    <a:pt x="241" y="90"/>
                  </a:cubicBezTo>
                  <a:cubicBezTo>
                    <a:pt x="411" y="1"/>
                    <a:pt x="625" y="63"/>
                    <a:pt x="714" y="233"/>
                  </a:cubicBezTo>
                  <a:cubicBezTo>
                    <a:pt x="803" y="402"/>
                    <a:pt x="741" y="616"/>
                    <a:pt x="562" y="705"/>
                  </a:cubicBezTo>
                  <a:cubicBezTo>
                    <a:pt x="393" y="786"/>
                    <a:pt x="188" y="723"/>
                    <a:pt x="89" y="5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3060989" y="1070134"/>
              <a:ext cx="26225" cy="26225"/>
            </a:xfrm>
            <a:custGeom>
              <a:avLst/>
              <a:gdLst/>
              <a:ahLst/>
              <a:cxnLst/>
              <a:rect l="l" t="t" r="r" b="b"/>
              <a:pathLst>
                <a:path w="795" h="795" extrusionOk="0">
                  <a:moveTo>
                    <a:pt x="81" y="545"/>
                  </a:moveTo>
                  <a:cubicBezTo>
                    <a:pt x="1" y="366"/>
                    <a:pt x="72" y="161"/>
                    <a:pt x="251" y="81"/>
                  </a:cubicBezTo>
                  <a:cubicBezTo>
                    <a:pt x="429" y="1"/>
                    <a:pt x="634" y="81"/>
                    <a:pt x="715" y="250"/>
                  </a:cubicBezTo>
                  <a:cubicBezTo>
                    <a:pt x="795" y="429"/>
                    <a:pt x="715" y="634"/>
                    <a:pt x="536" y="714"/>
                  </a:cubicBezTo>
                  <a:cubicBezTo>
                    <a:pt x="367" y="795"/>
                    <a:pt x="162" y="714"/>
                    <a:pt x="81" y="5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3146063" y="1034541"/>
              <a:ext cx="25928" cy="26225"/>
            </a:xfrm>
            <a:custGeom>
              <a:avLst/>
              <a:gdLst/>
              <a:ahLst/>
              <a:cxnLst/>
              <a:rect l="l" t="t" r="r" b="b"/>
              <a:pathLst>
                <a:path w="786" h="795" extrusionOk="0">
                  <a:moveTo>
                    <a:pt x="72" y="526"/>
                  </a:moveTo>
                  <a:cubicBezTo>
                    <a:pt x="0" y="348"/>
                    <a:pt x="89" y="143"/>
                    <a:pt x="277" y="71"/>
                  </a:cubicBezTo>
                  <a:cubicBezTo>
                    <a:pt x="455" y="0"/>
                    <a:pt x="651" y="89"/>
                    <a:pt x="723" y="277"/>
                  </a:cubicBezTo>
                  <a:cubicBezTo>
                    <a:pt x="785" y="455"/>
                    <a:pt x="696" y="660"/>
                    <a:pt x="518" y="723"/>
                  </a:cubicBezTo>
                  <a:cubicBezTo>
                    <a:pt x="339" y="794"/>
                    <a:pt x="143" y="705"/>
                    <a:pt x="72" y="5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3233447" y="1005116"/>
              <a:ext cx="25928" cy="25334"/>
            </a:xfrm>
            <a:custGeom>
              <a:avLst/>
              <a:gdLst/>
              <a:ahLst/>
              <a:cxnLst/>
              <a:rect l="l" t="t" r="r" b="b"/>
              <a:pathLst>
                <a:path w="786" h="768" extrusionOk="0">
                  <a:moveTo>
                    <a:pt x="54" y="491"/>
                  </a:moveTo>
                  <a:cubicBezTo>
                    <a:pt x="1" y="303"/>
                    <a:pt x="99" y="107"/>
                    <a:pt x="286" y="54"/>
                  </a:cubicBezTo>
                  <a:cubicBezTo>
                    <a:pt x="474" y="0"/>
                    <a:pt x="670" y="107"/>
                    <a:pt x="723" y="294"/>
                  </a:cubicBezTo>
                  <a:cubicBezTo>
                    <a:pt x="786" y="482"/>
                    <a:pt x="679" y="669"/>
                    <a:pt x="491" y="723"/>
                  </a:cubicBezTo>
                  <a:cubicBezTo>
                    <a:pt x="304" y="767"/>
                    <a:pt x="117" y="669"/>
                    <a:pt x="54" y="4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3322612" y="981563"/>
              <a:ext cx="25334" cy="25334"/>
            </a:xfrm>
            <a:custGeom>
              <a:avLst/>
              <a:gdLst/>
              <a:ahLst/>
              <a:cxnLst/>
              <a:rect l="l" t="t" r="r" b="b"/>
              <a:pathLst>
                <a:path w="768" h="768" extrusionOk="0">
                  <a:moveTo>
                    <a:pt x="45" y="464"/>
                  </a:moveTo>
                  <a:cubicBezTo>
                    <a:pt x="1" y="277"/>
                    <a:pt x="117" y="90"/>
                    <a:pt x="304" y="45"/>
                  </a:cubicBezTo>
                  <a:cubicBezTo>
                    <a:pt x="500" y="0"/>
                    <a:pt x="688" y="116"/>
                    <a:pt x="723" y="304"/>
                  </a:cubicBezTo>
                  <a:cubicBezTo>
                    <a:pt x="768" y="491"/>
                    <a:pt x="652" y="678"/>
                    <a:pt x="465" y="723"/>
                  </a:cubicBezTo>
                  <a:cubicBezTo>
                    <a:pt x="277" y="768"/>
                    <a:pt x="90" y="652"/>
                    <a:pt x="45" y="4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3413262" y="963321"/>
              <a:ext cx="24741" cy="25038"/>
            </a:xfrm>
            <a:custGeom>
              <a:avLst/>
              <a:gdLst/>
              <a:ahLst/>
              <a:cxnLst/>
              <a:rect l="l" t="t" r="r" b="b"/>
              <a:pathLst>
                <a:path w="750" h="759" extrusionOk="0">
                  <a:moveTo>
                    <a:pt x="36" y="437"/>
                  </a:moveTo>
                  <a:cubicBezTo>
                    <a:pt x="0" y="250"/>
                    <a:pt x="125" y="72"/>
                    <a:pt x="322" y="36"/>
                  </a:cubicBezTo>
                  <a:cubicBezTo>
                    <a:pt x="509" y="0"/>
                    <a:pt x="687" y="125"/>
                    <a:pt x="723" y="321"/>
                  </a:cubicBezTo>
                  <a:cubicBezTo>
                    <a:pt x="750" y="509"/>
                    <a:pt x="625" y="687"/>
                    <a:pt x="438" y="723"/>
                  </a:cubicBezTo>
                  <a:cubicBezTo>
                    <a:pt x="250" y="759"/>
                    <a:pt x="63" y="634"/>
                    <a:pt x="36" y="4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3504769" y="950950"/>
              <a:ext cx="24180" cy="24477"/>
            </a:xfrm>
            <a:custGeom>
              <a:avLst/>
              <a:gdLst/>
              <a:ahLst/>
              <a:cxnLst/>
              <a:rect l="l" t="t" r="r" b="b"/>
              <a:pathLst>
                <a:path w="733" h="742" extrusionOk="0">
                  <a:moveTo>
                    <a:pt x="28" y="411"/>
                  </a:moveTo>
                  <a:cubicBezTo>
                    <a:pt x="1" y="224"/>
                    <a:pt x="144" y="45"/>
                    <a:pt x="331" y="27"/>
                  </a:cubicBezTo>
                  <a:cubicBezTo>
                    <a:pt x="527" y="1"/>
                    <a:pt x="697" y="152"/>
                    <a:pt x="715" y="340"/>
                  </a:cubicBezTo>
                  <a:cubicBezTo>
                    <a:pt x="732" y="536"/>
                    <a:pt x="599" y="696"/>
                    <a:pt x="402" y="714"/>
                  </a:cubicBezTo>
                  <a:cubicBezTo>
                    <a:pt x="215" y="741"/>
                    <a:pt x="45" y="607"/>
                    <a:pt x="28" y="4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3597200" y="945079"/>
              <a:ext cx="23553" cy="23553"/>
            </a:xfrm>
            <a:custGeom>
              <a:avLst/>
              <a:gdLst/>
              <a:ahLst/>
              <a:cxnLst/>
              <a:rect l="l" t="t" r="r" b="b"/>
              <a:pathLst>
                <a:path w="714" h="714" extrusionOk="0">
                  <a:moveTo>
                    <a:pt x="9" y="366"/>
                  </a:moveTo>
                  <a:cubicBezTo>
                    <a:pt x="0" y="170"/>
                    <a:pt x="152" y="18"/>
                    <a:pt x="339" y="9"/>
                  </a:cubicBezTo>
                  <a:cubicBezTo>
                    <a:pt x="535" y="0"/>
                    <a:pt x="696" y="152"/>
                    <a:pt x="705" y="348"/>
                  </a:cubicBezTo>
                  <a:cubicBezTo>
                    <a:pt x="714" y="544"/>
                    <a:pt x="562" y="696"/>
                    <a:pt x="366" y="705"/>
                  </a:cubicBezTo>
                  <a:cubicBezTo>
                    <a:pt x="179" y="714"/>
                    <a:pt x="18" y="562"/>
                    <a:pt x="9" y="3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3689598" y="944485"/>
              <a:ext cx="23289" cy="23553"/>
            </a:xfrm>
            <a:custGeom>
              <a:avLst/>
              <a:gdLst/>
              <a:ahLst/>
              <a:cxnLst/>
              <a:rect l="l" t="t" r="r" b="b"/>
              <a:pathLst>
                <a:path w="706" h="714" extrusionOk="0">
                  <a:moveTo>
                    <a:pt x="0" y="348"/>
                  </a:moveTo>
                  <a:cubicBezTo>
                    <a:pt x="0" y="152"/>
                    <a:pt x="161" y="0"/>
                    <a:pt x="357" y="9"/>
                  </a:cubicBezTo>
                  <a:cubicBezTo>
                    <a:pt x="553" y="18"/>
                    <a:pt x="705" y="170"/>
                    <a:pt x="696" y="366"/>
                  </a:cubicBezTo>
                  <a:cubicBezTo>
                    <a:pt x="687" y="562"/>
                    <a:pt x="536" y="714"/>
                    <a:pt x="339" y="705"/>
                  </a:cubicBezTo>
                  <a:cubicBezTo>
                    <a:pt x="152" y="696"/>
                    <a:pt x="0" y="544"/>
                    <a:pt x="0" y="34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3781106" y="949202"/>
              <a:ext cx="24180" cy="23850"/>
            </a:xfrm>
            <a:custGeom>
              <a:avLst/>
              <a:gdLst/>
              <a:ahLst/>
              <a:cxnLst/>
              <a:rect l="l" t="t" r="r" b="b"/>
              <a:pathLst>
                <a:path w="733" h="723" extrusionOk="0">
                  <a:moveTo>
                    <a:pt x="19" y="339"/>
                  </a:moveTo>
                  <a:cubicBezTo>
                    <a:pt x="28" y="152"/>
                    <a:pt x="197" y="0"/>
                    <a:pt x="393" y="18"/>
                  </a:cubicBezTo>
                  <a:cubicBezTo>
                    <a:pt x="590" y="36"/>
                    <a:pt x="732" y="205"/>
                    <a:pt x="714" y="393"/>
                  </a:cubicBezTo>
                  <a:cubicBezTo>
                    <a:pt x="697" y="580"/>
                    <a:pt x="527" y="723"/>
                    <a:pt x="331" y="714"/>
                  </a:cubicBezTo>
                  <a:cubicBezTo>
                    <a:pt x="143" y="696"/>
                    <a:pt x="1" y="535"/>
                    <a:pt x="19" y="3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3872349" y="959791"/>
              <a:ext cx="24741" cy="24444"/>
            </a:xfrm>
            <a:custGeom>
              <a:avLst/>
              <a:gdLst/>
              <a:ahLst/>
              <a:cxnLst/>
              <a:rect l="l" t="t" r="r" b="b"/>
              <a:pathLst>
                <a:path w="750" h="741" extrusionOk="0">
                  <a:moveTo>
                    <a:pt x="27" y="321"/>
                  </a:moveTo>
                  <a:cubicBezTo>
                    <a:pt x="54" y="134"/>
                    <a:pt x="232" y="0"/>
                    <a:pt x="428" y="18"/>
                  </a:cubicBezTo>
                  <a:cubicBezTo>
                    <a:pt x="616" y="54"/>
                    <a:pt x="750" y="241"/>
                    <a:pt x="714" y="428"/>
                  </a:cubicBezTo>
                  <a:cubicBezTo>
                    <a:pt x="687" y="616"/>
                    <a:pt x="509" y="741"/>
                    <a:pt x="321" y="714"/>
                  </a:cubicBezTo>
                  <a:cubicBezTo>
                    <a:pt x="134" y="687"/>
                    <a:pt x="0" y="509"/>
                    <a:pt x="27" y="3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3962702" y="976252"/>
              <a:ext cx="25334" cy="25334"/>
            </a:xfrm>
            <a:custGeom>
              <a:avLst/>
              <a:gdLst/>
              <a:ahLst/>
              <a:cxnLst/>
              <a:rect l="l" t="t" r="r" b="b"/>
              <a:pathLst>
                <a:path w="768" h="768" extrusionOk="0">
                  <a:moveTo>
                    <a:pt x="36" y="304"/>
                  </a:moveTo>
                  <a:cubicBezTo>
                    <a:pt x="80" y="117"/>
                    <a:pt x="268" y="1"/>
                    <a:pt x="455" y="45"/>
                  </a:cubicBezTo>
                  <a:cubicBezTo>
                    <a:pt x="642" y="90"/>
                    <a:pt x="767" y="277"/>
                    <a:pt x="723" y="465"/>
                  </a:cubicBezTo>
                  <a:cubicBezTo>
                    <a:pt x="678" y="652"/>
                    <a:pt x="491" y="768"/>
                    <a:pt x="303" y="723"/>
                  </a:cubicBezTo>
                  <a:cubicBezTo>
                    <a:pt x="116" y="679"/>
                    <a:pt x="0" y="491"/>
                    <a:pt x="36" y="30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4051867" y="998914"/>
              <a:ext cx="25631" cy="25631"/>
            </a:xfrm>
            <a:custGeom>
              <a:avLst/>
              <a:gdLst/>
              <a:ahLst/>
              <a:cxnLst/>
              <a:rect l="l" t="t" r="r" b="b"/>
              <a:pathLst>
                <a:path w="777" h="777" extrusionOk="0">
                  <a:moveTo>
                    <a:pt x="45" y="295"/>
                  </a:moveTo>
                  <a:cubicBezTo>
                    <a:pt x="98" y="108"/>
                    <a:pt x="295" y="1"/>
                    <a:pt x="482" y="54"/>
                  </a:cubicBezTo>
                  <a:cubicBezTo>
                    <a:pt x="669" y="108"/>
                    <a:pt x="776" y="295"/>
                    <a:pt x="723" y="482"/>
                  </a:cubicBezTo>
                  <a:cubicBezTo>
                    <a:pt x="669" y="670"/>
                    <a:pt x="473" y="777"/>
                    <a:pt x="286" y="723"/>
                  </a:cubicBezTo>
                  <a:cubicBezTo>
                    <a:pt x="107" y="670"/>
                    <a:pt x="0" y="474"/>
                    <a:pt x="45" y="29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4139251" y="1026888"/>
              <a:ext cx="26225" cy="25631"/>
            </a:xfrm>
            <a:custGeom>
              <a:avLst/>
              <a:gdLst/>
              <a:ahLst/>
              <a:cxnLst/>
              <a:rect l="l" t="t" r="r" b="b"/>
              <a:pathLst>
                <a:path w="795" h="777" extrusionOk="0">
                  <a:moveTo>
                    <a:pt x="63" y="277"/>
                  </a:moveTo>
                  <a:cubicBezTo>
                    <a:pt x="126" y="98"/>
                    <a:pt x="331" y="0"/>
                    <a:pt x="518" y="63"/>
                  </a:cubicBezTo>
                  <a:cubicBezTo>
                    <a:pt x="697" y="125"/>
                    <a:pt x="795" y="321"/>
                    <a:pt x="723" y="509"/>
                  </a:cubicBezTo>
                  <a:cubicBezTo>
                    <a:pt x="661" y="687"/>
                    <a:pt x="465" y="776"/>
                    <a:pt x="277" y="714"/>
                  </a:cubicBezTo>
                  <a:cubicBezTo>
                    <a:pt x="99" y="660"/>
                    <a:pt x="1" y="455"/>
                    <a:pt x="63" y="2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4224887" y="1060436"/>
              <a:ext cx="26225" cy="26522"/>
            </a:xfrm>
            <a:custGeom>
              <a:avLst/>
              <a:gdLst/>
              <a:ahLst/>
              <a:cxnLst/>
              <a:rect l="l" t="t" r="r" b="b"/>
              <a:pathLst>
                <a:path w="795" h="804" extrusionOk="0">
                  <a:moveTo>
                    <a:pt x="81" y="259"/>
                  </a:moveTo>
                  <a:cubicBezTo>
                    <a:pt x="152" y="80"/>
                    <a:pt x="358" y="0"/>
                    <a:pt x="536" y="80"/>
                  </a:cubicBezTo>
                  <a:cubicBezTo>
                    <a:pt x="714" y="161"/>
                    <a:pt x="795" y="375"/>
                    <a:pt x="714" y="544"/>
                  </a:cubicBezTo>
                  <a:cubicBezTo>
                    <a:pt x="634" y="723"/>
                    <a:pt x="429" y="803"/>
                    <a:pt x="259" y="723"/>
                  </a:cubicBezTo>
                  <a:cubicBezTo>
                    <a:pt x="81" y="642"/>
                    <a:pt x="1" y="437"/>
                    <a:pt x="81" y="2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4308180" y="1100153"/>
              <a:ext cx="26225" cy="26225"/>
            </a:xfrm>
            <a:custGeom>
              <a:avLst/>
              <a:gdLst/>
              <a:ahLst/>
              <a:cxnLst/>
              <a:rect l="l" t="t" r="r" b="b"/>
              <a:pathLst>
                <a:path w="795" h="795" extrusionOk="0">
                  <a:moveTo>
                    <a:pt x="90" y="241"/>
                  </a:moveTo>
                  <a:cubicBezTo>
                    <a:pt x="170" y="63"/>
                    <a:pt x="384" y="1"/>
                    <a:pt x="553" y="90"/>
                  </a:cubicBezTo>
                  <a:cubicBezTo>
                    <a:pt x="732" y="179"/>
                    <a:pt x="794" y="384"/>
                    <a:pt x="705" y="554"/>
                  </a:cubicBezTo>
                  <a:cubicBezTo>
                    <a:pt x="616" y="723"/>
                    <a:pt x="411" y="794"/>
                    <a:pt x="241" y="705"/>
                  </a:cubicBezTo>
                  <a:cubicBezTo>
                    <a:pt x="72" y="616"/>
                    <a:pt x="0" y="411"/>
                    <a:pt x="90" y="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4388801" y="1144587"/>
              <a:ext cx="26522" cy="26225"/>
            </a:xfrm>
            <a:custGeom>
              <a:avLst/>
              <a:gdLst/>
              <a:ahLst/>
              <a:cxnLst/>
              <a:rect l="l" t="t" r="r" b="b"/>
              <a:pathLst>
                <a:path w="804" h="795" extrusionOk="0">
                  <a:moveTo>
                    <a:pt x="99" y="224"/>
                  </a:moveTo>
                  <a:cubicBezTo>
                    <a:pt x="197" y="54"/>
                    <a:pt x="411" y="1"/>
                    <a:pt x="581" y="99"/>
                  </a:cubicBezTo>
                  <a:cubicBezTo>
                    <a:pt x="750" y="197"/>
                    <a:pt x="804" y="411"/>
                    <a:pt x="705" y="572"/>
                  </a:cubicBezTo>
                  <a:cubicBezTo>
                    <a:pt x="598" y="741"/>
                    <a:pt x="384" y="795"/>
                    <a:pt x="224" y="696"/>
                  </a:cubicBezTo>
                  <a:cubicBezTo>
                    <a:pt x="54" y="598"/>
                    <a:pt x="1" y="393"/>
                    <a:pt x="99" y="2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4466487" y="1194332"/>
              <a:ext cx="26225" cy="26225"/>
            </a:xfrm>
            <a:custGeom>
              <a:avLst/>
              <a:gdLst/>
              <a:ahLst/>
              <a:cxnLst/>
              <a:rect l="l" t="t" r="r" b="b"/>
              <a:pathLst>
                <a:path w="795" h="795" extrusionOk="0">
                  <a:moveTo>
                    <a:pt x="108" y="196"/>
                  </a:moveTo>
                  <a:cubicBezTo>
                    <a:pt x="224" y="36"/>
                    <a:pt x="438" y="0"/>
                    <a:pt x="590" y="107"/>
                  </a:cubicBezTo>
                  <a:cubicBezTo>
                    <a:pt x="750" y="223"/>
                    <a:pt x="795" y="446"/>
                    <a:pt x="679" y="598"/>
                  </a:cubicBezTo>
                  <a:cubicBezTo>
                    <a:pt x="572" y="759"/>
                    <a:pt x="358" y="794"/>
                    <a:pt x="197" y="687"/>
                  </a:cubicBezTo>
                  <a:cubicBezTo>
                    <a:pt x="45" y="571"/>
                    <a:pt x="1" y="357"/>
                    <a:pt x="108" y="1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4540643" y="1249058"/>
              <a:ext cx="26225" cy="25928"/>
            </a:xfrm>
            <a:custGeom>
              <a:avLst/>
              <a:gdLst/>
              <a:ahLst/>
              <a:cxnLst/>
              <a:rect l="l" t="t" r="r" b="b"/>
              <a:pathLst>
                <a:path w="795" h="786" extrusionOk="0">
                  <a:moveTo>
                    <a:pt x="126" y="179"/>
                  </a:moveTo>
                  <a:cubicBezTo>
                    <a:pt x="242" y="27"/>
                    <a:pt x="456" y="1"/>
                    <a:pt x="608" y="125"/>
                  </a:cubicBezTo>
                  <a:cubicBezTo>
                    <a:pt x="768" y="241"/>
                    <a:pt x="795" y="464"/>
                    <a:pt x="670" y="616"/>
                  </a:cubicBezTo>
                  <a:cubicBezTo>
                    <a:pt x="554" y="768"/>
                    <a:pt x="331" y="786"/>
                    <a:pt x="179" y="670"/>
                  </a:cubicBezTo>
                  <a:cubicBezTo>
                    <a:pt x="28" y="554"/>
                    <a:pt x="1" y="331"/>
                    <a:pt x="126" y="1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4611566" y="1308502"/>
              <a:ext cx="25928" cy="25334"/>
            </a:xfrm>
            <a:custGeom>
              <a:avLst/>
              <a:gdLst/>
              <a:ahLst/>
              <a:cxnLst/>
              <a:rect l="l" t="t" r="r" b="b"/>
              <a:pathLst>
                <a:path w="786" h="768" extrusionOk="0">
                  <a:moveTo>
                    <a:pt x="126" y="161"/>
                  </a:moveTo>
                  <a:cubicBezTo>
                    <a:pt x="251" y="9"/>
                    <a:pt x="474" y="1"/>
                    <a:pt x="625" y="125"/>
                  </a:cubicBezTo>
                  <a:cubicBezTo>
                    <a:pt x="768" y="259"/>
                    <a:pt x="786" y="473"/>
                    <a:pt x="652" y="616"/>
                  </a:cubicBezTo>
                  <a:cubicBezTo>
                    <a:pt x="527" y="759"/>
                    <a:pt x="304" y="768"/>
                    <a:pt x="162" y="643"/>
                  </a:cubicBezTo>
                  <a:cubicBezTo>
                    <a:pt x="10" y="518"/>
                    <a:pt x="1" y="304"/>
                    <a:pt x="126" y="1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4740778" y="1439759"/>
              <a:ext cx="25631" cy="25631"/>
            </a:xfrm>
            <a:custGeom>
              <a:avLst/>
              <a:gdLst/>
              <a:ahLst/>
              <a:cxnLst/>
              <a:rect l="l" t="t" r="r" b="b"/>
              <a:pathLst>
                <a:path w="777" h="777" extrusionOk="0">
                  <a:moveTo>
                    <a:pt x="161" y="125"/>
                  </a:moveTo>
                  <a:cubicBezTo>
                    <a:pt x="304" y="0"/>
                    <a:pt x="527" y="18"/>
                    <a:pt x="652" y="161"/>
                  </a:cubicBezTo>
                  <a:cubicBezTo>
                    <a:pt x="776" y="313"/>
                    <a:pt x="759" y="536"/>
                    <a:pt x="616" y="660"/>
                  </a:cubicBezTo>
                  <a:cubicBezTo>
                    <a:pt x="473" y="776"/>
                    <a:pt x="250" y="768"/>
                    <a:pt x="125" y="616"/>
                  </a:cubicBezTo>
                  <a:cubicBezTo>
                    <a:pt x="0" y="473"/>
                    <a:pt x="18" y="259"/>
                    <a:pt x="161" y="1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4798737" y="1511276"/>
              <a:ext cx="26225" cy="25631"/>
            </a:xfrm>
            <a:custGeom>
              <a:avLst/>
              <a:gdLst/>
              <a:ahLst/>
              <a:cxnLst/>
              <a:rect l="l" t="t" r="r" b="b"/>
              <a:pathLst>
                <a:path w="795" h="777" extrusionOk="0">
                  <a:moveTo>
                    <a:pt x="179" y="116"/>
                  </a:moveTo>
                  <a:cubicBezTo>
                    <a:pt x="331" y="0"/>
                    <a:pt x="554" y="27"/>
                    <a:pt x="670" y="179"/>
                  </a:cubicBezTo>
                  <a:cubicBezTo>
                    <a:pt x="795" y="330"/>
                    <a:pt x="768" y="553"/>
                    <a:pt x="607" y="660"/>
                  </a:cubicBezTo>
                  <a:cubicBezTo>
                    <a:pt x="456" y="776"/>
                    <a:pt x="233" y="750"/>
                    <a:pt x="117" y="598"/>
                  </a:cubicBezTo>
                  <a:cubicBezTo>
                    <a:pt x="1" y="446"/>
                    <a:pt x="27" y="232"/>
                    <a:pt x="179" y="1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4852309" y="1586026"/>
              <a:ext cx="25928" cy="26489"/>
            </a:xfrm>
            <a:custGeom>
              <a:avLst/>
              <a:gdLst/>
              <a:ahLst/>
              <a:cxnLst/>
              <a:rect l="l" t="t" r="r" b="b"/>
              <a:pathLst>
                <a:path w="786" h="803" extrusionOk="0">
                  <a:moveTo>
                    <a:pt x="197" y="107"/>
                  </a:moveTo>
                  <a:cubicBezTo>
                    <a:pt x="357" y="0"/>
                    <a:pt x="571" y="45"/>
                    <a:pt x="678" y="205"/>
                  </a:cubicBezTo>
                  <a:cubicBezTo>
                    <a:pt x="785" y="375"/>
                    <a:pt x="741" y="589"/>
                    <a:pt x="580" y="696"/>
                  </a:cubicBezTo>
                  <a:cubicBezTo>
                    <a:pt x="420" y="803"/>
                    <a:pt x="206" y="758"/>
                    <a:pt x="98" y="598"/>
                  </a:cubicBezTo>
                  <a:cubicBezTo>
                    <a:pt x="0" y="428"/>
                    <a:pt x="45" y="214"/>
                    <a:pt x="197" y="1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4900273" y="1664569"/>
              <a:ext cx="26522" cy="26225"/>
            </a:xfrm>
            <a:custGeom>
              <a:avLst/>
              <a:gdLst/>
              <a:ahLst/>
              <a:cxnLst/>
              <a:rect l="l" t="t" r="r" b="b"/>
              <a:pathLst>
                <a:path w="804" h="795" extrusionOk="0">
                  <a:moveTo>
                    <a:pt x="224" y="99"/>
                  </a:moveTo>
                  <a:cubicBezTo>
                    <a:pt x="393" y="1"/>
                    <a:pt x="607" y="55"/>
                    <a:pt x="705" y="224"/>
                  </a:cubicBezTo>
                  <a:cubicBezTo>
                    <a:pt x="803" y="394"/>
                    <a:pt x="741" y="608"/>
                    <a:pt x="571" y="706"/>
                  </a:cubicBezTo>
                  <a:cubicBezTo>
                    <a:pt x="411" y="795"/>
                    <a:pt x="197" y="741"/>
                    <a:pt x="99" y="572"/>
                  </a:cubicBezTo>
                  <a:cubicBezTo>
                    <a:pt x="0" y="402"/>
                    <a:pt x="63" y="197"/>
                    <a:pt x="224" y="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4943816" y="1745817"/>
              <a:ext cx="26522" cy="26225"/>
            </a:xfrm>
            <a:custGeom>
              <a:avLst/>
              <a:gdLst/>
              <a:ahLst/>
              <a:cxnLst/>
              <a:rect l="l" t="t" r="r" b="b"/>
              <a:pathLst>
                <a:path w="804" h="795" extrusionOk="0">
                  <a:moveTo>
                    <a:pt x="242" y="89"/>
                  </a:moveTo>
                  <a:cubicBezTo>
                    <a:pt x="411" y="0"/>
                    <a:pt x="625" y="72"/>
                    <a:pt x="714" y="241"/>
                  </a:cubicBezTo>
                  <a:cubicBezTo>
                    <a:pt x="804" y="419"/>
                    <a:pt x="732" y="625"/>
                    <a:pt x="563" y="714"/>
                  </a:cubicBezTo>
                  <a:cubicBezTo>
                    <a:pt x="384" y="794"/>
                    <a:pt x="170" y="723"/>
                    <a:pt x="90" y="553"/>
                  </a:cubicBezTo>
                  <a:cubicBezTo>
                    <a:pt x="1" y="384"/>
                    <a:pt x="72" y="179"/>
                    <a:pt x="242" y="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4982082" y="1829671"/>
              <a:ext cx="25928" cy="26225"/>
            </a:xfrm>
            <a:custGeom>
              <a:avLst/>
              <a:gdLst/>
              <a:ahLst/>
              <a:cxnLst/>
              <a:rect l="l" t="t" r="r" b="b"/>
              <a:pathLst>
                <a:path w="786" h="795" extrusionOk="0">
                  <a:moveTo>
                    <a:pt x="259" y="81"/>
                  </a:moveTo>
                  <a:cubicBezTo>
                    <a:pt x="438" y="1"/>
                    <a:pt x="643" y="90"/>
                    <a:pt x="714" y="268"/>
                  </a:cubicBezTo>
                  <a:cubicBezTo>
                    <a:pt x="786" y="447"/>
                    <a:pt x="696" y="652"/>
                    <a:pt x="518" y="723"/>
                  </a:cubicBezTo>
                  <a:cubicBezTo>
                    <a:pt x="340" y="795"/>
                    <a:pt x="143" y="714"/>
                    <a:pt x="72" y="536"/>
                  </a:cubicBezTo>
                  <a:cubicBezTo>
                    <a:pt x="1" y="357"/>
                    <a:pt x="90" y="152"/>
                    <a:pt x="259" y="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5014442" y="1916198"/>
              <a:ext cx="25928" cy="25928"/>
            </a:xfrm>
            <a:custGeom>
              <a:avLst/>
              <a:gdLst/>
              <a:ahLst/>
              <a:cxnLst/>
              <a:rect l="l" t="t" r="r" b="b"/>
              <a:pathLst>
                <a:path w="786" h="786" extrusionOk="0">
                  <a:moveTo>
                    <a:pt x="277" y="63"/>
                  </a:moveTo>
                  <a:cubicBezTo>
                    <a:pt x="465" y="0"/>
                    <a:pt x="661" y="99"/>
                    <a:pt x="723" y="286"/>
                  </a:cubicBezTo>
                  <a:cubicBezTo>
                    <a:pt x="786" y="464"/>
                    <a:pt x="688" y="670"/>
                    <a:pt x="500" y="723"/>
                  </a:cubicBezTo>
                  <a:cubicBezTo>
                    <a:pt x="322" y="785"/>
                    <a:pt x="126" y="687"/>
                    <a:pt x="63" y="509"/>
                  </a:cubicBezTo>
                  <a:cubicBezTo>
                    <a:pt x="1" y="322"/>
                    <a:pt x="99" y="125"/>
                    <a:pt x="277" y="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5041525" y="2004472"/>
              <a:ext cx="25631" cy="25631"/>
            </a:xfrm>
            <a:custGeom>
              <a:avLst/>
              <a:gdLst/>
              <a:ahLst/>
              <a:cxnLst/>
              <a:rect l="l" t="t" r="r" b="b"/>
              <a:pathLst>
                <a:path w="777" h="777" extrusionOk="0">
                  <a:moveTo>
                    <a:pt x="295" y="54"/>
                  </a:moveTo>
                  <a:cubicBezTo>
                    <a:pt x="482" y="1"/>
                    <a:pt x="670" y="108"/>
                    <a:pt x="723" y="295"/>
                  </a:cubicBezTo>
                  <a:cubicBezTo>
                    <a:pt x="777" y="482"/>
                    <a:pt x="670" y="679"/>
                    <a:pt x="482" y="723"/>
                  </a:cubicBezTo>
                  <a:cubicBezTo>
                    <a:pt x="295" y="777"/>
                    <a:pt x="108" y="661"/>
                    <a:pt x="54" y="482"/>
                  </a:cubicBezTo>
                  <a:cubicBezTo>
                    <a:pt x="1" y="295"/>
                    <a:pt x="108" y="108"/>
                    <a:pt x="295"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5063297" y="2094528"/>
              <a:ext cx="24774" cy="25038"/>
            </a:xfrm>
            <a:custGeom>
              <a:avLst/>
              <a:gdLst/>
              <a:ahLst/>
              <a:cxnLst/>
              <a:rect l="l" t="t" r="r" b="b"/>
              <a:pathLst>
                <a:path w="751" h="759" extrusionOk="0">
                  <a:moveTo>
                    <a:pt x="304" y="36"/>
                  </a:moveTo>
                  <a:cubicBezTo>
                    <a:pt x="491" y="1"/>
                    <a:pt x="688" y="117"/>
                    <a:pt x="714" y="313"/>
                  </a:cubicBezTo>
                  <a:cubicBezTo>
                    <a:pt x="750" y="500"/>
                    <a:pt x="625" y="687"/>
                    <a:pt x="438" y="723"/>
                  </a:cubicBezTo>
                  <a:cubicBezTo>
                    <a:pt x="251" y="759"/>
                    <a:pt x="72" y="634"/>
                    <a:pt x="36" y="447"/>
                  </a:cubicBezTo>
                  <a:cubicBezTo>
                    <a:pt x="1" y="259"/>
                    <a:pt x="117" y="72"/>
                    <a:pt x="304" y="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5078603" y="2185475"/>
              <a:ext cx="24477" cy="24741"/>
            </a:xfrm>
            <a:custGeom>
              <a:avLst/>
              <a:gdLst/>
              <a:ahLst/>
              <a:cxnLst/>
              <a:rect l="l" t="t" r="r" b="b"/>
              <a:pathLst>
                <a:path w="742" h="750" extrusionOk="0">
                  <a:moveTo>
                    <a:pt x="322" y="27"/>
                  </a:moveTo>
                  <a:cubicBezTo>
                    <a:pt x="518" y="0"/>
                    <a:pt x="688" y="134"/>
                    <a:pt x="714" y="330"/>
                  </a:cubicBezTo>
                  <a:cubicBezTo>
                    <a:pt x="741" y="526"/>
                    <a:pt x="607" y="696"/>
                    <a:pt x="411" y="723"/>
                  </a:cubicBezTo>
                  <a:cubicBezTo>
                    <a:pt x="224" y="750"/>
                    <a:pt x="45" y="616"/>
                    <a:pt x="27" y="419"/>
                  </a:cubicBezTo>
                  <a:cubicBezTo>
                    <a:pt x="1" y="232"/>
                    <a:pt x="134" y="54"/>
                    <a:pt x="322" y="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5088334" y="2277576"/>
              <a:ext cx="23850" cy="23883"/>
            </a:xfrm>
            <a:custGeom>
              <a:avLst/>
              <a:gdLst/>
              <a:ahLst/>
              <a:cxnLst/>
              <a:rect l="l" t="t" r="r" b="b"/>
              <a:pathLst>
                <a:path w="723" h="724" extrusionOk="0">
                  <a:moveTo>
                    <a:pt x="330" y="18"/>
                  </a:moveTo>
                  <a:cubicBezTo>
                    <a:pt x="526" y="0"/>
                    <a:pt x="696" y="143"/>
                    <a:pt x="705" y="339"/>
                  </a:cubicBezTo>
                  <a:cubicBezTo>
                    <a:pt x="723" y="536"/>
                    <a:pt x="580" y="696"/>
                    <a:pt x="384" y="714"/>
                  </a:cubicBezTo>
                  <a:cubicBezTo>
                    <a:pt x="196" y="723"/>
                    <a:pt x="27" y="580"/>
                    <a:pt x="9" y="393"/>
                  </a:cubicBezTo>
                  <a:cubicBezTo>
                    <a:pt x="0" y="197"/>
                    <a:pt x="143" y="27"/>
                    <a:pt x="330" y="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5092425" y="2369974"/>
              <a:ext cx="23289" cy="23289"/>
            </a:xfrm>
            <a:custGeom>
              <a:avLst/>
              <a:gdLst/>
              <a:ahLst/>
              <a:cxnLst/>
              <a:rect l="l" t="t" r="r" b="b"/>
              <a:pathLst>
                <a:path w="706" h="706" extrusionOk="0">
                  <a:moveTo>
                    <a:pt x="340" y="10"/>
                  </a:moveTo>
                  <a:cubicBezTo>
                    <a:pt x="536" y="1"/>
                    <a:pt x="697" y="161"/>
                    <a:pt x="697" y="349"/>
                  </a:cubicBezTo>
                  <a:cubicBezTo>
                    <a:pt x="706" y="545"/>
                    <a:pt x="554" y="705"/>
                    <a:pt x="358" y="705"/>
                  </a:cubicBezTo>
                  <a:cubicBezTo>
                    <a:pt x="170" y="705"/>
                    <a:pt x="10" y="545"/>
                    <a:pt x="1" y="357"/>
                  </a:cubicBezTo>
                  <a:cubicBezTo>
                    <a:pt x="1" y="170"/>
                    <a:pt x="153" y="10"/>
                    <a:pt x="340"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5090083" y="2462075"/>
              <a:ext cx="23883" cy="23586"/>
            </a:xfrm>
            <a:custGeom>
              <a:avLst/>
              <a:gdLst/>
              <a:ahLst/>
              <a:cxnLst/>
              <a:rect l="l" t="t" r="r" b="b"/>
              <a:pathLst>
                <a:path w="724" h="715" extrusionOk="0">
                  <a:moveTo>
                    <a:pt x="375" y="10"/>
                  </a:moveTo>
                  <a:cubicBezTo>
                    <a:pt x="572" y="19"/>
                    <a:pt x="723" y="179"/>
                    <a:pt x="705" y="376"/>
                  </a:cubicBezTo>
                  <a:cubicBezTo>
                    <a:pt x="696" y="572"/>
                    <a:pt x="527" y="715"/>
                    <a:pt x="331" y="706"/>
                  </a:cubicBezTo>
                  <a:cubicBezTo>
                    <a:pt x="143" y="688"/>
                    <a:pt x="1" y="527"/>
                    <a:pt x="9" y="340"/>
                  </a:cubicBezTo>
                  <a:cubicBezTo>
                    <a:pt x="27" y="144"/>
                    <a:pt x="188" y="1"/>
                    <a:pt x="375"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5081539" y="2553318"/>
              <a:ext cx="24477" cy="24444"/>
            </a:xfrm>
            <a:custGeom>
              <a:avLst/>
              <a:gdLst/>
              <a:ahLst/>
              <a:cxnLst/>
              <a:rect l="l" t="t" r="r" b="b"/>
              <a:pathLst>
                <a:path w="742" h="741" extrusionOk="0">
                  <a:moveTo>
                    <a:pt x="411" y="27"/>
                  </a:moveTo>
                  <a:cubicBezTo>
                    <a:pt x="607" y="45"/>
                    <a:pt x="741" y="223"/>
                    <a:pt x="715" y="411"/>
                  </a:cubicBezTo>
                  <a:cubicBezTo>
                    <a:pt x="688" y="607"/>
                    <a:pt x="518" y="741"/>
                    <a:pt x="322" y="714"/>
                  </a:cubicBezTo>
                  <a:cubicBezTo>
                    <a:pt x="135" y="696"/>
                    <a:pt x="1" y="518"/>
                    <a:pt x="19" y="330"/>
                  </a:cubicBezTo>
                  <a:cubicBezTo>
                    <a:pt x="45" y="143"/>
                    <a:pt x="224" y="0"/>
                    <a:pt x="411" y="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5067420" y="2644232"/>
              <a:ext cx="24774" cy="25071"/>
            </a:xfrm>
            <a:custGeom>
              <a:avLst/>
              <a:gdLst/>
              <a:ahLst/>
              <a:cxnLst/>
              <a:rect l="l" t="t" r="r" b="b"/>
              <a:pathLst>
                <a:path w="751" h="760" extrusionOk="0">
                  <a:moveTo>
                    <a:pt x="438" y="37"/>
                  </a:moveTo>
                  <a:cubicBezTo>
                    <a:pt x="625" y="63"/>
                    <a:pt x="750" y="251"/>
                    <a:pt x="714" y="438"/>
                  </a:cubicBezTo>
                  <a:cubicBezTo>
                    <a:pt x="688" y="634"/>
                    <a:pt x="500" y="759"/>
                    <a:pt x="313" y="724"/>
                  </a:cubicBezTo>
                  <a:cubicBezTo>
                    <a:pt x="126" y="688"/>
                    <a:pt x="1" y="501"/>
                    <a:pt x="36" y="313"/>
                  </a:cubicBezTo>
                  <a:cubicBezTo>
                    <a:pt x="63" y="126"/>
                    <a:pt x="250" y="1"/>
                    <a:pt x="438" y="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5047991" y="2733991"/>
              <a:ext cx="25071" cy="25631"/>
            </a:xfrm>
            <a:custGeom>
              <a:avLst/>
              <a:gdLst/>
              <a:ahLst/>
              <a:cxnLst/>
              <a:rect l="l" t="t" r="r" b="b"/>
              <a:pathLst>
                <a:path w="760" h="777" extrusionOk="0">
                  <a:moveTo>
                    <a:pt x="456" y="45"/>
                  </a:moveTo>
                  <a:cubicBezTo>
                    <a:pt x="643" y="90"/>
                    <a:pt x="759" y="286"/>
                    <a:pt x="715" y="474"/>
                  </a:cubicBezTo>
                  <a:cubicBezTo>
                    <a:pt x="670" y="661"/>
                    <a:pt x="474" y="777"/>
                    <a:pt x="286" y="723"/>
                  </a:cubicBezTo>
                  <a:cubicBezTo>
                    <a:pt x="99" y="679"/>
                    <a:pt x="1" y="492"/>
                    <a:pt x="37" y="304"/>
                  </a:cubicBezTo>
                  <a:cubicBezTo>
                    <a:pt x="81" y="117"/>
                    <a:pt x="268" y="1"/>
                    <a:pt x="456"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5021799" y="2822595"/>
              <a:ext cx="25928" cy="25631"/>
            </a:xfrm>
            <a:custGeom>
              <a:avLst/>
              <a:gdLst/>
              <a:ahLst/>
              <a:cxnLst/>
              <a:rect l="l" t="t" r="r" b="b"/>
              <a:pathLst>
                <a:path w="786" h="777" extrusionOk="0">
                  <a:moveTo>
                    <a:pt x="500" y="54"/>
                  </a:moveTo>
                  <a:cubicBezTo>
                    <a:pt x="688" y="116"/>
                    <a:pt x="786" y="312"/>
                    <a:pt x="723" y="491"/>
                  </a:cubicBezTo>
                  <a:cubicBezTo>
                    <a:pt x="661" y="678"/>
                    <a:pt x="465" y="776"/>
                    <a:pt x="277" y="714"/>
                  </a:cubicBezTo>
                  <a:cubicBezTo>
                    <a:pt x="99" y="651"/>
                    <a:pt x="1" y="464"/>
                    <a:pt x="63" y="277"/>
                  </a:cubicBezTo>
                  <a:cubicBezTo>
                    <a:pt x="126" y="98"/>
                    <a:pt x="322" y="0"/>
                    <a:pt x="500"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4990625" y="2909088"/>
              <a:ext cx="25928" cy="25928"/>
            </a:xfrm>
            <a:custGeom>
              <a:avLst/>
              <a:gdLst/>
              <a:ahLst/>
              <a:cxnLst/>
              <a:rect l="l" t="t" r="r" b="b"/>
              <a:pathLst>
                <a:path w="786" h="786" extrusionOk="0">
                  <a:moveTo>
                    <a:pt x="518" y="63"/>
                  </a:moveTo>
                  <a:cubicBezTo>
                    <a:pt x="696" y="135"/>
                    <a:pt x="785" y="340"/>
                    <a:pt x="714" y="518"/>
                  </a:cubicBezTo>
                  <a:cubicBezTo>
                    <a:pt x="643" y="697"/>
                    <a:pt x="437" y="786"/>
                    <a:pt x="259" y="715"/>
                  </a:cubicBezTo>
                  <a:cubicBezTo>
                    <a:pt x="81" y="643"/>
                    <a:pt x="0" y="438"/>
                    <a:pt x="63" y="260"/>
                  </a:cubicBezTo>
                  <a:cubicBezTo>
                    <a:pt x="134" y="90"/>
                    <a:pt x="339" y="1"/>
                    <a:pt x="518" y="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4954141" y="2993569"/>
              <a:ext cx="25928" cy="26522"/>
            </a:xfrm>
            <a:custGeom>
              <a:avLst/>
              <a:gdLst/>
              <a:ahLst/>
              <a:cxnLst/>
              <a:rect l="l" t="t" r="r" b="b"/>
              <a:pathLst>
                <a:path w="786" h="804" extrusionOk="0">
                  <a:moveTo>
                    <a:pt x="535" y="80"/>
                  </a:moveTo>
                  <a:cubicBezTo>
                    <a:pt x="705" y="161"/>
                    <a:pt x="785" y="366"/>
                    <a:pt x="705" y="544"/>
                  </a:cubicBezTo>
                  <a:cubicBezTo>
                    <a:pt x="625" y="723"/>
                    <a:pt x="419" y="803"/>
                    <a:pt x="250" y="714"/>
                  </a:cubicBezTo>
                  <a:cubicBezTo>
                    <a:pt x="71" y="634"/>
                    <a:pt x="0" y="419"/>
                    <a:pt x="71" y="250"/>
                  </a:cubicBezTo>
                  <a:cubicBezTo>
                    <a:pt x="152" y="72"/>
                    <a:pt x="357" y="0"/>
                    <a:pt x="535"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4911752" y="3075675"/>
              <a:ext cx="26522" cy="26225"/>
            </a:xfrm>
            <a:custGeom>
              <a:avLst/>
              <a:gdLst/>
              <a:ahLst/>
              <a:cxnLst/>
              <a:rect l="l" t="t" r="r" b="b"/>
              <a:pathLst>
                <a:path w="804" h="795" extrusionOk="0">
                  <a:moveTo>
                    <a:pt x="571" y="89"/>
                  </a:moveTo>
                  <a:cubicBezTo>
                    <a:pt x="741" y="179"/>
                    <a:pt x="803" y="393"/>
                    <a:pt x="705" y="562"/>
                  </a:cubicBezTo>
                  <a:cubicBezTo>
                    <a:pt x="607" y="732"/>
                    <a:pt x="393" y="794"/>
                    <a:pt x="223" y="696"/>
                  </a:cubicBezTo>
                  <a:cubicBezTo>
                    <a:pt x="63" y="598"/>
                    <a:pt x="0" y="393"/>
                    <a:pt x="99" y="223"/>
                  </a:cubicBezTo>
                  <a:cubicBezTo>
                    <a:pt x="188" y="63"/>
                    <a:pt x="402" y="0"/>
                    <a:pt x="571" y="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4864382" y="3154515"/>
              <a:ext cx="26522" cy="26225"/>
            </a:xfrm>
            <a:custGeom>
              <a:avLst/>
              <a:gdLst/>
              <a:ahLst/>
              <a:cxnLst/>
              <a:rect l="l" t="t" r="r" b="b"/>
              <a:pathLst>
                <a:path w="804" h="795" extrusionOk="0">
                  <a:moveTo>
                    <a:pt x="589" y="108"/>
                  </a:moveTo>
                  <a:cubicBezTo>
                    <a:pt x="749" y="206"/>
                    <a:pt x="803" y="420"/>
                    <a:pt x="696" y="590"/>
                  </a:cubicBezTo>
                  <a:cubicBezTo>
                    <a:pt x="589" y="750"/>
                    <a:pt x="375" y="795"/>
                    <a:pt x="214" y="697"/>
                  </a:cubicBezTo>
                  <a:cubicBezTo>
                    <a:pt x="54" y="590"/>
                    <a:pt x="0" y="376"/>
                    <a:pt x="107" y="215"/>
                  </a:cubicBezTo>
                  <a:cubicBezTo>
                    <a:pt x="214" y="55"/>
                    <a:pt x="428" y="1"/>
                    <a:pt x="589" y="10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4812592" y="3230750"/>
              <a:ext cx="25928" cy="26225"/>
            </a:xfrm>
            <a:custGeom>
              <a:avLst/>
              <a:gdLst/>
              <a:ahLst/>
              <a:cxnLst/>
              <a:rect l="l" t="t" r="r" b="b"/>
              <a:pathLst>
                <a:path w="786" h="795" extrusionOk="0">
                  <a:moveTo>
                    <a:pt x="598" y="108"/>
                  </a:moveTo>
                  <a:cubicBezTo>
                    <a:pt x="749" y="224"/>
                    <a:pt x="785" y="447"/>
                    <a:pt x="678" y="598"/>
                  </a:cubicBezTo>
                  <a:cubicBezTo>
                    <a:pt x="562" y="759"/>
                    <a:pt x="348" y="794"/>
                    <a:pt x="187" y="679"/>
                  </a:cubicBezTo>
                  <a:cubicBezTo>
                    <a:pt x="36" y="563"/>
                    <a:pt x="0" y="348"/>
                    <a:pt x="116" y="188"/>
                  </a:cubicBezTo>
                  <a:cubicBezTo>
                    <a:pt x="223" y="36"/>
                    <a:pt x="437" y="1"/>
                    <a:pt x="598" y="10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4755787" y="3303454"/>
              <a:ext cx="25928" cy="25631"/>
            </a:xfrm>
            <a:custGeom>
              <a:avLst/>
              <a:gdLst/>
              <a:ahLst/>
              <a:cxnLst/>
              <a:rect l="l" t="t" r="r" b="b"/>
              <a:pathLst>
                <a:path w="786" h="777" extrusionOk="0">
                  <a:moveTo>
                    <a:pt x="616" y="125"/>
                  </a:moveTo>
                  <a:cubicBezTo>
                    <a:pt x="767" y="250"/>
                    <a:pt x="785" y="464"/>
                    <a:pt x="660" y="616"/>
                  </a:cubicBezTo>
                  <a:cubicBezTo>
                    <a:pt x="527" y="758"/>
                    <a:pt x="304" y="776"/>
                    <a:pt x="161" y="651"/>
                  </a:cubicBezTo>
                  <a:cubicBezTo>
                    <a:pt x="18" y="526"/>
                    <a:pt x="0" y="312"/>
                    <a:pt x="125" y="161"/>
                  </a:cubicBezTo>
                  <a:cubicBezTo>
                    <a:pt x="250" y="18"/>
                    <a:pt x="473" y="0"/>
                    <a:pt x="616" y="1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4694266" y="3372002"/>
              <a:ext cx="25631" cy="25631"/>
            </a:xfrm>
            <a:custGeom>
              <a:avLst/>
              <a:gdLst/>
              <a:ahLst/>
              <a:cxnLst/>
              <a:rect l="l" t="t" r="r" b="b"/>
              <a:pathLst>
                <a:path w="777" h="777" extrusionOk="0">
                  <a:moveTo>
                    <a:pt x="625" y="134"/>
                  </a:moveTo>
                  <a:cubicBezTo>
                    <a:pt x="768" y="268"/>
                    <a:pt x="777" y="491"/>
                    <a:pt x="643" y="625"/>
                  </a:cubicBezTo>
                  <a:cubicBezTo>
                    <a:pt x="509" y="768"/>
                    <a:pt x="286" y="777"/>
                    <a:pt x="143" y="643"/>
                  </a:cubicBezTo>
                  <a:cubicBezTo>
                    <a:pt x="10" y="509"/>
                    <a:pt x="1" y="286"/>
                    <a:pt x="135" y="152"/>
                  </a:cubicBezTo>
                  <a:cubicBezTo>
                    <a:pt x="268" y="10"/>
                    <a:pt x="491" y="1"/>
                    <a:pt x="625"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4628950" y="3436756"/>
              <a:ext cx="25334" cy="25631"/>
            </a:xfrm>
            <a:custGeom>
              <a:avLst/>
              <a:gdLst/>
              <a:ahLst/>
              <a:cxnLst/>
              <a:rect l="l" t="t" r="r" b="b"/>
              <a:pathLst>
                <a:path w="768" h="777" extrusionOk="0">
                  <a:moveTo>
                    <a:pt x="634" y="152"/>
                  </a:moveTo>
                  <a:cubicBezTo>
                    <a:pt x="768" y="286"/>
                    <a:pt x="759" y="509"/>
                    <a:pt x="616" y="643"/>
                  </a:cubicBezTo>
                  <a:cubicBezTo>
                    <a:pt x="473" y="776"/>
                    <a:pt x="259" y="776"/>
                    <a:pt x="125" y="634"/>
                  </a:cubicBezTo>
                  <a:cubicBezTo>
                    <a:pt x="0" y="491"/>
                    <a:pt x="9" y="268"/>
                    <a:pt x="143" y="134"/>
                  </a:cubicBezTo>
                  <a:cubicBezTo>
                    <a:pt x="286" y="0"/>
                    <a:pt x="500" y="9"/>
                    <a:pt x="634" y="1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4558918" y="3497091"/>
              <a:ext cx="25928" cy="25631"/>
            </a:xfrm>
            <a:custGeom>
              <a:avLst/>
              <a:gdLst/>
              <a:ahLst/>
              <a:cxnLst/>
              <a:rect l="l" t="t" r="r" b="b"/>
              <a:pathLst>
                <a:path w="786" h="777" extrusionOk="0">
                  <a:moveTo>
                    <a:pt x="669" y="170"/>
                  </a:moveTo>
                  <a:cubicBezTo>
                    <a:pt x="785" y="321"/>
                    <a:pt x="767" y="535"/>
                    <a:pt x="607" y="660"/>
                  </a:cubicBezTo>
                  <a:cubicBezTo>
                    <a:pt x="455" y="776"/>
                    <a:pt x="241" y="758"/>
                    <a:pt x="116" y="607"/>
                  </a:cubicBezTo>
                  <a:cubicBezTo>
                    <a:pt x="0" y="455"/>
                    <a:pt x="18" y="241"/>
                    <a:pt x="170" y="116"/>
                  </a:cubicBezTo>
                  <a:cubicBezTo>
                    <a:pt x="321" y="0"/>
                    <a:pt x="544" y="27"/>
                    <a:pt x="669" y="1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4485323" y="3552411"/>
              <a:ext cx="26225" cy="26225"/>
            </a:xfrm>
            <a:custGeom>
              <a:avLst/>
              <a:gdLst/>
              <a:ahLst/>
              <a:cxnLst/>
              <a:rect l="l" t="t" r="r" b="b"/>
              <a:pathLst>
                <a:path w="795" h="795" extrusionOk="0">
                  <a:moveTo>
                    <a:pt x="679" y="196"/>
                  </a:moveTo>
                  <a:cubicBezTo>
                    <a:pt x="795" y="348"/>
                    <a:pt x="759" y="571"/>
                    <a:pt x="599" y="678"/>
                  </a:cubicBezTo>
                  <a:cubicBezTo>
                    <a:pt x="438" y="794"/>
                    <a:pt x="224" y="758"/>
                    <a:pt x="108" y="598"/>
                  </a:cubicBezTo>
                  <a:cubicBezTo>
                    <a:pt x="1" y="446"/>
                    <a:pt x="37" y="223"/>
                    <a:pt x="197" y="116"/>
                  </a:cubicBezTo>
                  <a:cubicBezTo>
                    <a:pt x="349" y="0"/>
                    <a:pt x="563" y="45"/>
                    <a:pt x="679" y="1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4408528" y="3603607"/>
              <a:ext cx="26225" cy="26225"/>
            </a:xfrm>
            <a:custGeom>
              <a:avLst/>
              <a:gdLst/>
              <a:ahLst/>
              <a:cxnLst/>
              <a:rect l="l" t="t" r="r" b="b"/>
              <a:pathLst>
                <a:path w="795" h="795" extrusionOk="0">
                  <a:moveTo>
                    <a:pt x="696" y="206"/>
                  </a:moveTo>
                  <a:cubicBezTo>
                    <a:pt x="794" y="366"/>
                    <a:pt x="741" y="589"/>
                    <a:pt x="580" y="696"/>
                  </a:cubicBezTo>
                  <a:cubicBezTo>
                    <a:pt x="420" y="794"/>
                    <a:pt x="206" y="750"/>
                    <a:pt x="107" y="580"/>
                  </a:cubicBezTo>
                  <a:cubicBezTo>
                    <a:pt x="0" y="420"/>
                    <a:pt x="54" y="206"/>
                    <a:pt x="215" y="99"/>
                  </a:cubicBezTo>
                  <a:cubicBezTo>
                    <a:pt x="375" y="0"/>
                    <a:pt x="589" y="45"/>
                    <a:pt x="696" y="2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4328467" y="3649526"/>
              <a:ext cx="26522" cy="26225"/>
            </a:xfrm>
            <a:custGeom>
              <a:avLst/>
              <a:gdLst/>
              <a:ahLst/>
              <a:cxnLst/>
              <a:rect l="l" t="t" r="r" b="b"/>
              <a:pathLst>
                <a:path w="804" h="795" extrusionOk="0">
                  <a:moveTo>
                    <a:pt x="715" y="241"/>
                  </a:moveTo>
                  <a:cubicBezTo>
                    <a:pt x="804" y="410"/>
                    <a:pt x="741" y="616"/>
                    <a:pt x="563" y="705"/>
                  </a:cubicBezTo>
                  <a:cubicBezTo>
                    <a:pt x="393" y="794"/>
                    <a:pt x="179" y="723"/>
                    <a:pt x="90" y="553"/>
                  </a:cubicBezTo>
                  <a:cubicBezTo>
                    <a:pt x="1" y="384"/>
                    <a:pt x="72" y="179"/>
                    <a:pt x="242" y="89"/>
                  </a:cubicBezTo>
                  <a:cubicBezTo>
                    <a:pt x="411" y="0"/>
                    <a:pt x="625" y="71"/>
                    <a:pt x="715" y="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4245801" y="3690133"/>
              <a:ext cx="26489" cy="26225"/>
            </a:xfrm>
            <a:custGeom>
              <a:avLst/>
              <a:gdLst/>
              <a:ahLst/>
              <a:cxnLst/>
              <a:rect l="l" t="t" r="r" b="b"/>
              <a:pathLst>
                <a:path w="803" h="795" extrusionOk="0">
                  <a:moveTo>
                    <a:pt x="723" y="250"/>
                  </a:moveTo>
                  <a:cubicBezTo>
                    <a:pt x="803" y="428"/>
                    <a:pt x="723" y="634"/>
                    <a:pt x="544" y="714"/>
                  </a:cubicBezTo>
                  <a:cubicBezTo>
                    <a:pt x="366" y="794"/>
                    <a:pt x="161" y="714"/>
                    <a:pt x="80" y="535"/>
                  </a:cubicBezTo>
                  <a:cubicBezTo>
                    <a:pt x="0" y="366"/>
                    <a:pt x="80" y="152"/>
                    <a:pt x="259" y="80"/>
                  </a:cubicBezTo>
                  <a:cubicBezTo>
                    <a:pt x="428" y="0"/>
                    <a:pt x="633" y="80"/>
                    <a:pt x="723" y="25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4161023" y="3725430"/>
              <a:ext cx="25928" cy="26225"/>
            </a:xfrm>
            <a:custGeom>
              <a:avLst/>
              <a:gdLst/>
              <a:ahLst/>
              <a:cxnLst/>
              <a:rect l="l" t="t" r="r" b="b"/>
              <a:pathLst>
                <a:path w="786" h="795" extrusionOk="0">
                  <a:moveTo>
                    <a:pt x="715" y="268"/>
                  </a:moveTo>
                  <a:cubicBezTo>
                    <a:pt x="786" y="447"/>
                    <a:pt x="697" y="652"/>
                    <a:pt x="518" y="723"/>
                  </a:cubicBezTo>
                  <a:cubicBezTo>
                    <a:pt x="331" y="795"/>
                    <a:pt x="135" y="705"/>
                    <a:pt x="63" y="527"/>
                  </a:cubicBezTo>
                  <a:cubicBezTo>
                    <a:pt x="1" y="349"/>
                    <a:pt x="90" y="143"/>
                    <a:pt x="268" y="72"/>
                  </a:cubicBezTo>
                  <a:cubicBezTo>
                    <a:pt x="447" y="1"/>
                    <a:pt x="643" y="90"/>
                    <a:pt x="715" y="26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4073936" y="3755746"/>
              <a:ext cx="25631" cy="25334"/>
            </a:xfrm>
            <a:custGeom>
              <a:avLst/>
              <a:gdLst/>
              <a:ahLst/>
              <a:cxnLst/>
              <a:rect l="l" t="t" r="r" b="b"/>
              <a:pathLst>
                <a:path w="777" h="768" extrusionOk="0">
                  <a:moveTo>
                    <a:pt x="723" y="286"/>
                  </a:moveTo>
                  <a:cubicBezTo>
                    <a:pt x="776" y="464"/>
                    <a:pt x="678" y="670"/>
                    <a:pt x="491" y="714"/>
                  </a:cubicBezTo>
                  <a:cubicBezTo>
                    <a:pt x="304" y="768"/>
                    <a:pt x="107" y="661"/>
                    <a:pt x="54" y="482"/>
                  </a:cubicBezTo>
                  <a:cubicBezTo>
                    <a:pt x="0" y="295"/>
                    <a:pt x="98" y="108"/>
                    <a:pt x="286" y="54"/>
                  </a:cubicBezTo>
                  <a:cubicBezTo>
                    <a:pt x="473" y="1"/>
                    <a:pt x="660" y="99"/>
                    <a:pt x="723" y="2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3985067" y="3779596"/>
              <a:ext cx="25334" cy="25334"/>
            </a:xfrm>
            <a:custGeom>
              <a:avLst/>
              <a:gdLst/>
              <a:ahLst/>
              <a:cxnLst/>
              <a:rect l="l" t="t" r="r" b="b"/>
              <a:pathLst>
                <a:path w="768" h="768" extrusionOk="0">
                  <a:moveTo>
                    <a:pt x="723" y="303"/>
                  </a:moveTo>
                  <a:cubicBezTo>
                    <a:pt x="767" y="491"/>
                    <a:pt x="651" y="678"/>
                    <a:pt x="464" y="723"/>
                  </a:cubicBezTo>
                  <a:cubicBezTo>
                    <a:pt x="277" y="767"/>
                    <a:pt x="80" y="651"/>
                    <a:pt x="45" y="464"/>
                  </a:cubicBezTo>
                  <a:cubicBezTo>
                    <a:pt x="0" y="277"/>
                    <a:pt x="116" y="89"/>
                    <a:pt x="303" y="45"/>
                  </a:cubicBezTo>
                  <a:cubicBezTo>
                    <a:pt x="491" y="0"/>
                    <a:pt x="678" y="116"/>
                    <a:pt x="723" y="30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3895012" y="3798135"/>
              <a:ext cx="24741" cy="24741"/>
            </a:xfrm>
            <a:custGeom>
              <a:avLst/>
              <a:gdLst/>
              <a:ahLst/>
              <a:cxnLst/>
              <a:rect l="l" t="t" r="r" b="b"/>
              <a:pathLst>
                <a:path w="750" h="750" extrusionOk="0">
                  <a:moveTo>
                    <a:pt x="723" y="312"/>
                  </a:moveTo>
                  <a:cubicBezTo>
                    <a:pt x="750" y="500"/>
                    <a:pt x="625" y="687"/>
                    <a:pt x="428" y="714"/>
                  </a:cubicBezTo>
                  <a:cubicBezTo>
                    <a:pt x="241" y="750"/>
                    <a:pt x="63" y="625"/>
                    <a:pt x="27" y="437"/>
                  </a:cubicBezTo>
                  <a:cubicBezTo>
                    <a:pt x="0" y="250"/>
                    <a:pt x="125" y="63"/>
                    <a:pt x="312" y="36"/>
                  </a:cubicBezTo>
                  <a:cubicBezTo>
                    <a:pt x="509" y="0"/>
                    <a:pt x="687" y="125"/>
                    <a:pt x="723" y="31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3804065" y="3811066"/>
              <a:ext cx="24180" cy="24477"/>
            </a:xfrm>
            <a:custGeom>
              <a:avLst/>
              <a:gdLst/>
              <a:ahLst/>
              <a:cxnLst/>
              <a:rect l="l" t="t" r="r" b="b"/>
              <a:pathLst>
                <a:path w="733" h="742" extrusionOk="0">
                  <a:moveTo>
                    <a:pt x="714" y="322"/>
                  </a:moveTo>
                  <a:cubicBezTo>
                    <a:pt x="732" y="518"/>
                    <a:pt x="589" y="688"/>
                    <a:pt x="402" y="714"/>
                  </a:cubicBezTo>
                  <a:cubicBezTo>
                    <a:pt x="206" y="741"/>
                    <a:pt x="36" y="590"/>
                    <a:pt x="18" y="402"/>
                  </a:cubicBezTo>
                  <a:cubicBezTo>
                    <a:pt x="1" y="206"/>
                    <a:pt x="134" y="45"/>
                    <a:pt x="331" y="19"/>
                  </a:cubicBezTo>
                  <a:cubicBezTo>
                    <a:pt x="518" y="1"/>
                    <a:pt x="688" y="135"/>
                    <a:pt x="714" y="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3712558" y="3817828"/>
              <a:ext cx="23553" cy="23289"/>
            </a:xfrm>
            <a:custGeom>
              <a:avLst/>
              <a:gdLst/>
              <a:ahLst/>
              <a:cxnLst/>
              <a:rect l="l" t="t" r="r" b="b"/>
              <a:pathLst>
                <a:path w="714" h="706" extrusionOk="0">
                  <a:moveTo>
                    <a:pt x="696" y="349"/>
                  </a:moveTo>
                  <a:cubicBezTo>
                    <a:pt x="714" y="536"/>
                    <a:pt x="562" y="697"/>
                    <a:pt x="366" y="706"/>
                  </a:cubicBezTo>
                  <a:cubicBezTo>
                    <a:pt x="170" y="706"/>
                    <a:pt x="9" y="554"/>
                    <a:pt x="0" y="367"/>
                  </a:cubicBezTo>
                  <a:cubicBezTo>
                    <a:pt x="0" y="170"/>
                    <a:pt x="143" y="10"/>
                    <a:pt x="339" y="10"/>
                  </a:cubicBezTo>
                  <a:cubicBezTo>
                    <a:pt x="526" y="1"/>
                    <a:pt x="687" y="153"/>
                    <a:pt x="696" y="3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3620127" y="3818422"/>
              <a:ext cx="23586" cy="23289"/>
            </a:xfrm>
            <a:custGeom>
              <a:avLst/>
              <a:gdLst/>
              <a:ahLst/>
              <a:cxnLst/>
              <a:rect l="l" t="t" r="r" b="b"/>
              <a:pathLst>
                <a:path w="715" h="706" extrusionOk="0">
                  <a:moveTo>
                    <a:pt x="706" y="367"/>
                  </a:moveTo>
                  <a:cubicBezTo>
                    <a:pt x="706" y="554"/>
                    <a:pt x="545" y="706"/>
                    <a:pt x="349" y="706"/>
                  </a:cubicBezTo>
                  <a:cubicBezTo>
                    <a:pt x="153" y="697"/>
                    <a:pt x="1" y="536"/>
                    <a:pt x="10" y="349"/>
                  </a:cubicBezTo>
                  <a:cubicBezTo>
                    <a:pt x="19" y="152"/>
                    <a:pt x="179" y="1"/>
                    <a:pt x="367" y="10"/>
                  </a:cubicBezTo>
                  <a:cubicBezTo>
                    <a:pt x="563" y="10"/>
                    <a:pt x="715" y="170"/>
                    <a:pt x="706" y="3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3527729" y="3813144"/>
              <a:ext cx="24180" cy="23850"/>
            </a:xfrm>
            <a:custGeom>
              <a:avLst/>
              <a:gdLst/>
              <a:ahLst/>
              <a:cxnLst/>
              <a:rect l="l" t="t" r="r" b="b"/>
              <a:pathLst>
                <a:path w="733" h="723" extrusionOk="0">
                  <a:moveTo>
                    <a:pt x="723" y="393"/>
                  </a:moveTo>
                  <a:cubicBezTo>
                    <a:pt x="705" y="580"/>
                    <a:pt x="536" y="723"/>
                    <a:pt x="340" y="705"/>
                  </a:cubicBezTo>
                  <a:cubicBezTo>
                    <a:pt x="143" y="696"/>
                    <a:pt x="1" y="527"/>
                    <a:pt x="19" y="339"/>
                  </a:cubicBezTo>
                  <a:cubicBezTo>
                    <a:pt x="36" y="143"/>
                    <a:pt x="206" y="0"/>
                    <a:pt x="402" y="18"/>
                  </a:cubicBezTo>
                  <a:cubicBezTo>
                    <a:pt x="590" y="27"/>
                    <a:pt x="732" y="196"/>
                    <a:pt x="723" y="3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3435924" y="3802258"/>
              <a:ext cx="24741" cy="24444"/>
            </a:xfrm>
            <a:custGeom>
              <a:avLst/>
              <a:gdLst/>
              <a:ahLst/>
              <a:cxnLst/>
              <a:rect l="l" t="t" r="r" b="b"/>
              <a:pathLst>
                <a:path w="750" h="741" extrusionOk="0">
                  <a:moveTo>
                    <a:pt x="723" y="419"/>
                  </a:moveTo>
                  <a:cubicBezTo>
                    <a:pt x="696" y="607"/>
                    <a:pt x="518" y="741"/>
                    <a:pt x="322" y="714"/>
                  </a:cubicBezTo>
                  <a:cubicBezTo>
                    <a:pt x="134" y="687"/>
                    <a:pt x="0" y="500"/>
                    <a:pt x="36" y="312"/>
                  </a:cubicBezTo>
                  <a:cubicBezTo>
                    <a:pt x="63" y="125"/>
                    <a:pt x="241" y="0"/>
                    <a:pt x="429" y="27"/>
                  </a:cubicBezTo>
                  <a:cubicBezTo>
                    <a:pt x="616" y="54"/>
                    <a:pt x="750" y="223"/>
                    <a:pt x="723" y="41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3345275" y="3784874"/>
              <a:ext cx="25038" cy="25071"/>
            </a:xfrm>
            <a:custGeom>
              <a:avLst/>
              <a:gdLst/>
              <a:ahLst/>
              <a:cxnLst/>
              <a:rect l="l" t="t" r="r" b="b"/>
              <a:pathLst>
                <a:path w="759" h="760" extrusionOk="0">
                  <a:moveTo>
                    <a:pt x="723" y="456"/>
                  </a:moveTo>
                  <a:cubicBezTo>
                    <a:pt x="679" y="643"/>
                    <a:pt x="500" y="759"/>
                    <a:pt x="304" y="723"/>
                  </a:cubicBezTo>
                  <a:cubicBezTo>
                    <a:pt x="117" y="679"/>
                    <a:pt x="1" y="491"/>
                    <a:pt x="36" y="304"/>
                  </a:cubicBezTo>
                  <a:cubicBezTo>
                    <a:pt x="81" y="117"/>
                    <a:pt x="268" y="1"/>
                    <a:pt x="456" y="36"/>
                  </a:cubicBezTo>
                  <a:cubicBezTo>
                    <a:pt x="643" y="81"/>
                    <a:pt x="759" y="268"/>
                    <a:pt x="723" y="45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3255516" y="3761914"/>
              <a:ext cx="25928" cy="25664"/>
            </a:xfrm>
            <a:custGeom>
              <a:avLst/>
              <a:gdLst/>
              <a:ahLst/>
              <a:cxnLst/>
              <a:rect l="l" t="t" r="r" b="b"/>
              <a:pathLst>
                <a:path w="786" h="778" extrusionOk="0">
                  <a:moveTo>
                    <a:pt x="732" y="483"/>
                  </a:moveTo>
                  <a:cubicBezTo>
                    <a:pt x="679" y="670"/>
                    <a:pt x="483" y="777"/>
                    <a:pt x="295" y="724"/>
                  </a:cubicBezTo>
                  <a:cubicBezTo>
                    <a:pt x="108" y="670"/>
                    <a:pt x="1" y="474"/>
                    <a:pt x="54" y="295"/>
                  </a:cubicBezTo>
                  <a:cubicBezTo>
                    <a:pt x="117" y="108"/>
                    <a:pt x="304" y="1"/>
                    <a:pt x="491" y="54"/>
                  </a:cubicBezTo>
                  <a:cubicBezTo>
                    <a:pt x="670" y="108"/>
                    <a:pt x="786" y="295"/>
                    <a:pt x="732" y="4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3167538" y="3733974"/>
              <a:ext cx="26225" cy="25631"/>
            </a:xfrm>
            <a:custGeom>
              <a:avLst/>
              <a:gdLst/>
              <a:ahLst/>
              <a:cxnLst/>
              <a:rect l="l" t="t" r="r" b="b"/>
              <a:pathLst>
                <a:path w="795" h="777" extrusionOk="0">
                  <a:moveTo>
                    <a:pt x="732" y="491"/>
                  </a:moveTo>
                  <a:cubicBezTo>
                    <a:pt x="669" y="678"/>
                    <a:pt x="464" y="777"/>
                    <a:pt x="286" y="714"/>
                  </a:cubicBezTo>
                  <a:cubicBezTo>
                    <a:pt x="99" y="652"/>
                    <a:pt x="0" y="446"/>
                    <a:pt x="72" y="268"/>
                  </a:cubicBezTo>
                  <a:cubicBezTo>
                    <a:pt x="134" y="90"/>
                    <a:pt x="339" y="0"/>
                    <a:pt x="518" y="54"/>
                  </a:cubicBezTo>
                  <a:cubicBezTo>
                    <a:pt x="696" y="116"/>
                    <a:pt x="794" y="313"/>
                    <a:pt x="732" y="4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3081903" y="3699535"/>
              <a:ext cx="26225" cy="26225"/>
            </a:xfrm>
            <a:custGeom>
              <a:avLst/>
              <a:gdLst/>
              <a:ahLst/>
              <a:cxnLst/>
              <a:rect l="l" t="t" r="r" b="b"/>
              <a:pathLst>
                <a:path w="795" h="795" extrusionOk="0">
                  <a:moveTo>
                    <a:pt x="714" y="545"/>
                  </a:moveTo>
                  <a:cubicBezTo>
                    <a:pt x="643" y="714"/>
                    <a:pt x="437" y="795"/>
                    <a:pt x="259" y="714"/>
                  </a:cubicBezTo>
                  <a:cubicBezTo>
                    <a:pt x="81" y="634"/>
                    <a:pt x="0" y="429"/>
                    <a:pt x="81" y="250"/>
                  </a:cubicBezTo>
                  <a:cubicBezTo>
                    <a:pt x="161" y="81"/>
                    <a:pt x="366" y="1"/>
                    <a:pt x="536" y="81"/>
                  </a:cubicBezTo>
                  <a:cubicBezTo>
                    <a:pt x="714" y="152"/>
                    <a:pt x="794" y="366"/>
                    <a:pt x="714" y="5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2998609" y="3660115"/>
              <a:ext cx="26225" cy="26225"/>
            </a:xfrm>
            <a:custGeom>
              <a:avLst/>
              <a:gdLst/>
              <a:ahLst/>
              <a:cxnLst/>
              <a:rect l="l" t="t" r="r" b="b"/>
              <a:pathLst>
                <a:path w="795" h="795" extrusionOk="0">
                  <a:moveTo>
                    <a:pt x="714" y="553"/>
                  </a:moveTo>
                  <a:cubicBezTo>
                    <a:pt x="625" y="723"/>
                    <a:pt x="411" y="794"/>
                    <a:pt x="242" y="705"/>
                  </a:cubicBezTo>
                  <a:cubicBezTo>
                    <a:pt x="72" y="616"/>
                    <a:pt x="1" y="402"/>
                    <a:pt x="90" y="232"/>
                  </a:cubicBezTo>
                  <a:cubicBezTo>
                    <a:pt x="179" y="63"/>
                    <a:pt x="393" y="0"/>
                    <a:pt x="563" y="81"/>
                  </a:cubicBezTo>
                  <a:cubicBezTo>
                    <a:pt x="732" y="170"/>
                    <a:pt x="795" y="384"/>
                    <a:pt x="714" y="5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2917691" y="3615681"/>
              <a:ext cx="26522" cy="25928"/>
            </a:xfrm>
            <a:custGeom>
              <a:avLst/>
              <a:gdLst/>
              <a:ahLst/>
              <a:cxnLst/>
              <a:rect l="l" t="t" r="r" b="b"/>
              <a:pathLst>
                <a:path w="804" h="786" extrusionOk="0">
                  <a:moveTo>
                    <a:pt x="705" y="571"/>
                  </a:moveTo>
                  <a:cubicBezTo>
                    <a:pt x="616" y="732"/>
                    <a:pt x="393" y="785"/>
                    <a:pt x="232" y="687"/>
                  </a:cubicBezTo>
                  <a:cubicBezTo>
                    <a:pt x="63" y="598"/>
                    <a:pt x="0" y="384"/>
                    <a:pt x="107" y="214"/>
                  </a:cubicBezTo>
                  <a:cubicBezTo>
                    <a:pt x="206" y="54"/>
                    <a:pt x="420" y="0"/>
                    <a:pt x="589" y="89"/>
                  </a:cubicBezTo>
                  <a:cubicBezTo>
                    <a:pt x="750" y="188"/>
                    <a:pt x="803" y="402"/>
                    <a:pt x="705" y="5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2840599" y="3565639"/>
              <a:ext cx="25928" cy="26522"/>
            </a:xfrm>
            <a:custGeom>
              <a:avLst/>
              <a:gdLst/>
              <a:ahLst/>
              <a:cxnLst/>
              <a:rect l="l" t="t" r="r" b="b"/>
              <a:pathLst>
                <a:path w="786" h="804" extrusionOk="0">
                  <a:moveTo>
                    <a:pt x="678" y="607"/>
                  </a:moveTo>
                  <a:cubicBezTo>
                    <a:pt x="571" y="768"/>
                    <a:pt x="357" y="804"/>
                    <a:pt x="196" y="688"/>
                  </a:cubicBezTo>
                  <a:cubicBezTo>
                    <a:pt x="36" y="580"/>
                    <a:pt x="0" y="357"/>
                    <a:pt x="107" y="197"/>
                  </a:cubicBezTo>
                  <a:cubicBezTo>
                    <a:pt x="214" y="45"/>
                    <a:pt x="428" y="1"/>
                    <a:pt x="589" y="117"/>
                  </a:cubicBezTo>
                  <a:cubicBezTo>
                    <a:pt x="741" y="224"/>
                    <a:pt x="785" y="447"/>
                    <a:pt x="678"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2766410" y="3511209"/>
              <a:ext cx="25961" cy="25928"/>
            </a:xfrm>
            <a:custGeom>
              <a:avLst/>
              <a:gdLst/>
              <a:ahLst/>
              <a:cxnLst/>
              <a:rect l="l" t="t" r="r" b="b"/>
              <a:pathLst>
                <a:path w="787" h="786" extrusionOk="0">
                  <a:moveTo>
                    <a:pt x="670" y="607"/>
                  </a:moveTo>
                  <a:cubicBezTo>
                    <a:pt x="554" y="759"/>
                    <a:pt x="331" y="785"/>
                    <a:pt x="179" y="669"/>
                  </a:cubicBezTo>
                  <a:cubicBezTo>
                    <a:pt x="28" y="544"/>
                    <a:pt x="1" y="330"/>
                    <a:pt x="117" y="179"/>
                  </a:cubicBezTo>
                  <a:cubicBezTo>
                    <a:pt x="242" y="27"/>
                    <a:pt x="456" y="0"/>
                    <a:pt x="608" y="116"/>
                  </a:cubicBezTo>
                  <a:cubicBezTo>
                    <a:pt x="759" y="241"/>
                    <a:pt x="786" y="455"/>
                    <a:pt x="670" y="6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2695520" y="3452360"/>
              <a:ext cx="25928" cy="25631"/>
            </a:xfrm>
            <a:custGeom>
              <a:avLst/>
              <a:gdLst/>
              <a:ahLst/>
              <a:cxnLst/>
              <a:rect l="l" t="t" r="r" b="b"/>
              <a:pathLst>
                <a:path w="786" h="777" extrusionOk="0">
                  <a:moveTo>
                    <a:pt x="660" y="616"/>
                  </a:moveTo>
                  <a:cubicBezTo>
                    <a:pt x="535" y="758"/>
                    <a:pt x="312" y="776"/>
                    <a:pt x="170" y="642"/>
                  </a:cubicBezTo>
                  <a:cubicBezTo>
                    <a:pt x="18" y="517"/>
                    <a:pt x="0" y="303"/>
                    <a:pt x="134" y="161"/>
                  </a:cubicBezTo>
                  <a:cubicBezTo>
                    <a:pt x="259" y="18"/>
                    <a:pt x="482" y="0"/>
                    <a:pt x="633" y="125"/>
                  </a:cubicBezTo>
                  <a:cubicBezTo>
                    <a:pt x="776" y="250"/>
                    <a:pt x="785" y="473"/>
                    <a:pt x="660" y="6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2629281" y="3388793"/>
              <a:ext cx="25071" cy="25631"/>
            </a:xfrm>
            <a:custGeom>
              <a:avLst/>
              <a:gdLst/>
              <a:ahLst/>
              <a:cxnLst/>
              <a:rect l="l" t="t" r="r" b="b"/>
              <a:pathLst>
                <a:path w="760" h="777" extrusionOk="0">
                  <a:moveTo>
                    <a:pt x="625" y="642"/>
                  </a:moveTo>
                  <a:cubicBezTo>
                    <a:pt x="491" y="776"/>
                    <a:pt x="268" y="767"/>
                    <a:pt x="135" y="633"/>
                  </a:cubicBezTo>
                  <a:cubicBezTo>
                    <a:pt x="1" y="491"/>
                    <a:pt x="1" y="268"/>
                    <a:pt x="144" y="134"/>
                  </a:cubicBezTo>
                  <a:cubicBezTo>
                    <a:pt x="277" y="0"/>
                    <a:pt x="500" y="0"/>
                    <a:pt x="634" y="143"/>
                  </a:cubicBezTo>
                  <a:cubicBezTo>
                    <a:pt x="759" y="277"/>
                    <a:pt x="759" y="500"/>
                    <a:pt x="625" y="6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2566605" y="3320805"/>
              <a:ext cx="25631" cy="25928"/>
            </a:xfrm>
            <a:custGeom>
              <a:avLst/>
              <a:gdLst/>
              <a:ahLst/>
              <a:cxnLst/>
              <a:rect l="l" t="t" r="r" b="b"/>
              <a:pathLst>
                <a:path w="777" h="786" extrusionOk="0">
                  <a:moveTo>
                    <a:pt x="616" y="652"/>
                  </a:moveTo>
                  <a:cubicBezTo>
                    <a:pt x="473" y="785"/>
                    <a:pt x="259" y="768"/>
                    <a:pt x="125" y="616"/>
                  </a:cubicBezTo>
                  <a:cubicBezTo>
                    <a:pt x="1" y="473"/>
                    <a:pt x="18" y="250"/>
                    <a:pt x="161" y="125"/>
                  </a:cubicBezTo>
                  <a:cubicBezTo>
                    <a:pt x="313" y="0"/>
                    <a:pt x="527" y="18"/>
                    <a:pt x="652" y="161"/>
                  </a:cubicBezTo>
                  <a:cubicBezTo>
                    <a:pt x="777" y="304"/>
                    <a:pt x="768" y="527"/>
                    <a:pt x="616" y="6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2508052" y="3249288"/>
              <a:ext cx="26225" cy="25928"/>
            </a:xfrm>
            <a:custGeom>
              <a:avLst/>
              <a:gdLst/>
              <a:ahLst/>
              <a:cxnLst/>
              <a:rect l="l" t="t" r="r" b="b"/>
              <a:pathLst>
                <a:path w="795" h="786" extrusionOk="0">
                  <a:moveTo>
                    <a:pt x="616" y="670"/>
                  </a:moveTo>
                  <a:cubicBezTo>
                    <a:pt x="464" y="786"/>
                    <a:pt x="241" y="759"/>
                    <a:pt x="125" y="607"/>
                  </a:cubicBezTo>
                  <a:cubicBezTo>
                    <a:pt x="0" y="447"/>
                    <a:pt x="27" y="232"/>
                    <a:pt x="188" y="117"/>
                  </a:cubicBezTo>
                  <a:cubicBezTo>
                    <a:pt x="339" y="1"/>
                    <a:pt x="562" y="27"/>
                    <a:pt x="678" y="179"/>
                  </a:cubicBezTo>
                  <a:cubicBezTo>
                    <a:pt x="794" y="331"/>
                    <a:pt x="768" y="554"/>
                    <a:pt x="616" y="6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2454777" y="3173945"/>
              <a:ext cx="26225" cy="26522"/>
            </a:xfrm>
            <a:custGeom>
              <a:avLst/>
              <a:gdLst/>
              <a:ahLst/>
              <a:cxnLst/>
              <a:rect l="l" t="t" r="r" b="b"/>
              <a:pathLst>
                <a:path w="795" h="804" extrusionOk="0">
                  <a:moveTo>
                    <a:pt x="589" y="697"/>
                  </a:moveTo>
                  <a:cubicBezTo>
                    <a:pt x="429" y="804"/>
                    <a:pt x="215" y="759"/>
                    <a:pt x="108" y="590"/>
                  </a:cubicBezTo>
                  <a:cubicBezTo>
                    <a:pt x="1" y="429"/>
                    <a:pt x="45" y="206"/>
                    <a:pt x="206" y="108"/>
                  </a:cubicBezTo>
                  <a:cubicBezTo>
                    <a:pt x="375" y="1"/>
                    <a:pt x="589" y="45"/>
                    <a:pt x="688" y="206"/>
                  </a:cubicBezTo>
                  <a:cubicBezTo>
                    <a:pt x="795" y="367"/>
                    <a:pt x="750" y="590"/>
                    <a:pt x="589" y="69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2406517" y="3095369"/>
              <a:ext cx="26225" cy="26522"/>
            </a:xfrm>
            <a:custGeom>
              <a:avLst/>
              <a:gdLst/>
              <a:ahLst/>
              <a:cxnLst/>
              <a:rect l="l" t="t" r="r" b="b"/>
              <a:pathLst>
                <a:path w="795" h="804" extrusionOk="0">
                  <a:moveTo>
                    <a:pt x="571" y="706"/>
                  </a:moveTo>
                  <a:cubicBezTo>
                    <a:pt x="402" y="804"/>
                    <a:pt x="188" y="741"/>
                    <a:pt x="99" y="572"/>
                  </a:cubicBezTo>
                  <a:cubicBezTo>
                    <a:pt x="1" y="402"/>
                    <a:pt x="54" y="197"/>
                    <a:pt x="224" y="99"/>
                  </a:cubicBezTo>
                  <a:cubicBezTo>
                    <a:pt x="393" y="1"/>
                    <a:pt x="607" y="63"/>
                    <a:pt x="696" y="233"/>
                  </a:cubicBezTo>
                  <a:cubicBezTo>
                    <a:pt x="795" y="393"/>
                    <a:pt x="732" y="607"/>
                    <a:pt x="571" y="7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2362973" y="3014450"/>
              <a:ext cx="26225" cy="25928"/>
            </a:xfrm>
            <a:custGeom>
              <a:avLst/>
              <a:gdLst/>
              <a:ahLst/>
              <a:cxnLst/>
              <a:rect l="l" t="t" r="r" b="b"/>
              <a:pathLst>
                <a:path w="795" h="786" extrusionOk="0">
                  <a:moveTo>
                    <a:pt x="553" y="705"/>
                  </a:moveTo>
                  <a:cubicBezTo>
                    <a:pt x="384" y="786"/>
                    <a:pt x="179" y="723"/>
                    <a:pt x="89" y="545"/>
                  </a:cubicBezTo>
                  <a:cubicBezTo>
                    <a:pt x="0" y="375"/>
                    <a:pt x="63" y="161"/>
                    <a:pt x="241" y="81"/>
                  </a:cubicBezTo>
                  <a:cubicBezTo>
                    <a:pt x="411" y="1"/>
                    <a:pt x="625" y="72"/>
                    <a:pt x="714" y="241"/>
                  </a:cubicBezTo>
                  <a:cubicBezTo>
                    <a:pt x="794" y="411"/>
                    <a:pt x="732" y="616"/>
                    <a:pt x="553" y="7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2325004" y="2930299"/>
              <a:ext cx="25928" cy="26522"/>
            </a:xfrm>
            <a:custGeom>
              <a:avLst/>
              <a:gdLst/>
              <a:ahLst/>
              <a:cxnLst/>
              <a:rect l="l" t="t" r="r" b="b"/>
              <a:pathLst>
                <a:path w="786" h="804" extrusionOk="0">
                  <a:moveTo>
                    <a:pt x="527" y="723"/>
                  </a:moveTo>
                  <a:cubicBezTo>
                    <a:pt x="348" y="803"/>
                    <a:pt x="143" y="714"/>
                    <a:pt x="72" y="535"/>
                  </a:cubicBezTo>
                  <a:cubicBezTo>
                    <a:pt x="0" y="348"/>
                    <a:pt x="90" y="143"/>
                    <a:pt x="268" y="72"/>
                  </a:cubicBezTo>
                  <a:cubicBezTo>
                    <a:pt x="446" y="0"/>
                    <a:pt x="643" y="89"/>
                    <a:pt x="714" y="268"/>
                  </a:cubicBezTo>
                  <a:cubicBezTo>
                    <a:pt x="785" y="446"/>
                    <a:pt x="696" y="651"/>
                    <a:pt x="527"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2292644" y="2844367"/>
              <a:ext cx="25928" cy="25928"/>
            </a:xfrm>
            <a:custGeom>
              <a:avLst/>
              <a:gdLst/>
              <a:ahLst/>
              <a:cxnLst/>
              <a:rect l="l" t="t" r="r" b="b"/>
              <a:pathLst>
                <a:path w="786" h="786" extrusionOk="0">
                  <a:moveTo>
                    <a:pt x="509" y="714"/>
                  </a:moveTo>
                  <a:cubicBezTo>
                    <a:pt x="330" y="785"/>
                    <a:pt x="125" y="687"/>
                    <a:pt x="63" y="500"/>
                  </a:cubicBezTo>
                  <a:cubicBezTo>
                    <a:pt x="0" y="312"/>
                    <a:pt x="98" y="116"/>
                    <a:pt x="286" y="54"/>
                  </a:cubicBezTo>
                  <a:cubicBezTo>
                    <a:pt x="464" y="0"/>
                    <a:pt x="660" y="98"/>
                    <a:pt x="723" y="277"/>
                  </a:cubicBezTo>
                  <a:cubicBezTo>
                    <a:pt x="785" y="455"/>
                    <a:pt x="687" y="651"/>
                    <a:pt x="509"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2265858" y="2756356"/>
              <a:ext cx="25631" cy="25367"/>
            </a:xfrm>
            <a:custGeom>
              <a:avLst/>
              <a:gdLst/>
              <a:ahLst/>
              <a:cxnLst/>
              <a:rect l="l" t="t" r="r" b="b"/>
              <a:pathLst>
                <a:path w="777" h="769" extrusionOk="0">
                  <a:moveTo>
                    <a:pt x="482" y="723"/>
                  </a:moveTo>
                  <a:cubicBezTo>
                    <a:pt x="304" y="768"/>
                    <a:pt x="107" y="661"/>
                    <a:pt x="54" y="474"/>
                  </a:cubicBezTo>
                  <a:cubicBezTo>
                    <a:pt x="0" y="286"/>
                    <a:pt x="107" y="99"/>
                    <a:pt x="295" y="45"/>
                  </a:cubicBezTo>
                  <a:cubicBezTo>
                    <a:pt x="482" y="1"/>
                    <a:pt x="669" y="108"/>
                    <a:pt x="723" y="295"/>
                  </a:cubicBezTo>
                  <a:cubicBezTo>
                    <a:pt x="776" y="474"/>
                    <a:pt x="669" y="670"/>
                    <a:pt x="482"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2244944" y="2666894"/>
              <a:ext cx="24774" cy="25071"/>
            </a:xfrm>
            <a:custGeom>
              <a:avLst/>
              <a:gdLst/>
              <a:ahLst/>
              <a:cxnLst/>
              <a:rect l="l" t="t" r="r" b="b"/>
              <a:pathLst>
                <a:path w="751" h="760" extrusionOk="0">
                  <a:moveTo>
                    <a:pt x="447" y="723"/>
                  </a:moveTo>
                  <a:cubicBezTo>
                    <a:pt x="260" y="759"/>
                    <a:pt x="63" y="643"/>
                    <a:pt x="37" y="447"/>
                  </a:cubicBezTo>
                  <a:cubicBezTo>
                    <a:pt x="1" y="260"/>
                    <a:pt x="126" y="72"/>
                    <a:pt x="313" y="37"/>
                  </a:cubicBezTo>
                  <a:cubicBezTo>
                    <a:pt x="500" y="1"/>
                    <a:pt x="679" y="126"/>
                    <a:pt x="715" y="313"/>
                  </a:cubicBezTo>
                  <a:cubicBezTo>
                    <a:pt x="750" y="500"/>
                    <a:pt x="643" y="679"/>
                    <a:pt x="447" y="7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2230231" y="2576278"/>
              <a:ext cx="24180" cy="24444"/>
            </a:xfrm>
            <a:custGeom>
              <a:avLst/>
              <a:gdLst/>
              <a:ahLst/>
              <a:cxnLst/>
              <a:rect l="l" t="t" r="r" b="b"/>
              <a:pathLst>
                <a:path w="733" h="741" extrusionOk="0">
                  <a:moveTo>
                    <a:pt x="411" y="714"/>
                  </a:moveTo>
                  <a:cubicBezTo>
                    <a:pt x="224" y="741"/>
                    <a:pt x="45" y="607"/>
                    <a:pt x="19" y="420"/>
                  </a:cubicBezTo>
                  <a:cubicBezTo>
                    <a:pt x="1" y="223"/>
                    <a:pt x="135" y="45"/>
                    <a:pt x="322" y="27"/>
                  </a:cubicBezTo>
                  <a:cubicBezTo>
                    <a:pt x="509" y="0"/>
                    <a:pt x="688" y="134"/>
                    <a:pt x="715" y="321"/>
                  </a:cubicBezTo>
                  <a:cubicBezTo>
                    <a:pt x="732" y="509"/>
                    <a:pt x="599" y="687"/>
                    <a:pt x="411"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2220830" y="2484737"/>
              <a:ext cx="23850" cy="24180"/>
            </a:xfrm>
            <a:custGeom>
              <a:avLst/>
              <a:gdLst/>
              <a:ahLst/>
              <a:cxnLst/>
              <a:rect l="l" t="t" r="r" b="b"/>
              <a:pathLst>
                <a:path w="723" h="733" extrusionOk="0">
                  <a:moveTo>
                    <a:pt x="393" y="714"/>
                  </a:moveTo>
                  <a:cubicBezTo>
                    <a:pt x="197" y="732"/>
                    <a:pt x="36" y="581"/>
                    <a:pt x="18" y="393"/>
                  </a:cubicBezTo>
                  <a:cubicBezTo>
                    <a:pt x="0" y="197"/>
                    <a:pt x="143" y="28"/>
                    <a:pt x="339" y="19"/>
                  </a:cubicBezTo>
                  <a:cubicBezTo>
                    <a:pt x="527" y="1"/>
                    <a:pt x="696" y="152"/>
                    <a:pt x="714" y="340"/>
                  </a:cubicBezTo>
                  <a:cubicBezTo>
                    <a:pt x="723" y="527"/>
                    <a:pt x="580" y="697"/>
                    <a:pt x="393" y="7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2217300" y="2393230"/>
              <a:ext cx="23289" cy="22992"/>
            </a:xfrm>
            <a:custGeom>
              <a:avLst/>
              <a:gdLst/>
              <a:ahLst/>
              <a:cxnLst/>
              <a:rect l="l" t="t" r="r" b="b"/>
              <a:pathLst>
                <a:path w="706" h="697" extrusionOk="0">
                  <a:moveTo>
                    <a:pt x="366" y="696"/>
                  </a:moveTo>
                  <a:cubicBezTo>
                    <a:pt x="170" y="696"/>
                    <a:pt x="9" y="545"/>
                    <a:pt x="9" y="348"/>
                  </a:cubicBezTo>
                  <a:cubicBezTo>
                    <a:pt x="0" y="152"/>
                    <a:pt x="152" y="0"/>
                    <a:pt x="348" y="0"/>
                  </a:cubicBezTo>
                  <a:cubicBezTo>
                    <a:pt x="536" y="0"/>
                    <a:pt x="696" y="152"/>
                    <a:pt x="705" y="348"/>
                  </a:cubicBezTo>
                  <a:cubicBezTo>
                    <a:pt x="705" y="536"/>
                    <a:pt x="553" y="696"/>
                    <a:pt x="366" y="6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73"/>
          <p:cNvGrpSpPr/>
          <p:nvPr/>
        </p:nvGrpSpPr>
        <p:grpSpPr>
          <a:xfrm>
            <a:off x="2224067" y="-735259"/>
            <a:ext cx="4695857" cy="4588600"/>
            <a:chOff x="2351369" y="1106322"/>
            <a:chExt cx="2633978" cy="2573817"/>
          </a:xfrm>
        </p:grpSpPr>
        <p:sp>
          <p:nvSpPr>
            <p:cNvPr id="4869" name="Google Shape;4869;p73"/>
            <p:cNvSpPr/>
            <p:nvPr/>
          </p:nvSpPr>
          <p:spPr>
            <a:xfrm>
              <a:off x="2379731" y="1106322"/>
              <a:ext cx="2573553" cy="2573817"/>
            </a:xfrm>
            <a:custGeom>
              <a:avLst/>
              <a:gdLst/>
              <a:ahLst/>
              <a:cxnLst/>
              <a:rect l="l" t="t" r="r" b="b"/>
              <a:pathLst>
                <a:path w="78016" h="78024" extrusionOk="0">
                  <a:moveTo>
                    <a:pt x="39012" y="233"/>
                  </a:moveTo>
                  <a:cubicBezTo>
                    <a:pt x="17629" y="233"/>
                    <a:pt x="233" y="17629"/>
                    <a:pt x="233" y="39012"/>
                  </a:cubicBezTo>
                  <a:cubicBezTo>
                    <a:pt x="233" y="60387"/>
                    <a:pt x="17629" y="77783"/>
                    <a:pt x="39012" y="77783"/>
                  </a:cubicBezTo>
                  <a:cubicBezTo>
                    <a:pt x="60387" y="77783"/>
                    <a:pt x="77783" y="60387"/>
                    <a:pt x="77783" y="39012"/>
                  </a:cubicBezTo>
                  <a:cubicBezTo>
                    <a:pt x="77783" y="17629"/>
                    <a:pt x="60387" y="233"/>
                    <a:pt x="39012" y="233"/>
                  </a:cubicBezTo>
                  <a:close/>
                  <a:moveTo>
                    <a:pt x="39012" y="78024"/>
                  </a:moveTo>
                  <a:cubicBezTo>
                    <a:pt x="17495" y="78024"/>
                    <a:pt x="1" y="60521"/>
                    <a:pt x="1" y="39012"/>
                  </a:cubicBezTo>
                  <a:cubicBezTo>
                    <a:pt x="1" y="17504"/>
                    <a:pt x="17495" y="1"/>
                    <a:pt x="39012" y="1"/>
                  </a:cubicBezTo>
                  <a:cubicBezTo>
                    <a:pt x="60521" y="1"/>
                    <a:pt x="78015" y="17504"/>
                    <a:pt x="78015" y="39012"/>
                  </a:cubicBezTo>
                  <a:cubicBezTo>
                    <a:pt x="78015" y="60521"/>
                    <a:pt x="60521" y="78024"/>
                    <a:pt x="39012" y="78024"/>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4257280" y="1239063"/>
              <a:ext cx="66536" cy="66536"/>
            </a:xfrm>
            <a:custGeom>
              <a:avLst/>
              <a:gdLst/>
              <a:ahLst/>
              <a:cxnLst/>
              <a:rect l="l" t="t" r="r" b="b"/>
              <a:pathLst>
                <a:path w="2017" h="2017" extrusionOk="0">
                  <a:moveTo>
                    <a:pt x="0" y="1008"/>
                  </a:moveTo>
                  <a:cubicBezTo>
                    <a:pt x="0" y="455"/>
                    <a:pt x="455" y="0"/>
                    <a:pt x="1008" y="0"/>
                  </a:cubicBezTo>
                  <a:cubicBezTo>
                    <a:pt x="1561" y="0"/>
                    <a:pt x="2016" y="455"/>
                    <a:pt x="2016" y="1008"/>
                  </a:cubicBezTo>
                  <a:cubicBezTo>
                    <a:pt x="2016" y="1561"/>
                    <a:pt x="1561" y="2016"/>
                    <a:pt x="1008" y="2016"/>
                  </a:cubicBezTo>
                  <a:cubicBezTo>
                    <a:pt x="455" y="2016"/>
                    <a:pt x="0" y="1561"/>
                    <a:pt x="0" y="10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4257280" y="3481191"/>
              <a:ext cx="66536" cy="66536"/>
            </a:xfrm>
            <a:custGeom>
              <a:avLst/>
              <a:gdLst/>
              <a:ahLst/>
              <a:cxnLst/>
              <a:rect l="l" t="t" r="r" b="b"/>
              <a:pathLst>
                <a:path w="2017" h="2017" extrusionOk="0">
                  <a:moveTo>
                    <a:pt x="0" y="1008"/>
                  </a:moveTo>
                  <a:cubicBezTo>
                    <a:pt x="0" y="455"/>
                    <a:pt x="455" y="0"/>
                    <a:pt x="1008" y="0"/>
                  </a:cubicBezTo>
                  <a:cubicBezTo>
                    <a:pt x="1561" y="0"/>
                    <a:pt x="2016" y="455"/>
                    <a:pt x="2016" y="1008"/>
                  </a:cubicBezTo>
                  <a:cubicBezTo>
                    <a:pt x="2016" y="1561"/>
                    <a:pt x="1561" y="2016"/>
                    <a:pt x="1008" y="2016"/>
                  </a:cubicBezTo>
                  <a:cubicBezTo>
                    <a:pt x="455" y="2016"/>
                    <a:pt x="0" y="1561"/>
                    <a:pt x="0" y="10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2351369" y="2359978"/>
              <a:ext cx="66239" cy="66536"/>
            </a:xfrm>
            <a:custGeom>
              <a:avLst/>
              <a:gdLst/>
              <a:ahLst/>
              <a:cxnLst/>
              <a:rect l="l" t="t" r="r" b="b"/>
              <a:pathLst>
                <a:path w="2008" h="2017" extrusionOk="0">
                  <a:moveTo>
                    <a:pt x="1009" y="0"/>
                  </a:moveTo>
                  <a:cubicBezTo>
                    <a:pt x="447" y="0"/>
                    <a:pt x="0" y="446"/>
                    <a:pt x="0" y="1008"/>
                  </a:cubicBezTo>
                  <a:cubicBezTo>
                    <a:pt x="0" y="1561"/>
                    <a:pt x="447" y="2016"/>
                    <a:pt x="1009" y="2016"/>
                  </a:cubicBezTo>
                  <a:cubicBezTo>
                    <a:pt x="1562" y="2016"/>
                    <a:pt x="2008" y="1561"/>
                    <a:pt x="2008" y="1008"/>
                  </a:cubicBezTo>
                  <a:cubicBezTo>
                    <a:pt x="2008" y="446"/>
                    <a:pt x="1562" y="0"/>
                    <a:pt x="10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4918812" y="2359978"/>
              <a:ext cx="66536" cy="66536"/>
            </a:xfrm>
            <a:custGeom>
              <a:avLst/>
              <a:gdLst/>
              <a:ahLst/>
              <a:cxnLst/>
              <a:rect l="l" t="t" r="r" b="b"/>
              <a:pathLst>
                <a:path w="2017" h="2017" extrusionOk="0">
                  <a:moveTo>
                    <a:pt x="1009" y="0"/>
                  </a:moveTo>
                  <a:cubicBezTo>
                    <a:pt x="455" y="0"/>
                    <a:pt x="1" y="446"/>
                    <a:pt x="1" y="1008"/>
                  </a:cubicBezTo>
                  <a:cubicBezTo>
                    <a:pt x="1" y="1561"/>
                    <a:pt x="455" y="2016"/>
                    <a:pt x="1009" y="2016"/>
                  </a:cubicBezTo>
                  <a:cubicBezTo>
                    <a:pt x="1562" y="2016"/>
                    <a:pt x="2017" y="1561"/>
                    <a:pt x="2017" y="1008"/>
                  </a:cubicBezTo>
                  <a:cubicBezTo>
                    <a:pt x="2017" y="446"/>
                    <a:pt x="1562" y="0"/>
                    <a:pt x="10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4" name="Google Shape;4874;p73"/>
          <p:cNvSpPr txBox="1">
            <a:spLocks noGrp="1"/>
          </p:cNvSpPr>
          <p:nvPr>
            <p:ph type="title"/>
          </p:nvPr>
        </p:nvSpPr>
        <p:spPr>
          <a:xfrm>
            <a:off x="2424600" y="613724"/>
            <a:ext cx="4294800" cy="8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4875" name="Google Shape;4875;p73"/>
          <p:cNvSpPr txBox="1">
            <a:spLocks noGrp="1"/>
          </p:cNvSpPr>
          <p:nvPr>
            <p:ph type="subTitle" idx="1"/>
          </p:nvPr>
        </p:nvSpPr>
        <p:spPr>
          <a:xfrm>
            <a:off x="2854650" y="1439338"/>
            <a:ext cx="3434700" cy="142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spcBef>
                <a:spcPts val="100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4876" name="Google Shape;4876;p73"/>
          <p:cNvSpPr txBox="1"/>
          <p:nvPr/>
        </p:nvSpPr>
        <p:spPr>
          <a:xfrm>
            <a:off x="3071988" y="4310538"/>
            <a:ext cx="3000000" cy="434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rgbClr val="434343"/>
                </a:solidFill>
                <a:latin typeface="Libre Franklin"/>
                <a:ea typeface="Libre Franklin"/>
                <a:cs typeface="Libre Franklin"/>
                <a:sym typeface="Libre Franklin"/>
              </a:rPr>
              <a:t>Please keep this slide for attribution</a:t>
            </a:r>
            <a:endParaRPr sz="1000">
              <a:solidFill>
                <a:srgbClr val="434343"/>
              </a:solidFill>
              <a:latin typeface="Libre Franklin"/>
              <a:ea typeface="Libre Franklin"/>
              <a:cs typeface="Libre Franklin"/>
              <a:sym typeface="Libre Franklin"/>
            </a:endParaRPr>
          </a:p>
        </p:txBody>
      </p:sp>
      <p:grpSp>
        <p:nvGrpSpPr>
          <p:cNvPr id="4877" name="Google Shape;4877;p73"/>
          <p:cNvGrpSpPr/>
          <p:nvPr/>
        </p:nvGrpSpPr>
        <p:grpSpPr>
          <a:xfrm rot="10800000" flipH="1">
            <a:off x="8409484" y="3943247"/>
            <a:ext cx="791041" cy="337800"/>
            <a:chOff x="7677098" y="2035577"/>
            <a:chExt cx="791041" cy="337800"/>
          </a:xfrm>
        </p:grpSpPr>
        <p:grpSp>
          <p:nvGrpSpPr>
            <p:cNvPr id="4878" name="Google Shape;4878;p73"/>
            <p:cNvGrpSpPr/>
            <p:nvPr/>
          </p:nvGrpSpPr>
          <p:grpSpPr>
            <a:xfrm>
              <a:off x="7677098" y="2035577"/>
              <a:ext cx="337800" cy="337800"/>
              <a:chOff x="2414073" y="4164177"/>
              <a:chExt cx="337800" cy="337800"/>
            </a:xfrm>
          </p:grpSpPr>
          <p:sp>
            <p:nvSpPr>
              <p:cNvPr id="4879" name="Google Shape;4879;p73"/>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1" name="Google Shape;4881;p73"/>
            <p:cNvSpPr/>
            <p:nvPr/>
          </p:nvSpPr>
          <p:spPr>
            <a:xfrm>
              <a:off x="7975139" y="2184199"/>
              <a:ext cx="493000" cy="26825"/>
            </a:xfrm>
            <a:custGeom>
              <a:avLst/>
              <a:gdLst/>
              <a:ahLst/>
              <a:cxnLst/>
              <a:rect l="l" t="t" r="r" b="b"/>
              <a:pathLst>
                <a:path w="19720" h="1073" extrusionOk="0">
                  <a:moveTo>
                    <a:pt x="0" y="1073"/>
                  </a:moveTo>
                  <a:lnTo>
                    <a:pt x="18160" y="780"/>
                  </a:lnTo>
                  <a:lnTo>
                    <a:pt x="19460" y="780"/>
                  </a:lnTo>
                  <a:lnTo>
                    <a:pt x="19720" y="0"/>
                  </a:lnTo>
                </a:path>
              </a:pathLst>
            </a:custGeom>
            <a:noFill/>
            <a:ln w="19050" cap="flat" cmpd="sng">
              <a:solidFill>
                <a:schemeClr val="accent3"/>
              </a:solidFill>
              <a:prstDash val="solid"/>
              <a:round/>
              <a:headEnd type="none" w="med" len="med"/>
              <a:tailEnd type="none" w="med" len="med"/>
            </a:ln>
          </p:spPr>
        </p:sp>
      </p:grpSp>
      <p:grpSp>
        <p:nvGrpSpPr>
          <p:cNvPr id="4882" name="Google Shape;4882;p73"/>
          <p:cNvGrpSpPr/>
          <p:nvPr/>
        </p:nvGrpSpPr>
        <p:grpSpPr>
          <a:xfrm flipH="1">
            <a:off x="2112642" y="4390050"/>
            <a:ext cx="337800" cy="337800"/>
            <a:chOff x="2414073" y="4164177"/>
            <a:chExt cx="337800" cy="337800"/>
          </a:xfrm>
        </p:grpSpPr>
        <p:sp>
          <p:nvSpPr>
            <p:cNvPr id="4883" name="Google Shape;4883;p73"/>
            <p:cNvSpPr/>
            <p:nvPr/>
          </p:nvSpPr>
          <p:spPr>
            <a:xfrm>
              <a:off x="2414073" y="4164177"/>
              <a:ext cx="337800" cy="3378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461907" y="4212010"/>
              <a:ext cx="242100" cy="2421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5" name="Google Shape;4885;p73"/>
          <p:cNvSpPr/>
          <p:nvPr/>
        </p:nvSpPr>
        <p:spPr>
          <a:xfrm>
            <a:off x="546850" y="1568350"/>
            <a:ext cx="1712125" cy="2984300"/>
          </a:xfrm>
          <a:custGeom>
            <a:avLst/>
            <a:gdLst/>
            <a:ahLst/>
            <a:cxnLst/>
            <a:rect l="l" t="t" r="r" b="b"/>
            <a:pathLst>
              <a:path w="68485" h="119372" extrusionOk="0">
                <a:moveTo>
                  <a:pt x="68485" y="0"/>
                </a:moveTo>
                <a:lnTo>
                  <a:pt x="0" y="48460"/>
                </a:lnTo>
                <a:lnTo>
                  <a:pt x="0" y="119372"/>
                </a:lnTo>
                <a:lnTo>
                  <a:pt x="64400" y="119372"/>
                </a:lnTo>
              </a:path>
            </a:pathLst>
          </a:custGeom>
          <a:noFill/>
          <a:ln w="19050" cap="flat" cmpd="sng">
            <a:solidFill>
              <a:schemeClr val="accent3"/>
            </a:solidFill>
            <a:prstDash val="solid"/>
            <a:round/>
            <a:headEnd type="none" w="med" len="med"/>
            <a:tailEnd type="none" w="med" len="med"/>
          </a:ln>
        </p:spPr>
      </p:sp>
      <p:grpSp>
        <p:nvGrpSpPr>
          <p:cNvPr id="4886" name="Google Shape;4886;p73"/>
          <p:cNvGrpSpPr/>
          <p:nvPr/>
        </p:nvGrpSpPr>
        <p:grpSpPr>
          <a:xfrm flipH="1">
            <a:off x="934143" y="3576194"/>
            <a:ext cx="116304" cy="976451"/>
            <a:chOff x="1678794" y="3915021"/>
            <a:chExt cx="116304" cy="976451"/>
          </a:xfrm>
        </p:grpSpPr>
        <p:sp>
          <p:nvSpPr>
            <p:cNvPr id="4887" name="Google Shape;4887;p73"/>
            <p:cNvSpPr/>
            <p:nvPr/>
          </p:nvSpPr>
          <p:spPr>
            <a:xfrm>
              <a:off x="1723579" y="4465978"/>
              <a:ext cx="17807" cy="425493"/>
            </a:xfrm>
            <a:custGeom>
              <a:avLst/>
              <a:gdLst/>
              <a:ahLst/>
              <a:cxnLst/>
              <a:rect l="l" t="t" r="r" b="b"/>
              <a:pathLst>
                <a:path w="429" h="10251" extrusionOk="0">
                  <a:moveTo>
                    <a:pt x="429" y="10251"/>
                  </a:moveTo>
                  <a:lnTo>
                    <a:pt x="1" y="10251"/>
                  </a:lnTo>
                  <a:lnTo>
                    <a:pt x="1" y="1"/>
                  </a:lnTo>
                  <a:lnTo>
                    <a:pt x="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1678794" y="3915021"/>
              <a:ext cx="116304" cy="116678"/>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1678794" y="4071998"/>
              <a:ext cx="116304" cy="116346"/>
            </a:xfrm>
            <a:custGeom>
              <a:avLst/>
              <a:gdLst/>
              <a:ahLst/>
              <a:cxnLst/>
              <a:rect l="l" t="t" r="r" b="b"/>
              <a:pathLst>
                <a:path w="2802" h="2803" extrusionOk="0">
                  <a:moveTo>
                    <a:pt x="2801" y="1"/>
                  </a:moveTo>
                  <a:lnTo>
                    <a:pt x="0" y="1"/>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1678794" y="4228644"/>
              <a:ext cx="116304" cy="116304"/>
            </a:xfrm>
            <a:custGeom>
              <a:avLst/>
              <a:gdLst/>
              <a:ahLst/>
              <a:cxnLst/>
              <a:rect l="l" t="t" r="r" b="b"/>
              <a:pathLst>
                <a:path w="2802" h="2802" extrusionOk="0">
                  <a:moveTo>
                    <a:pt x="2801" y="0"/>
                  </a:moveTo>
                  <a:lnTo>
                    <a:pt x="0" y="0"/>
                  </a:lnTo>
                  <a:lnTo>
                    <a:pt x="0" y="2802"/>
                  </a:lnTo>
                  <a:lnTo>
                    <a:pt x="280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1678794" y="4385289"/>
              <a:ext cx="116304" cy="116678"/>
            </a:xfrm>
            <a:custGeom>
              <a:avLst/>
              <a:gdLst/>
              <a:ahLst/>
              <a:cxnLst/>
              <a:rect l="l" t="t" r="r" b="b"/>
              <a:pathLst>
                <a:path w="2802" h="2811" extrusionOk="0">
                  <a:moveTo>
                    <a:pt x="2801" y="0"/>
                  </a:moveTo>
                  <a:lnTo>
                    <a:pt x="0" y="0"/>
                  </a:lnTo>
                  <a:lnTo>
                    <a:pt x="0" y="2810"/>
                  </a:lnTo>
                  <a:lnTo>
                    <a:pt x="280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2" name="Google Shape;4892;p73"/>
          <p:cNvSpPr/>
          <p:nvPr/>
        </p:nvSpPr>
        <p:spPr>
          <a:xfrm flipH="1">
            <a:off x="506015" y="27277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3" name="Google Shape;4893;p73"/>
          <p:cNvGrpSpPr/>
          <p:nvPr/>
        </p:nvGrpSpPr>
        <p:grpSpPr>
          <a:xfrm>
            <a:off x="428246" y="893533"/>
            <a:ext cx="1286237" cy="104943"/>
            <a:chOff x="1131682" y="748176"/>
            <a:chExt cx="769005" cy="62742"/>
          </a:xfrm>
        </p:grpSpPr>
        <p:sp>
          <p:nvSpPr>
            <p:cNvPr id="4894" name="Google Shape;4894;p73"/>
            <p:cNvSpPr/>
            <p:nvPr/>
          </p:nvSpPr>
          <p:spPr>
            <a:xfrm>
              <a:off x="1320601" y="748176"/>
              <a:ext cx="92167" cy="62742"/>
            </a:xfrm>
            <a:custGeom>
              <a:avLst/>
              <a:gdLst/>
              <a:ahLst/>
              <a:cxnLst/>
              <a:rect l="l" t="t" r="r" b="b"/>
              <a:pathLst>
                <a:path w="2794" h="1902" extrusionOk="0">
                  <a:moveTo>
                    <a:pt x="1" y="1"/>
                  </a:moveTo>
                  <a:lnTo>
                    <a:pt x="1955"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1257628"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1194655"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1131682"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1381529" y="748176"/>
              <a:ext cx="92134" cy="62742"/>
            </a:xfrm>
            <a:custGeom>
              <a:avLst/>
              <a:gdLst/>
              <a:ahLst/>
              <a:cxnLst/>
              <a:rect l="l" t="t" r="r" b="b"/>
              <a:pathLst>
                <a:path w="2793"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1442457"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1503649" y="748176"/>
              <a:ext cx="91870" cy="62742"/>
            </a:xfrm>
            <a:custGeom>
              <a:avLst/>
              <a:gdLst/>
              <a:ahLst/>
              <a:cxnLst/>
              <a:rect l="l" t="t" r="r" b="b"/>
              <a:pathLst>
                <a:path w="2785" h="1902" extrusionOk="0">
                  <a:moveTo>
                    <a:pt x="1" y="1"/>
                  </a:moveTo>
                  <a:lnTo>
                    <a:pt x="1946"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1564577" y="748176"/>
              <a:ext cx="92134" cy="62742"/>
            </a:xfrm>
            <a:custGeom>
              <a:avLst/>
              <a:gdLst/>
              <a:ahLst/>
              <a:cxnLst/>
              <a:rect l="l" t="t" r="r" b="b"/>
              <a:pathLst>
                <a:path w="2793" h="1902" extrusionOk="0">
                  <a:moveTo>
                    <a:pt x="0"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1625504" y="748176"/>
              <a:ext cx="92134" cy="62742"/>
            </a:xfrm>
            <a:custGeom>
              <a:avLst/>
              <a:gdLst/>
              <a:ahLst/>
              <a:cxnLst/>
              <a:rect l="l" t="t" r="r" b="b"/>
              <a:pathLst>
                <a:path w="2793" h="1902" extrusionOk="0">
                  <a:moveTo>
                    <a:pt x="0" y="1"/>
                  </a:moveTo>
                  <a:lnTo>
                    <a:pt x="1954" y="1901"/>
                  </a:lnTo>
                  <a:lnTo>
                    <a:pt x="2792"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1686399" y="748176"/>
              <a:ext cx="92167" cy="62742"/>
            </a:xfrm>
            <a:custGeom>
              <a:avLst/>
              <a:gdLst/>
              <a:ahLst/>
              <a:cxnLst/>
              <a:rect l="l" t="t" r="r" b="b"/>
              <a:pathLst>
                <a:path w="2794" h="1902" extrusionOk="0">
                  <a:moveTo>
                    <a:pt x="1" y="1"/>
                  </a:moveTo>
                  <a:lnTo>
                    <a:pt x="1954" y="1901"/>
                  </a:lnTo>
                  <a:lnTo>
                    <a:pt x="2793" y="1901"/>
                  </a:lnTo>
                  <a:lnTo>
                    <a:pt x="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1747624" y="748176"/>
              <a:ext cx="91837" cy="62742"/>
            </a:xfrm>
            <a:custGeom>
              <a:avLst/>
              <a:gdLst/>
              <a:ahLst/>
              <a:cxnLst/>
              <a:rect l="l" t="t" r="r" b="b"/>
              <a:pathLst>
                <a:path w="2784" h="1902" extrusionOk="0">
                  <a:moveTo>
                    <a:pt x="0" y="1"/>
                  </a:moveTo>
                  <a:lnTo>
                    <a:pt x="1945" y="1901"/>
                  </a:lnTo>
                  <a:lnTo>
                    <a:pt x="2784" y="1901"/>
                  </a:lnTo>
                  <a:lnTo>
                    <a:pt x="8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1808519" y="748176"/>
              <a:ext cx="92167" cy="62742"/>
            </a:xfrm>
            <a:custGeom>
              <a:avLst/>
              <a:gdLst/>
              <a:ahLst/>
              <a:cxnLst/>
              <a:rect l="l" t="t" r="r" b="b"/>
              <a:pathLst>
                <a:path w="2794" h="1902" extrusionOk="0">
                  <a:moveTo>
                    <a:pt x="1" y="1"/>
                  </a:moveTo>
                  <a:lnTo>
                    <a:pt x="1955" y="1901"/>
                  </a:lnTo>
                  <a:lnTo>
                    <a:pt x="2793" y="1901"/>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73"/>
          <p:cNvGrpSpPr/>
          <p:nvPr/>
        </p:nvGrpSpPr>
        <p:grpSpPr>
          <a:xfrm rot="-5400000" flipH="1">
            <a:off x="6449724" y="3492185"/>
            <a:ext cx="2218377" cy="252951"/>
            <a:chOff x="455999" y="1012736"/>
            <a:chExt cx="1928185" cy="219862"/>
          </a:xfrm>
        </p:grpSpPr>
        <p:sp>
          <p:nvSpPr>
            <p:cNvPr id="4907" name="Google Shape;4907;p73"/>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73"/>
          <p:cNvGrpSpPr/>
          <p:nvPr/>
        </p:nvGrpSpPr>
        <p:grpSpPr>
          <a:xfrm rot="10800000" flipH="1">
            <a:off x="8189843" y="269695"/>
            <a:ext cx="561615" cy="3723955"/>
            <a:chOff x="8396131" y="1279844"/>
            <a:chExt cx="561615" cy="3723955"/>
          </a:xfrm>
        </p:grpSpPr>
        <p:sp>
          <p:nvSpPr>
            <p:cNvPr id="4925" name="Google Shape;4925;p73"/>
            <p:cNvSpPr/>
            <p:nvPr/>
          </p:nvSpPr>
          <p:spPr>
            <a:xfrm>
              <a:off x="8396131" y="4870613"/>
              <a:ext cx="105000" cy="105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6" name="Google Shape;4926;p73"/>
            <p:cNvGrpSpPr/>
            <p:nvPr/>
          </p:nvGrpSpPr>
          <p:grpSpPr>
            <a:xfrm>
              <a:off x="8601560" y="4250626"/>
              <a:ext cx="356186" cy="753173"/>
              <a:chOff x="8758412" y="4447926"/>
              <a:chExt cx="249535" cy="527691"/>
            </a:xfrm>
          </p:grpSpPr>
          <p:sp>
            <p:nvSpPr>
              <p:cNvPr id="4927" name="Google Shape;4927;p73"/>
              <p:cNvSpPr/>
              <p:nvPr/>
            </p:nvSpPr>
            <p:spPr>
              <a:xfrm>
                <a:off x="8758412" y="4447926"/>
                <a:ext cx="249535" cy="281602"/>
              </a:xfrm>
              <a:custGeom>
                <a:avLst/>
                <a:gdLst/>
                <a:ahLst/>
                <a:cxnLst/>
                <a:rect l="l" t="t" r="r" b="b"/>
                <a:pathLst>
                  <a:path w="9913" h="11188" extrusionOk="0">
                    <a:moveTo>
                      <a:pt x="9912" y="0"/>
                    </a:moveTo>
                    <a:lnTo>
                      <a:pt x="1" y="9956"/>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8758412" y="4518880"/>
                <a:ext cx="249535" cy="281602"/>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8758412" y="4589835"/>
                <a:ext cx="249535" cy="281602"/>
              </a:xfrm>
              <a:custGeom>
                <a:avLst/>
                <a:gdLst/>
                <a:ahLst/>
                <a:cxnLst/>
                <a:rect l="l" t="t" r="r" b="b"/>
                <a:pathLst>
                  <a:path w="9913" h="11188" extrusionOk="0">
                    <a:moveTo>
                      <a:pt x="9912" y="0"/>
                    </a:moveTo>
                    <a:lnTo>
                      <a:pt x="1" y="9965"/>
                    </a:lnTo>
                    <a:lnTo>
                      <a:pt x="1" y="11187"/>
                    </a:lnTo>
                    <a:lnTo>
                      <a:pt x="9912" y="1231"/>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8758412" y="4661016"/>
                <a:ext cx="249535" cy="281602"/>
              </a:xfrm>
              <a:custGeom>
                <a:avLst/>
                <a:gdLst/>
                <a:ahLst/>
                <a:cxnLst/>
                <a:rect l="l" t="t" r="r" b="b"/>
                <a:pathLst>
                  <a:path w="9913" h="11188" extrusionOk="0">
                    <a:moveTo>
                      <a:pt x="9912" y="0"/>
                    </a:moveTo>
                    <a:lnTo>
                      <a:pt x="1" y="9956"/>
                    </a:lnTo>
                    <a:lnTo>
                      <a:pt x="1" y="11187"/>
                    </a:lnTo>
                    <a:lnTo>
                      <a:pt x="9912" y="1222"/>
                    </a:lnTo>
                    <a:lnTo>
                      <a:pt x="9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8765158" y="4731970"/>
                <a:ext cx="242789" cy="243646"/>
              </a:xfrm>
              <a:custGeom>
                <a:avLst/>
                <a:gdLst/>
                <a:ahLst/>
                <a:cxnLst/>
                <a:rect l="l" t="t" r="r" b="b"/>
                <a:pathLst>
                  <a:path w="9645" h="9680" extrusionOk="0">
                    <a:moveTo>
                      <a:pt x="9644" y="0"/>
                    </a:moveTo>
                    <a:lnTo>
                      <a:pt x="1" y="9680"/>
                    </a:lnTo>
                    <a:lnTo>
                      <a:pt x="1223" y="9680"/>
                    </a:lnTo>
                    <a:lnTo>
                      <a:pt x="9644" y="1222"/>
                    </a:lnTo>
                    <a:lnTo>
                      <a:pt x="9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8835892" y="4802925"/>
                <a:ext cx="172054" cy="172691"/>
              </a:xfrm>
              <a:custGeom>
                <a:avLst/>
                <a:gdLst/>
                <a:ahLst/>
                <a:cxnLst/>
                <a:rect l="l" t="t" r="r" b="b"/>
                <a:pathLst>
                  <a:path w="6835" h="6861" extrusionOk="0">
                    <a:moveTo>
                      <a:pt x="6834" y="0"/>
                    </a:moveTo>
                    <a:lnTo>
                      <a:pt x="1" y="6861"/>
                    </a:lnTo>
                    <a:lnTo>
                      <a:pt x="1223" y="6861"/>
                    </a:lnTo>
                    <a:lnTo>
                      <a:pt x="6834" y="1231"/>
                    </a:lnTo>
                    <a:lnTo>
                      <a:pt x="6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8906625" y="4873880"/>
                <a:ext cx="101319" cy="101737"/>
              </a:xfrm>
              <a:custGeom>
                <a:avLst/>
                <a:gdLst/>
                <a:ahLst/>
                <a:cxnLst/>
                <a:rect l="l" t="t" r="r" b="b"/>
                <a:pathLst>
                  <a:path w="4025" h="4042" extrusionOk="0">
                    <a:moveTo>
                      <a:pt x="4024" y="0"/>
                    </a:moveTo>
                    <a:lnTo>
                      <a:pt x="1" y="4042"/>
                    </a:lnTo>
                    <a:lnTo>
                      <a:pt x="1223" y="4042"/>
                    </a:lnTo>
                    <a:lnTo>
                      <a:pt x="4024" y="123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4" name="Google Shape;4934;p73"/>
            <p:cNvSpPr/>
            <p:nvPr/>
          </p:nvSpPr>
          <p:spPr>
            <a:xfrm>
              <a:off x="8453963" y="1279844"/>
              <a:ext cx="328075" cy="3591175"/>
            </a:xfrm>
            <a:custGeom>
              <a:avLst/>
              <a:gdLst/>
              <a:ahLst/>
              <a:cxnLst/>
              <a:rect l="l" t="t" r="r" b="b"/>
              <a:pathLst>
                <a:path w="13123" h="143647" extrusionOk="0">
                  <a:moveTo>
                    <a:pt x="0" y="143647"/>
                  </a:moveTo>
                  <a:lnTo>
                    <a:pt x="0" y="132431"/>
                  </a:lnTo>
                  <a:lnTo>
                    <a:pt x="13024" y="116633"/>
                  </a:lnTo>
                  <a:lnTo>
                    <a:pt x="13123" y="0"/>
                  </a:lnTo>
                </a:path>
              </a:pathLst>
            </a:custGeom>
            <a:noFill/>
            <a:ln w="19050" cap="flat" cmpd="sng">
              <a:solidFill>
                <a:schemeClr val="accent3"/>
              </a:solidFill>
              <a:prstDash val="solid"/>
              <a:round/>
              <a:headEnd type="none" w="med" len="med"/>
              <a:tailEnd type="none" w="med" len="med"/>
            </a:ln>
          </p:spPr>
        </p:sp>
        <p:sp>
          <p:nvSpPr>
            <p:cNvPr id="4935" name="Google Shape;4935;p73"/>
            <p:cNvSpPr/>
            <p:nvPr/>
          </p:nvSpPr>
          <p:spPr>
            <a:xfrm flipH="1">
              <a:off x="8727878" y="3866145"/>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939"/>
        <p:cNvGrpSpPr/>
        <p:nvPr/>
      </p:nvGrpSpPr>
      <p:grpSpPr>
        <a:xfrm>
          <a:off x="0" y="0"/>
          <a:ext cx="0" cy="0"/>
          <a:chOff x="0" y="0"/>
          <a:chExt cx="0" cy="0"/>
        </a:xfrm>
      </p:grpSpPr>
      <p:sp>
        <p:nvSpPr>
          <p:cNvPr id="4940" name="Google Shape;4940;p74"/>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4"/>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ICON PACK: TECHNOLOGY</a:t>
            </a:r>
            <a:endParaRPr/>
          </a:p>
        </p:txBody>
      </p:sp>
      <p:grpSp>
        <p:nvGrpSpPr>
          <p:cNvPr id="4942" name="Google Shape;4942;p74"/>
          <p:cNvGrpSpPr/>
          <p:nvPr/>
        </p:nvGrpSpPr>
        <p:grpSpPr>
          <a:xfrm>
            <a:off x="5439753" y="2351088"/>
            <a:ext cx="360747" cy="409755"/>
            <a:chOff x="5439753" y="2427288"/>
            <a:chExt cx="360747" cy="409755"/>
          </a:xfrm>
        </p:grpSpPr>
        <p:sp>
          <p:nvSpPr>
            <p:cNvPr id="4943" name="Google Shape;4943;p74"/>
            <p:cNvSpPr/>
            <p:nvPr/>
          </p:nvSpPr>
          <p:spPr>
            <a:xfrm>
              <a:off x="5601138" y="2599217"/>
              <a:ext cx="199362" cy="54452"/>
            </a:xfrm>
            <a:custGeom>
              <a:avLst/>
              <a:gdLst/>
              <a:ahLst/>
              <a:cxnLst/>
              <a:rect l="l" t="t" r="r" b="b"/>
              <a:pathLst>
                <a:path w="7392" h="2019" extrusionOk="0">
                  <a:moveTo>
                    <a:pt x="6381" y="595"/>
                  </a:moveTo>
                  <a:cubicBezTo>
                    <a:pt x="6592" y="595"/>
                    <a:pt x="6803" y="739"/>
                    <a:pt x="6812" y="1026"/>
                  </a:cubicBezTo>
                  <a:cubicBezTo>
                    <a:pt x="6812" y="1266"/>
                    <a:pt x="6619" y="1459"/>
                    <a:pt x="6379" y="1459"/>
                  </a:cubicBezTo>
                  <a:cubicBezTo>
                    <a:pt x="6140" y="1459"/>
                    <a:pt x="5947" y="1266"/>
                    <a:pt x="5947" y="1026"/>
                  </a:cubicBezTo>
                  <a:cubicBezTo>
                    <a:pt x="5959" y="739"/>
                    <a:pt x="6170" y="595"/>
                    <a:pt x="6381" y="595"/>
                  </a:cubicBezTo>
                  <a:close/>
                  <a:moveTo>
                    <a:pt x="6379" y="1"/>
                  </a:moveTo>
                  <a:cubicBezTo>
                    <a:pt x="5920" y="1"/>
                    <a:pt x="5533" y="309"/>
                    <a:pt x="5409" y="723"/>
                  </a:cubicBezTo>
                  <a:lnTo>
                    <a:pt x="322" y="723"/>
                  </a:lnTo>
                  <a:cubicBezTo>
                    <a:pt x="175" y="723"/>
                    <a:pt x="46" y="829"/>
                    <a:pt x="28" y="971"/>
                  </a:cubicBezTo>
                  <a:cubicBezTo>
                    <a:pt x="0" y="1151"/>
                    <a:pt x="138" y="1302"/>
                    <a:pt x="313" y="1302"/>
                  </a:cubicBezTo>
                  <a:lnTo>
                    <a:pt x="5409" y="1302"/>
                  </a:lnTo>
                  <a:cubicBezTo>
                    <a:pt x="5564" y="1791"/>
                    <a:pt x="5967" y="2019"/>
                    <a:pt x="6370" y="2019"/>
                  </a:cubicBezTo>
                  <a:cubicBezTo>
                    <a:pt x="6873" y="2019"/>
                    <a:pt x="7376" y="1662"/>
                    <a:pt x="7391" y="1013"/>
                  </a:cubicBezTo>
                  <a:cubicBezTo>
                    <a:pt x="7391" y="456"/>
                    <a:pt x="6936" y="1"/>
                    <a:pt x="6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4"/>
            <p:cNvSpPr/>
            <p:nvPr/>
          </p:nvSpPr>
          <p:spPr>
            <a:xfrm>
              <a:off x="5599277" y="2494792"/>
              <a:ext cx="176006" cy="77296"/>
            </a:xfrm>
            <a:custGeom>
              <a:avLst/>
              <a:gdLst/>
              <a:ahLst/>
              <a:cxnLst/>
              <a:rect l="l" t="t" r="r" b="b"/>
              <a:pathLst>
                <a:path w="6526" h="2866" extrusionOk="0">
                  <a:moveTo>
                    <a:pt x="5506" y="589"/>
                  </a:moveTo>
                  <a:cubicBezTo>
                    <a:pt x="5745" y="589"/>
                    <a:pt x="5938" y="782"/>
                    <a:pt x="5938" y="1021"/>
                  </a:cubicBezTo>
                  <a:cubicBezTo>
                    <a:pt x="5929" y="1309"/>
                    <a:pt x="5718" y="1452"/>
                    <a:pt x="5507" y="1452"/>
                  </a:cubicBezTo>
                  <a:cubicBezTo>
                    <a:pt x="5296" y="1452"/>
                    <a:pt x="5085" y="1309"/>
                    <a:pt x="5073" y="1021"/>
                  </a:cubicBezTo>
                  <a:cubicBezTo>
                    <a:pt x="5073" y="782"/>
                    <a:pt x="5266" y="589"/>
                    <a:pt x="5506" y="589"/>
                  </a:cubicBezTo>
                  <a:close/>
                  <a:moveTo>
                    <a:pt x="5500" y="0"/>
                  </a:moveTo>
                  <a:cubicBezTo>
                    <a:pt x="4621" y="0"/>
                    <a:pt x="4168" y="1073"/>
                    <a:pt x="4770" y="1706"/>
                  </a:cubicBezTo>
                  <a:lnTo>
                    <a:pt x="4434" y="2286"/>
                  </a:lnTo>
                  <a:lnTo>
                    <a:pt x="382" y="2286"/>
                  </a:lnTo>
                  <a:cubicBezTo>
                    <a:pt x="0" y="2300"/>
                    <a:pt x="0" y="2852"/>
                    <a:pt x="382" y="2865"/>
                  </a:cubicBezTo>
                  <a:lnTo>
                    <a:pt x="4604" y="2865"/>
                  </a:lnTo>
                  <a:cubicBezTo>
                    <a:pt x="4705" y="2865"/>
                    <a:pt x="4802" y="2810"/>
                    <a:pt x="4852" y="2718"/>
                  </a:cubicBezTo>
                  <a:lnTo>
                    <a:pt x="5271" y="1996"/>
                  </a:lnTo>
                  <a:cubicBezTo>
                    <a:pt x="5348" y="2015"/>
                    <a:pt x="5425" y="2024"/>
                    <a:pt x="5501" y="2024"/>
                  </a:cubicBezTo>
                  <a:cubicBezTo>
                    <a:pt x="6039" y="2024"/>
                    <a:pt x="6526" y="1576"/>
                    <a:pt x="6517" y="1012"/>
                  </a:cubicBezTo>
                  <a:cubicBezTo>
                    <a:pt x="6517" y="451"/>
                    <a:pt x="6062" y="0"/>
                    <a:pt x="5506" y="0"/>
                  </a:cubicBezTo>
                  <a:cubicBezTo>
                    <a:pt x="5504" y="0"/>
                    <a:pt x="5502" y="0"/>
                    <a:pt x="5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4"/>
            <p:cNvSpPr/>
            <p:nvPr/>
          </p:nvSpPr>
          <p:spPr>
            <a:xfrm>
              <a:off x="5601138" y="2437725"/>
              <a:ext cx="117454" cy="71956"/>
            </a:xfrm>
            <a:custGeom>
              <a:avLst/>
              <a:gdLst/>
              <a:ahLst/>
              <a:cxnLst/>
              <a:rect l="l" t="t" r="r" b="b"/>
              <a:pathLst>
                <a:path w="4355" h="2668" extrusionOk="0">
                  <a:moveTo>
                    <a:pt x="3339" y="584"/>
                  </a:moveTo>
                  <a:cubicBezTo>
                    <a:pt x="3578" y="584"/>
                    <a:pt x="3772" y="778"/>
                    <a:pt x="3772" y="1017"/>
                  </a:cubicBezTo>
                  <a:cubicBezTo>
                    <a:pt x="3760" y="1304"/>
                    <a:pt x="3549" y="1448"/>
                    <a:pt x="3337" y="1448"/>
                  </a:cubicBezTo>
                  <a:cubicBezTo>
                    <a:pt x="3125" y="1448"/>
                    <a:pt x="2914" y="1304"/>
                    <a:pt x="2902" y="1017"/>
                  </a:cubicBezTo>
                  <a:cubicBezTo>
                    <a:pt x="2902" y="778"/>
                    <a:pt x="3100" y="584"/>
                    <a:pt x="3339" y="584"/>
                  </a:cubicBezTo>
                  <a:close/>
                  <a:moveTo>
                    <a:pt x="3329" y="0"/>
                  </a:moveTo>
                  <a:cubicBezTo>
                    <a:pt x="2450" y="0"/>
                    <a:pt x="1998" y="1073"/>
                    <a:pt x="2603" y="1702"/>
                  </a:cubicBezTo>
                  <a:lnTo>
                    <a:pt x="2378" y="2093"/>
                  </a:lnTo>
                  <a:lnTo>
                    <a:pt x="322" y="2093"/>
                  </a:lnTo>
                  <a:cubicBezTo>
                    <a:pt x="175" y="2093"/>
                    <a:pt x="46" y="2194"/>
                    <a:pt x="28" y="2337"/>
                  </a:cubicBezTo>
                  <a:cubicBezTo>
                    <a:pt x="0" y="2516"/>
                    <a:pt x="138" y="2668"/>
                    <a:pt x="313" y="2668"/>
                  </a:cubicBezTo>
                  <a:lnTo>
                    <a:pt x="2544" y="2668"/>
                  </a:lnTo>
                  <a:cubicBezTo>
                    <a:pt x="2649" y="2668"/>
                    <a:pt x="2746" y="2613"/>
                    <a:pt x="2797" y="2525"/>
                  </a:cubicBezTo>
                  <a:lnTo>
                    <a:pt x="3105" y="1992"/>
                  </a:lnTo>
                  <a:cubicBezTo>
                    <a:pt x="3183" y="2012"/>
                    <a:pt x="3261" y="2021"/>
                    <a:pt x="3338" y="2021"/>
                  </a:cubicBezTo>
                  <a:cubicBezTo>
                    <a:pt x="3874" y="2021"/>
                    <a:pt x="4355" y="1570"/>
                    <a:pt x="4347" y="1008"/>
                  </a:cubicBezTo>
                  <a:cubicBezTo>
                    <a:pt x="4347" y="451"/>
                    <a:pt x="3896" y="0"/>
                    <a:pt x="3335" y="0"/>
                  </a:cubicBezTo>
                  <a:cubicBezTo>
                    <a:pt x="3333" y="0"/>
                    <a:pt x="3331" y="0"/>
                    <a:pt x="3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4"/>
            <p:cNvSpPr/>
            <p:nvPr/>
          </p:nvSpPr>
          <p:spPr>
            <a:xfrm>
              <a:off x="5599142" y="2744231"/>
              <a:ext cx="128161" cy="71983"/>
            </a:xfrm>
            <a:custGeom>
              <a:avLst/>
              <a:gdLst/>
              <a:ahLst/>
              <a:cxnLst/>
              <a:rect l="l" t="t" r="r" b="b"/>
              <a:pathLst>
                <a:path w="4752" h="2669" extrusionOk="0">
                  <a:moveTo>
                    <a:pt x="3411" y="1216"/>
                  </a:moveTo>
                  <a:cubicBezTo>
                    <a:pt x="3623" y="1216"/>
                    <a:pt x="3834" y="1360"/>
                    <a:pt x="3846" y="1647"/>
                  </a:cubicBezTo>
                  <a:cubicBezTo>
                    <a:pt x="3846" y="1886"/>
                    <a:pt x="3652" y="2079"/>
                    <a:pt x="3413" y="2079"/>
                  </a:cubicBezTo>
                  <a:cubicBezTo>
                    <a:pt x="3174" y="2079"/>
                    <a:pt x="2976" y="1886"/>
                    <a:pt x="2976" y="1647"/>
                  </a:cubicBezTo>
                  <a:cubicBezTo>
                    <a:pt x="2988" y="1360"/>
                    <a:pt x="3199" y="1216"/>
                    <a:pt x="3411" y="1216"/>
                  </a:cubicBezTo>
                  <a:close/>
                  <a:moveTo>
                    <a:pt x="387" y="1"/>
                  </a:moveTo>
                  <a:cubicBezTo>
                    <a:pt x="5" y="14"/>
                    <a:pt x="0" y="562"/>
                    <a:pt x="387" y="575"/>
                  </a:cubicBezTo>
                  <a:lnTo>
                    <a:pt x="2452" y="575"/>
                  </a:lnTo>
                  <a:lnTo>
                    <a:pt x="2677" y="962"/>
                  </a:lnTo>
                  <a:cubicBezTo>
                    <a:pt x="2072" y="1595"/>
                    <a:pt x="2524" y="2668"/>
                    <a:pt x="3403" y="2668"/>
                  </a:cubicBezTo>
                  <a:cubicBezTo>
                    <a:pt x="3405" y="2668"/>
                    <a:pt x="3407" y="2668"/>
                    <a:pt x="3409" y="2668"/>
                  </a:cubicBezTo>
                  <a:cubicBezTo>
                    <a:pt x="4752" y="2618"/>
                    <a:pt x="4752" y="700"/>
                    <a:pt x="3409" y="649"/>
                  </a:cubicBezTo>
                  <a:cubicBezTo>
                    <a:pt x="3330" y="649"/>
                    <a:pt x="3252" y="658"/>
                    <a:pt x="3179" y="677"/>
                  </a:cubicBezTo>
                  <a:lnTo>
                    <a:pt x="2871" y="143"/>
                  </a:lnTo>
                  <a:cubicBezTo>
                    <a:pt x="2820" y="56"/>
                    <a:pt x="2723" y="1"/>
                    <a:pt x="2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4"/>
            <p:cNvSpPr/>
            <p:nvPr/>
          </p:nvSpPr>
          <p:spPr>
            <a:xfrm>
              <a:off x="5601138" y="2681096"/>
              <a:ext cx="182749" cy="77296"/>
            </a:xfrm>
            <a:custGeom>
              <a:avLst/>
              <a:gdLst/>
              <a:ahLst/>
              <a:cxnLst/>
              <a:rect l="l" t="t" r="r" b="b"/>
              <a:pathLst>
                <a:path w="6776" h="2866" extrusionOk="0">
                  <a:moveTo>
                    <a:pt x="5438" y="1437"/>
                  </a:moveTo>
                  <a:cubicBezTo>
                    <a:pt x="5649" y="1437"/>
                    <a:pt x="5860" y="1580"/>
                    <a:pt x="5869" y="1868"/>
                  </a:cubicBezTo>
                  <a:cubicBezTo>
                    <a:pt x="5869" y="2107"/>
                    <a:pt x="5676" y="2300"/>
                    <a:pt x="5437" y="2300"/>
                  </a:cubicBezTo>
                  <a:cubicBezTo>
                    <a:pt x="5197" y="2300"/>
                    <a:pt x="5004" y="2107"/>
                    <a:pt x="5004" y="1868"/>
                  </a:cubicBezTo>
                  <a:cubicBezTo>
                    <a:pt x="5016" y="1580"/>
                    <a:pt x="5227" y="1437"/>
                    <a:pt x="5438" y="1437"/>
                  </a:cubicBezTo>
                  <a:close/>
                  <a:moveTo>
                    <a:pt x="322" y="0"/>
                  </a:moveTo>
                  <a:cubicBezTo>
                    <a:pt x="175" y="0"/>
                    <a:pt x="46" y="102"/>
                    <a:pt x="28" y="244"/>
                  </a:cubicBezTo>
                  <a:cubicBezTo>
                    <a:pt x="0" y="424"/>
                    <a:pt x="138" y="575"/>
                    <a:pt x="313" y="575"/>
                  </a:cubicBezTo>
                  <a:lnTo>
                    <a:pt x="4365" y="575"/>
                  </a:lnTo>
                  <a:lnTo>
                    <a:pt x="4701" y="1159"/>
                  </a:lnTo>
                  <a:cubicBezTo>
                    <a:pt x="4098" y="1790"/>
                    <a:pt x="4554" y="2866"/>
                    <a:pt x="5437" y="2866"/>
                  </a:cubicBezTo>
                  <a:cubicBezTo>
                    <a:pt x="6775" y="2815"/>
                    <a:pt x="6775" y="893"/>
                    <a:pt x="5437" y="842"/>
                  </a:cubicBezTo>
                  <a:cubicBezTo>
                    <a:pt x="5354" y="842"/>
                    <a:pt x="5276" y="851"/>
                    <a:pt x="5202" y="870"/>
                  </a:cubicBezTo>
                  <a:lnTo>
                    <a:pt x="4783" y="143"/>
                  </a:lnTo>
                  <a:cubicBezTo>
                    <a:pt x="4733" y="56"/>
                    <a:pt x="4636" y="0"/>
                    <a:pt x="4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4"/>
            <p:cNvSpPr/>
            <p:nvPr/>
          </p:nvSpPr>
          <p:spPr>
            <a:xfrm>
              <a:off x="5439753" y="2427288"/>
              <a:ext cx="184852" cy="409755"/>
            </a:xfrm>
            <a:custGeom>
              <a:avLst/>
              <a:gdLst/>
              <a:ahLst/>
              <a:cxnLst/>
              <a:rect l="l" t="t" r="r" b="b"/>
              <a:pathLst>
                <a:path w="6854" h="15193" extrusionOk="0">
                  <a:moveTo>
                    <a:pt x="5648" y="1"/>
                  </a:moveTo>
                  <a:cubicBezTo>
                    <a:pt x="6311" y="1"/>
                    <a:pt x="6853" y="544"/>
                    <a:pt x="6853" y="1206"/>
                  </a:cubicBezTo>
                  <a:lnTo>
                    <a:pt x="6853" y="13597"/>
                  </a:lnTo>
                  <a:cubicBezTo>
                    <a:pt x="6789" y="15188"/>
                    <a:pt x="4508" y="15193"/>
                    <a:pt x="4443" y="13597"/>
                  </a:cubicBezTo>
                  <a:cubicBezTo>
                    <a:pt x="3385" y="13601"/>
                    <a:pt x="2539" y="12668"/>
                    <a:pt x="2649" y="11610"/>
                  </a:cubicBezTo>
                  <a:cubicBezTo>
                    <a:pt x="1385" y="11638"/>
                    <a:pt x="479" y="10290"/>
                    <a:pt x="966" y="9131"/>
                  </a:cubicBezTo>
                  <a:cubicBezTo>
                    <a:pt x="0" y="8234"/>
                    <a:pt x="0" y="6569"/>
                    <a:pt x="966" y="5672"/>
                  </a:cubicBezTo>
                  <a:cubicBezTo>
                    <a:pt x="479" y="4513"/>
                    <a:pt x="1385" y="3165"/>
                    <a:pt x="2649" y="3188"/>
                  </a:cubicBezTo>
                  <a:cubicBezTo>
                    <a:pt x="2539" y="2135"/>
                    <a:pt x="3385" y="1197"/>
                    <a:pt x="4443" y="1206"/>
                  </a:cubicBezTo>
                  <a:cubicBezTo>
                    <a:pt x="4443" y="544"/>
                    <a:pt x="4986" y="1"/>
                    <a:pt x="56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4"/>
            <p:cNvSpPr/>
            <p:nvPr/>
          </p:nvSpPr>
          <p:spPr>
            <a:xfrm>
              <a:off x="5496793" y="2516233"/>
              <a:ext cx="71363" cy="117751"/>
            </a:xfrm>
            <a:custGeom>
              <a:avLst/>
              <a:gdLst/>
              <a:ahLst/>
              <a:cxnLst/>
              <a:rect l="l" t="t" r="r" b="b"/>
              <a:pathLst>
                <a:path w="2646" h="4366" extrusionOk="0">
                  <a:moveTo>
                    <a:pt x="2360" y="1"/>
                  </a:moveTo>
                  <a:cubicBezTo>
                    <a:pt x="2199" y="1"/>
                    <a:pt x="2071" y="130"/>
                    <a:pt x="2071" y="286"/>
                  </a:cubicBezTo>
                  <a:cubicBezTo>
                    <a:pt x="2071" y="1022"/>
                    <a:pt x="1473" y="1620"/>
                    <a:pt x="741" y="1620"/>
                  </a:cubicBezTo>
                  <a:cubicBezTo>
                    <a:pt x="580" y="1620"/>
                    <a:pt x="452" y="1749"/>
                    <a:pt x="452" y="1905"/>
                  </a:cubicBezTo>
                  <a:cubicBezTo>
                    <a:pt x="452" y="2066"/>
                    <a:pt x="580" y="2195"/>
                    <a:pt x="741" y="2195"/>
                  </a:cubicBezTo>
                  <a:cubicBezTo>
                    <a:pt x="838" y="2195"/>
                    <a:pt x="935" y="2190"/>
                    <a:pt x="1031" y="2172"/>
                  </a:cubicBezTo>
                  <a:lnTo>
                    <a:pt x="1031" y="2172"/>
                  </a:lnTo>
                  <a:cubicBezTo>
                    <a:pt x="1571" y="2790"/>
                    <a:pt x="1123" y="3786"/>
                    <a:pt x="302" y="3786"/>
                  </a:cubicBezTo>
                  <a:cubicBezTo>
                    <a:pt x="298" y="3786"/>
                    <a:pt x="294" y="3786"/>
                    <a:pt x="291" y="3786"/>
                  </a:cubicBezTo>
                  <a:cubicBezTo>
                    <a:pt x="130" y="3786"/>
                    <a:pt x="1" y="3915"/>
                    <a:pt x="1" y="4076"/>
                  </a:cubicBezTo>
                  <a:cubicBezTo>
                    <a:pt x="1" y="4237"/>
                    <a:pt x="130" y="4366"/>
                    <a:pt x="291" y="4366"/>
                  </a:cubicBezTo>
                  <a:cubicBezTo>
                    <a:pt x="1146" y="4366"/>
                    <a:pt x="1845" y="3666"/>
                    <a:pt x="1845" y="2811"/>
                  </a:cubicBezTo>
                  <a:cubicBezTo>
                    <a:pt x="1845" y="2517"/>
                    <a:pt x="1763" y="2231"/>
                    <a:pt x="1611" y="1988"/>
                  </a:cubicBezTo>
                  <a:cubicBezTo>
                    <a:pt x="2227" y="1670"/>
                    <a:pt x="2646" y="1026"/>
                    <a:pt x="2646" y="286"/>
                  </a:cubicBezTo>
                  <a:cubicBezTo>
                    <a:pt x="2646" y="130"/>
                    <a:pt x="2517" y="1"/>
                    <a:pt x="2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4"/>
            <p:cNvSpPr/>
            <p:nvPr/>
          </p:nvSpPr>
          <p:spPr>
            <a:xfrm>
              <a:off x="5506475" y="2651187"/>
              <a:ext cx="83769" cy="86385"/>
            </a:xfrm>
            <a:custGeom>
              <a:avLst/>
              <a:gdLst/>
              <a:ahLst/>
              <a:cxnLst/>
              <a:rect l="l" t="t" r="r" b="b"/>
              <a:pathLst>
                <a:path w="3106" h="3203" extrusionOk="0">
                  <a:moveTo>
                    <a:pt x="2785" y="0"/>
                  </a:moveTo>
                  <a:cubicBezTo>
                    <a:pt x="2761" y="0"/>
                    <a:pt x="2735" y="3"/>
                    <a:pt x="2710" y="10"/>
                  </a:cubicBezTo>
                  <a:cubicBezTo>
                    <a:pt x="2052" y="185"/>
                    <a:pt x="1500" y="590"/>
                    <a:pt x="1132" y="1160"/>
                  </a:cubicBezTo>
                  <a:cubicBezTo>
                    <a:pt x="902" y="1063"/>
                    <a:pt x="649" y="1008"/>
                    <a:pt x="382" y="1008"/>
                  </a:cubicBezTo>
                  <a:cubicBezTo>
                    <a:pt x="1" y="1022"/>
                    <a:pt x="1" y="1569"/>
                    <a:pt x="382" y="1583"/>
                  </a:cubicBezTo>
                  <a:cubicBezTo>
                    <a:pt x="1114" y="1583"/>
                    <a:pt x="1712" y="2181"/>
                    <a:pt x="1712" y="2912"/>
                  </a:cubicBezTo>
                  <a:cubicBezTo>
                    <a:pt x="1712" y="3073"/>
                    <a:pt x="1840" y="3202"/>
                    <a:pt x="2001" y="3202"/>
                  </a:cubicBezTo>
                  <a:cubicBezTo>
                    <a:pt x="2158" y="3202"/>
                    <a:pt x="2287" y="3073"/>
                    <a:pt x="2287" y="2912"/>
                  </a:cubicBezTo>
                  <a:cubicBezTo>
                    <a:pt x="2287" y="2337"/>
                    <a:pt x="2029" y="1818"/>
                    <a:pt x="1624" y="1468"/>
                  </a:cubicBezTo>
                  <a:cubicBezTo>
                    <a:pt x="1909" y="1022"/>
                    <a:pt x="2346" y="705"/>
                    <a:pt x="2862" y="567"/>
                  </a:cubicBezTo>
                  <a:cubicBezTo>
                    <a:pt x="3013" y="525"/>
                    <a:pt x="3105" y="369"/>
                    <a:pt x="3064" y="212"/>
                  </a:cubicBezTo>
                  <a:cubicBezTo>
                    <a:pt x="3029" y="85"/>
                    <a:pt x="2914" y="0"/>
                    <a:pt x="2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74"/>
          <p:cNvGrpSpPr/>
          <p:nvPr/>
        </p:nvGrpSpPr>
        <p:grpSpPr>
          <a:xfrm>
            <a:off x="6144948" y="2351142"/>
            <a:ext cx="359133" cy="398913"/>
            <a:chOff x="6144948" y="2427342"/>
            <a:chExt cx="359133" cy="398913"/>
          </a:xfrm>
        </p:grpSpPr>
        <p:sp>
          <p:nvSpPr>
            <p:cNvPr id="4952" name="Google Shape;4952;p74"/>
            <p:cNvSpPr/>
            <p:nvPr/>
          </p:nvSpPr>
          <p:spPr>
            <a:xfrm>
              <a:off x="6183892" y="2615857"/>
              <a:ext cx="280488" cy="171448"/>
            </a:xfrm>
            <a:custGeom>
              <a:avLst/>
              <a:gdLst/>
              <a:ahLst/>
              <a:cxnLst/>
              <a:rect l="l" t="t" r="r" b="b"/>
              <a:pathLst>
                <a:path w="10400" h="6357" extrusionOk="0">
                  <a:moveTo>
                    <a:pt x="10400" y="0"/>
                  </a:moveTo>
                  <a:lnTo>
                    <a:pt x="5874" y="0"/>
                  </a:lnTo>
                  <a:lnTo>
                    <a:pt x="3588" y="2286"/>
                  </a:lnTo>
                  <a:lnTo>
                    <a:pt x="2056" y="2797"/>
                  </a:lnTo>
                  <a:lnTo>
                    <a:pt x="2567" y="1265"/>
                  </a:lnTo>
                  <a:lnTo>
                    <a:pt x="3832" y="0"/>
                  </a:lnTo>
                  <a:lnTo>
                    <a:pt x="0" y="0"/>
                  </a:lnTo>
                  <a:lnTo>
                    <a:pt x="0" y="6357"/>
                  </a:lnTo>
                  <a:lnTo>
                    <a:pt x="10400" y="635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4"/>
            <p:cNvSpPr/>
            <p:nvPr/>
          </p:nvSpPr>
          <p:spPr>
            <a:xfrm>
              <a:off x="6144948" y="2427342"/>
              <a:ext cx="359133" cy="398913"/>
            </a:xfrm>
            <a:custGeom>
              <a:avLst/>
              <a:gdLst/>
              <a:ahLst/>
              <a:cxnLst/>
              <a:rect l="l" t="t" r="r" b="b"/>
              <a:pathLst>
                <a:path w="13316" h="14791" extrusionOk="0">
                  <a:moveTo>
                    <a:pt x="11968" y="712"/>
                  </a:moveTo>
                  <a:lnTo>
                    <a:pt x="12580" y="1324"/>
                  </a:lnTo>
                  <a:lnTo>
                    <a:pt x="8376" y="5532"/>
                  </a:lnTo>
                  <a:lnTo>
                    <a:pt x="7759" y="4920"/>
                  </a:lnTo>
                  <a:lnTo>
                    <a:pt x="11968" y="712"/>
                  </a:lnTo>
                  <a:close/>
                  <a:moveTo>
                    <a:pt x="7350" y="5325"/>
                  </a:moveTo>
                  <a:lnTo>
                    <a:pt x="7966" y="5941"/>
                  </a:lnTo>
                  <a:lnTo>
                    <a:pt x="5933" y="7970"/>
                  </a:lnTo>
                  <a:lnTo>
                    <a:pt x="5322" y="7358"/>
                  </a:lnTo>
                  <a:lnTo>
                    <a:pt x="7350" y="5325"/>
                  </a:lnTo>
                  <a:close/>
                  <a:moveTo>
                    <a:pt x="4912" y="7767"/>
                  </a:moveTo>
                  <a:lnTo>
                    <a:pt x="5524" y="8379"/>
                  </a:lnTo>
                  <a:lnTo>
                    <a:pt x="4866" y="9037"/>
                  </a:lnTo>
                  <a:lnTo>
                    <a:pt x="3946" y="9345"/>
                  </a:lnTo>
                  <a:lnTo>
                    <a:pt x="4255" y="8425"/>
                  </a:lnTo>
                  <a:lnTo>
                    <a:pt x="4912" y="7767"/>
                  </a:lnTo>
                  <a:close/>
                  <a:moveTo>
                    <a:pt x="12419" y="4391"/>
                  </a:moveTo>
                  <a:cubicBezTo>
                    <a:pt x="12580" y="4391"/>
                    <a:pt x="12708" y="4520"/>
                    <a:pt x="12708" y="4681"/>
                  </a:cubicBezTo>
                  <a:lnTo>
                    <a:pt x="12708" y="13921"/>
                  </a:lnTo>
                  <a:cubicBezTo>
                    <a:pt x="12708" y="14082"/>
                    <a:pt x="12580" y="14211"/>
                    <a:pt x="12419" y="14211"/>
                  </a:cubicBezTo>
                  <a:lnTo>
                    <a:pt x="865" y="14211"/>
                  </a:lnTo>
                  <a:cubicBezTo>
                    <a:pt x="704" y="14211"/>
                    <a:pt x="575" y="14082"/>
                    <a:pt x="575" y="13921"/>
                  </a:cubicBezTo>
                  <a:lnTo>
                    <a:pt x="575" y="4681"/>
                  </a:lnTo>
                  <a:cubicBezTo>
                    <a:pt x="575" y="4520"/>
                    <a:pt x="704" y="4391"/>
                    <a:pt x="865" y="4391"/>
                  </a:cubicBezTo>
                  <a:lnTo>
                    <a:pt x="7465" y="4391"/>
                  </a:lnTo>
                  <a:lnTo>
                    <a:pt x="3804" y="8053"/>
                  </a:lnTo>
                  <a:cubicBezTo>
                    <a:pt x="3776" y="8080"/>
                    <a:pt x="3749" y="8122"/>
                    <a:pt x="3735" y="8163"/>
                  </a:cubicBezTo>
                  <a:lnTo>
                    <a:pt x="3224" y="9695"/>
                  </a:lnTo>
                  <a:cubicBezTo>
                    <a:pt x="3157" y="9885"/>
                    <a:pt x="3315" y="10078"/>
                    <a:pt x="3501" y="10078"/>
                  </a:cubicBezTo>
                  <a:cubicBezTo>
                    <a:pt x="3531" y="10078"/>
                    <a:pt x="3562" y="10073"/>
                    <a:pt x="3592" y="10063"/>
                  </a:cubicBezTo>
                  <a:lnTo>
                    <a:pt x="5124" y="9552"/>
                  </a:lnTo>
                  <a:cubicBezTo>
                    <a:pt x="5165" y="9538"/>
                    <a:pt x="5202" y="9511"/>
                    <a:pt x="5234" y="9478"/>
                  </a:cubicBezTo>
                  <a:lnTo>
                    <a:pt x="10326" y="4391"/>
                  </a:lnTo>
                  <a:close/>
                  <a:moveTo>
                    <a:pt x="11977" y="0"/>
                  </a:moveTo>
                  <a:cubicBezTo>
                    <a:pt x="11899" y="0"/>
                    <a:pt x="11825" y="32"/>
                    <a:pt x="11770" y="86"/>
                  </a:cubicBezTo>
                  <a:lnTo>
                    <a:pt x="8044" y="3812"/>
                  </a:lnTo>
                  <a:lnTo>
                    <a:pt x="865" y="3812"/>
                  </a:lnTo>
                  <a:cubicBezTo>
                    <a:pt x="386" y="3812"/>
                    <a:pt x="0" y="4203"/>
                    <a:pt x="0" y="4681"/>
                  </a:cubicBezTo>
                  <a:lnTo>
                    <a:pt x="0" y="13921"/>
                  </a:lnTo>
                  <a:cubicBezTo>
                    <a:pt x="0" y="14400"/>
                    <a:pt x="386" y="14791"/>
                    <a:pt x="865" y="14791"/>
                  </a:cubicBezTo>
                  <a:lnTo>
                    <a:pt x="12419" y="14791"/>
                  </a:lnTo>
                  <a:cubicBezTo>
                    <a:pt x="12897" y="14791"/>
                    <a:pt x="13288" y="14400"/>
                    <a:pt x="13288" y="13921"/>
                  </a:cubicBezTo>
                  <a:lnTo>
                    <a:pt x="13288" y="4681"/>
                  </a:lnTo>
                  <a:cubicBezTo>
                    <a:pt x="13288" y="4203"/>
                    <a:pt x="12897" y="3812"/>
                    <a:pt x="12419" y="3812"/>
                  </a:cubicBezTo>
                  <a:lnTo>
                    <a:pt x="10901" y="3812"/>
                  </a:lnTo>
                  <a:lnTo>
                    <a:pt x="13200" y="1517"/>
                  </a:lnTo>
                  <a:cubicBezTo>
                    <a:pt x="13315" y="1402"/>
                    <a:pt x="13315" y="1218"/>
                    <a:pt x="13200" y="1107"/>
                  </a:cubicBezTo>
                  <a:lnTo>
                    <a:pt x="12179" y="86"/>
                  </a:lnTo>
                  <a:cubicBezTo>
                    <a:pt x="12161" y="68"/>
                    <a:pt x="12138" y="50"/>
                    <a:pt x="12115" y="36"/>
                  </a:cubicBezTo>
                  <a:cubicBezTo>
                    <a:pt x="12070" y="12"/>
                    <a:pt x="12023" y="0"/>
                    <a:pt x="11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4"/>
            <p:cNvSpPr/>
            <p:nvPr/>
          </p:nvSpPr>
          <p:spPr>
            <a:xfrm>
              <a:off x="6173347" y="2569093"/>
              <a:ext cx="49894" cy="15643"/>
            </a:xfrm>
            <a:custGeom>
              <a:avLst/>
              <a:gdLst/>
              <a:ahLst/>
              <a:cxnLst/>
              <a:rect l="l" t="t" r="r" b="b"/>
              <a:pathLst>
                <a:path w="1850" h="580" extrusionOk="0">
                  <a:moveTo>
                    <a:pt x="382" y="0"/>
                  </a:moveTo>
                  <a:cubicBezTo>
                    <a:pt x="0" y="14"/>
                    <a:pt x="0" y="566"/>
                    <a:pt x="382" y="580"/>
                  </a:cubicBezTo>
                  <a:lnTo>
                    <a:pt x="1537" y="580"/>
                  </a:lnTo>
                  <a:cubicBezTo>
                    <a:pt x="1711" y="580"/>
                    <a:pt x="1849" y="428"/>
                    <a:pt x="1822" y="248"/>
                  </a:cubicBezTo>
                  <a:cubicBezTo>
                    <a:pt x="1803" y="106"/>
                    <a:pt x="1675" y="0"/>
                    <a:pt x="1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4"/>
            <p:cNvSpPr/>
            <p:nvPr/>
          </p:nvSpPr>
          <p:spPr>
            <a:xfrm>
              <a:off x="6422544" y="2569093"/>
              <a:ext cx="50029" cy="15643"/>
            </a:xfrm>
            <a:custGeom>
              <a:avLst/>
              <a:gdLst/>
              <a:ahLst/>
              <a:cxnLst/>
              <a:rect l="l" t="t" r="r" b="b"/>
              <a:pathLst>
                <a:path w="1855" h="580" extrusionOk="0">
                  <a:moveTo>
                    <a:pt x="387" y="0"/>
                  </a:moveTo>
                  <a:cubicBezTo>
                    <a:pt x="5" y="14"/>
                    <a:pt x="1" y="566"/>
                    <a:pt x="387" y="580"/>
                  </a:cubicBezTo>
                  <a:lnTo>
                    <a:pt x="1541" y="580"/>
                  </a:lnTo>
                  <a:cubicBezTo>
                    <a:pt x="1716" y="580"/>
                    <a:pt x="1854" y="428"/>
                    <a:pt x="1827" y="248"/>
                  </a:cubicBezTo>
                  <a:cubicBezTo>
                    <a:pt x="1808" y="106"/>
                    <a:pt x="1675"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 name="Google Shape;4956;p74"/>
          <p:cNvGrpSpPr/>
          <p:nvPr/>
        </p:nvGrpSpPr>
        <p:grpSpPr>
          <a:xfrm>
            <a:off x="6825440" y="2351088"/>
            <a:ext cx="398826" cy="398960"/>
            <a:chOff x="6825440" y="2427288"/>
            <a:chExt cx="398826" cy="398960"/>
          </a:xfrm>
        </p:grpSpPr>
        <p:sp>
          <p:nvSpPr>
            <p:cNvPr id="4957" name="Google Shape;4957;p74"/>
            <p:cNvSpPr/>
            <p:nvPr/>
          </p:nvSpPr>
          <p:spPr>
            <a:xfrm>
              <a:off x="6900253" y="2502101"/>
              <a:ext cx="249230" cy="249365"/>
            </a:xfrm>
            <a:custGeom>
              <a:avLst/>
              <a:gdLst/>
              <a:ahLst/>
              <a:cxnLst/>
              <a:rect l="l" t="t" r="r" b="b"/>
              <a:pathLst>
                <a:path w="9241" h="9246" extrusionOk="0">
                  <a:moveTo>
                    <a:pt x="0" y="0"/>
                  </a:moveTo>
                  <a:lnTo>
                    <a:pt x="9240" y="0"/>
                  </a:lnTo>
                  <a:lnTo>
                    <a:pt x="9240" y="9245"/>
                  </a:lnTo>
                  <a:lnTo>
                    <a:pt x="0" y="924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4"/>
            <p:cNvSpPr/>
            <p:nvPr/>
          </p:nvSpPr>
          <p:spPr>
            <a:xfrm>
              <a:off x="6825440" y="2427288"/>
              <a:ext cx="109067" cy="109202"/>
            </a:xfrm>
            <a:custGeom>
              <a:avLst/>
              <a:gdLst/>
              <a:ahLst/>
              <a:cxnLst/>
              <a:rect l="l" t="t" r="r" b="b"/>
              <a:pathLst>
                <a:path w="4044" h="4049" extrusionOk="0">
                  <a:moveTo>
                    <a:pt x="3464" y="580"/>
                  </a:moveTo>
                  <a:lnTo>
                    <a:pt x="3464" y="1160"/>
                  </a:lnTo>
                  <a:lnTo>
                    <a:pt x="1445" y="1160"/>
                  </a:lnTo>
                  <a:cubicBezTo>
                    <a:pt x="1284" y="1160"/>
                    <a:pt x="1155" y="1289"/>
                    <a:pt x="1155" y="1445"/>
                  </a:cubicBezTo>
                  <a:lnTo>
                    <a:pt x="1155" y="3469"/>
                  </a:lnTo>
                  <a:lnTo>
                    <a:pt x="576" y="3469"/>
                  </a:lnTo>
                  <a:lnTo>
                    <a:pt x="576" y="580"/>
                  </a:lnTo>
                  <a:close/>
                  <a:moveTo>
                    <a:pt x="286" y="1"/>
                  </a:moveTo>
                  <a:cubicBezTo>
                    <a:pt x="129" y="1"/>
                    <a:pt x="1" y="130"/>
                    <a:pt x="1" y="291"/>
                  </a:cubicBezTo>
                  <a:lnTo>
                    <a:pt x="1" y="3759"/>
                  </a:lnTo>
                  <a:cubicBezTo>
                    <a:pt x="1" y="3915"/>
                    <a:pt x="129" y="4048"/>
                    <a:pt x="286" y="4048"/>
                  </a:cubicBezTo>
                  <a:lnTo>
                    <a:pt x="1445" y="4048"/>
                  </a:lnTo>
                  <a:cubicBezTo>
                    <a:pt x="1601" y="4048"/>
                    <a:pt x="1730" y="3915"/>
                    <a:pt x="1730" y="3759"/>
                  </a:cubicBezTo>
                  <a:lnTo>
                    <a:pt x="1730" y="1735"/>
                  </a:lnTo>
                  <a:lnTo>
                    <a:pt x="3754" y="1735"/>
                  </a:lnTo>
                  <a:cubicBezTo>
                    <a:pt x="3915" y="1735"/>
                    <a:pt x="4044" y="1606"/>
                    <a:pt x="4044" y="1445"/>
                  </a:cubicBezTo>
                  <a:lnTo>
                    <a:pt x="4044" y="291"/>
                  </a:lnTo>
                  <a:cubicBezTo>
                    <a:pt x="4044" y="130"/>
                    <a:pt x="3915" y="1"/>
                    <a:pt x="3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4"/>
            <p:cNvSpPr/>
            <p:nvPr/>
          </p:nvSpPr>
          <p:spPr>
            <a:xfrm>
              <a:off x="6825440" y="2717181"/>
              <a:ext cx="109067" cy="109067"/>
            </a:xfrm>
            <a:custGeom>
              <a:avLst/>
              <a:gdLst/>
              <a:ahLst/>
              <a:cxnLst/>
              <a:rect l="l" t="t" r="r" b="b"/>
              <a:pathLst>
                <a:path w="4044" h="4044" extrusionOk="0">
                  <a:moveTo>
                    <a:pt x="1155" y="576"/>
                  </a:moveTo>
                  <a:lnTo>
                    <a:pt x="1155" y="2600"/>
                  </a:lnTo>
                  <a:cubicBezTo>
                    <a:pt x="1155" y="2756"/>
                    <a:pt x="1284" y="2889"/>
                    <a:pt x="1445" y="2889"/>
                  </a:cubicBezTo>
                  <a:lnTo>
                    <a:pt x="3464" y="2889"/>
                  </a:lnTo>
                  <a:lnTo>
                    <a:pt x="3464" y="3464"/>
                  </a:lnTo>
                  <a:lnTo>
                    <a:pt x="576" y="3464"/>
                  </a:lnTo>
                  <a:lnTo>
                    <a:pt x="576" y="576"/>
                  </a:lnTo>
                  <a:close/>
                  <a:moveTo>
                    <a:pt x="286" y="1"/>
                  </a:moveTo>
                  <a:cubicBezTo>
                    <a:pt x="129" y="1"/>
                    <a:pt x="1" y="130"/>
                    <a:pt x="1" y="286"/>
                  </a:cubicBezTo>
                  <a:lnTo>
                    <a:pt x="1" y="3754"/>
                  </a:lnTo>
                  <a:cubicBezTo>
                    <a:pt x="1" y="3915"/>
                    <a:pt x="129" y="4044"/>
                    <a:pt x="286" y="4044"/>
                  </a:cubicBezTo>
                  <a:lnTo>
                    <a:pt x="3754" y="4044"/>
                  </a:lnTo>
                  <a:cubicBezTo>
                    <a:pt x="3915" y="4044"/>
                    <a:pt x="4044" y="3915"/>
                    <a:pt x="4044" y="3754"/>
                  </a:cubicBezTo>
                  <a:lnTo>
                    <a:pt x="4044" y="2600"/>
                  </a:lnTo>
                  <a:cubicBezTo>
                    <a:pt x="4044" y="2439"/>
                    <a:pt x="3915" y="2310"/>
                    <a:pt x="3754" y="2310"/>
                  </a:cubicBezTo>
                  <a:lnTo>
                    <a:pt x="1730" y="2310"/>
                  </a:lnTo>
                  <a:lnTo>
                    <a:pt x="1730" y="286"/>
                  </a:lnTo>
                  <a:cubicBezTo>
                    <a:pt x="1730" y="130"/>
                    <a:pt x="1601" y="1"/>
                    <a:pt x="1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4"/>
            <p:cNvSpPr/>
            <p:nvPr/>
          </p:nvSpPr>
          <p:spPr>
            <a:xfrm>
              <a:off x="7115199" y="2717181"/>
              <a:ext cx="109067" cy="109067"/>
            </a:xfrm>
            <a:custGeom>
              <a:avLst/>
              <a:gdLst/>
              <a:ahLst/>
              <a:cxnLst/>
              <a:rect l="l" t="t" r="r" b="b"/>
              <a:pathLst>
                <a:path w="4044" h="4044" extrusionOk="0">
                  <a:moveTo>
                    <a:pt x="3464" y="576"/>
                  </a:moveTo>
                  <a:lnTo>
                    <a:pt x="3464" y="3464"/>
                  </a:lnTo>
                  <a:lnTo>
                    <a:pt x="576" y="3464"/>
                  </a:lnTo>
                  <a:lnTo>
                    <a:pt x="576" y="2889"/>
                  </a:lnTo>
                  <a:lnTo>
                    <a:pt x="2600" y="2889"/>
                  </a:lnTo>
                  <a:cubicBezTo>
                    <a:pt x="2761" y="2889"/>
                    <a:pt x="2889" y="2756"/>
                    <a:pt x="2889" y="2600"/>
                  </a:cubicBezTo>
                  <a:lnTo>
                    <a:pt x="2889" y="576"/>
                  </a:lnTo>
                  <a:close/>
                  <a:moveTo>
                    <a:pt x="2600" y="1"/>
                  </a:moveTo>
                  <a:cubicBezTo>
                    <a:pt x="2439" y="1"/>
                    <a:pt x="2310" y="130"/>
                    <a:pt x="2310" y="286"/>
                  </a:cubicBezTo>
                  <a:lnTo>
                    <a:pt x="2310" y="2310"/>
                  </a:lnTo>
                  <a:lnTo>
                    <a:pt x="291" y="2310"/>
                  </a:lnTo>
                  <a:cubicBezTo>
                    <a:pt x="130" y="2310"/>
                    <a:pt x="1" y="2439"/>
                    <a:pt x="1" y="2600"/>
                  </a:cubicBezTo>
                  <a:lnTo>
                    <a:pt x="1" y="3754"/>
                  </a:lnTo>
                  <a:cubicBezTo>
                    <a:pt x="1" y="3915"/>
                    <a:pt x="130" y="4044"/>
                    <a:pt x="291" y="4044"/>
                  </a:cubicBezTo>
                  <a:lnTo>
                    <a:pt x="3754" y="4044"/>
                  </a:lnTo>
                  <a:cubicBezTo>
                    <a:pt x="3915" y="4044"/>
                    <a:pt x="4044" y="3915"/>
                    <a:pt x="4044" y="3754"/>
                  </a:cubicBezTo>
                  <a:lnTo>
                    <a:pt x="4044" y="286"/>
                  </a:lnTo>
                  <a:cubicBezTo>
                    <a:pt x="4044" y="130"/>
                    <a:pt x="3915" y="1"/>
                    <a:pt x="3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4"/>
            <p:cNvSpPr/>
            <p:nvPr/>
          </p:nvSpPr>
          <p:spPr>
            <a:xfrm>
              <a:off x="7115199" y="2427288"/>
              <a:ext cx="109067" cy="109202"/>
            </a:xfrm>
            <a:custGeom>
              <a:avLst/>
              <a:gdLst/>
              <a:ahLst/>
              <a:cxnLst/>
              <a:rect l="l" t="t" r="r" b="b"/>
              <a:pathLst>
                <a:path w="4044" h="4049" extrusionOk="0">
                  <a:moveTo>
                    <a:pt x="3464" y="580"/>
                  </a:moveTo>
                  <a:lnTo>
                    <a:pt x="3464" y="3469"/>
                  </a:lnTo>
                  <a:lnTo>
                    <a:pt x="2889" y="3469"/>
                  </a:lnTo>
                  <a:lnTo>
                    <a:pt x="2889" y="1445"/>
                  </a:lnTo>
                  <a:cubicBezTo>
                    <a:pt x="2889" y="1289"/>
                    <a:pt x="2761" y="1160"/>
                    <a:pt x="2600" y="1160"/>
                  </a:cubicBezTo>
                  <a:lnTo>
                    <a:pt x="576" y="1160"/>
                  </a:lnTo>
                  <a:lnTo>
                    <a:pt x="576" y="580"/>
                  </a:lnTo>
                  <a:close/>
                  <a:moveTo>
                    <a:pt x="291" y="1"/>
                  </a:moveTo>
                  <a:cubicBezTo>
                    <a:pt x="130" y="1"/>
                    <a:pt x="1" y="130"/>
                    <a:pt x="1" y="291"/>
                  </a:cubicBezTo>
                  <a:lnTo>
                    <a:pt x="1" y="1445"/>
                  </a:lnTo>
                  <a:cubicBezTo>
                    <a:pt x="1" y="1606"/>
                    <a:pt x="130" y="1735"/>
                    <a:pt x="291" y="1735"/>
                  </a:cubicBezTo>
                  <a:lnTo>
                    <a:pt x="2310" y="1735"/>
                  </a:lnTo>
                  <a:lnTo>
                    <a:pt x="2310" y="3759"/>
                  </a:lnTo>
                  <a:cubicBezTo>
                    <a:pt x="2310" y="3915"/>
                    <a:pt x="2439" y="4048"/>
                    <a:pt x="2600" y="4048"/>
                  </a:cubicBezTo>
                  <a:lnTo>
                    <a:pt x="3754" y="4048"/>
                  </a:lnTo>
                  <a:cubicBezTo>
                    <a:pt x="3915" y="4048"/>
                    <a:pt x="4044" y="3915"/>
                    <a:pt x="4044" y="3759"/>
                  </a:cubicBezTo>
                  <a:lnTo>
                    <a:pt x="4044" y="291"/>
                  </a:lnTo>
                  <a:cubicBezTo>
                    <a:pt x="4044" y="130"/>
                    <a:pt x="3915" y="1"/>
                    <a:pt x="3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4"/>
            <p:cNvSpPr/>
            <p:nvPr/>
          </p:nvSpPr>
          <p:spPr>
            <a:xfrm>
              <a:off x="7077630" y="2666802"/>
              <a:ext cx="46038" cy="59280"/>
            </a:xfrm>
            <a:custGeom>
              <a:avLst/>
              <a:gdLst/>
              <a:ahLst/>
              <a:cxnLst/>
              <a:rect l="l" t="t" r="r" b="b"/>
              <a:pathLst>
                <a:path w="1707" h="2198" extrusionOk="0">
                  <a:moveTo>
                    <a:pt x="1389" y="1"/>
                  </a:moveTo>
                  <a:cubicBezTo>
                    <a:pt x="1262" y="1"/>
                    <a:pt x="1143" y="86"/>
                    <a:pt x="1109" y="213"/>
                  </a:cubicBezTo>
                  <a:cubicBezTo>
                    <a:pt x="952" y="779"/>
                    <a:pt x="644" y="1289"/>
                    <a:pt x="212" y="1694"/>
                  </a:cubicBezTo>
                  <a:cubicBezTo>
                    <a:pt x="1" y="1905"/>
                    <a:pt x="182" y="2197"/>
                    <a:pt x="410" y="2197"/>
                  </a:cubicBezTo>
                  <a:cubicBezTo>
                    <a:pt x="475" y="2197"/>
                    <a:pt x="543" y="2173"/>
                    <a:pt x="607" y="2117"/>
                  </a:cubicBezTo>
                  <a:cubicBezTo>
                    <a:pt x="1113" y="1639"/>
                    <a:pt x="1481" y="1036"/>
                    <a:pt x="1665" y="365"/>
                  </a:cubicBezTo>
                  <a:cubicBezTo>
                    <a:pt x="1707" y="213"/>
                    <a:pt x="1615" y="52"/>
                    <a:pt x="1463" y="11"/>
                  </a:cubicBezTo>
                  <a:cubicBezTo>
                    <a:pt x="1438" y="4"/>
                    <a:pt x="1413" y="1"/>
                    <a:pt x="1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4"/>
            <p:cNvSpPr/>
            <p:nvPr/>
          </p:nvSpPr>
          <p:spPr>
            <a:xfrm>
              <a:off x="6925793" y="2532306"/>
              <a:ext cx="40940" cy="54830"/>
            </a:xfrm>
            <a:custGeom>
              <a:avLst/>
              <a:gdLst/>
              <a:ahLst/>
              <a:cxnLst/>
              <a:rect l="l" t="t" r="r" b="b"/>
              <a:pathLst>
                <a:path w="1518" h="2033" extrusionOk="0">
                  <a:moveTo>
                    <a:pt x="1115" y="0"/>
                  </a:moveTo>
                  <a:cubicBezTo>
                    <a:pt x="1045" y="0"/>
                    <a:pt x="972" y="28"/>
                    <a:pt x="907" y="95"/>
                  </a:cubicBezTo>
                  <a:cubicBezTo>
                    <a:pt x="493" y="545"/>
                    <a:pt x="198" y="1088"/>
                    <a:pt x="42" y="1672"/>
                  </a:cubicBezTo>
                  <a:cubicBezTo>
                    <a:pt x="1" y="1824"/>
                    <a:pt x="93" y="1985"/>
                    <a:pt x="249" y="2022"/>
                  </a:cubicBezTo>
                  <a:cubicBezTo>
                    <a:pt x="274" y="2029"/>
                    <a:pt x="299" y="2032"/>
                    <a:pt x="324" y="2032"/>
                  </a:cubicBezTo>
                  <a:cubicBezTo>
                    <a:pt x="448" y="2032"/>
                    <a:pt x="568" y="1950"/>
                    <a:pt x="599" y="1819"/>
                  </a:cubicBezTo>
                  <a:cubicBezTo>
                    <a:pt x="732" y="1327"/>
                    <a:pt x="985" y="867"/>
                    <a:pt x="1330" y="486"/>
                  </a:cubicBezTo>
                  <a:cubicBezTo>
                    <a:pt x="1517" y="267"/>
                    <a:pt x="1332"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4"/>
            <p:cNvSpPr/>
            <p:nvPr/>
          </p:nvSpPr>
          <p:spPr>
            <a:xfrm>
              <a:off x="6954704" y="2533116"/>
              <a:ext cx="140325" cy="186956"/>
            </a:xfrm>
            <a:custGeom>
              <a:avLst/>
              <a:gdLst/>
              <a:ahLst/>
              <a:cxnLst/>
              <a:rect l="l" t="t" r="r" b="b"/>
              <a:pathLst>
                <a:path w="5203" h="6932" extrusionOk="0">
                  <a:moveTo>
                    <a:pt x="2599" y="0"/>
                  </a:moveTo>
                  <a:cubicBezTo>
                    <a:pt x="1169" y="0"/>
                    <a:pt x="0" y="1169"/>
                    <a:pt x="0" y="2599"/>
                  </a:cubicBezTo>
                  <a:lnTo>
                    <a:pt x="0" y="4333"/>
                  </a:lnTo>
                  <a:cubicBezTo>
                    <a:pt x="0" y="5768"/>
                    <a:pt x="1169" y="6932"/>
                    <a:pt x="2599" y="6932"/>
                  </a:cubicBezTo>
                  <a:cubicBezTo>
                    <a:pt x="4034" y="6932"/>
                    <a:pt x="5202" y="5768"/>
                    <a:pt x="5202" y="4333"/>
                  </a:cubicBezTo>
                  <a:lnTo>
                    <a:pt x="5202" y="2599"/>
                  </a:lnTo>
                  <a:cubicBezTo>
                    <a:pt x="5195" y="2408"/>
                    <a:pt x="5054" y="2313"/>
                    <a:pt x="4912" y="2313"/>
                  </a:cubicBezTo>
                  <a:cubicBezTo>
                    <a:pt x="4771" y="2313"/>
                    <a:pt x="4630" y="2408"/>
                    <a:pt x="4623" y="2599"/>
                  </a:cubicBezTo>
                  <a:lnTo>
                    <a:pt x="4623" y="4333"/>
                  </a:lnTo>
                  <a:cubicBezTo>
                    <a:pt x="4572" y="5671"/>
                    <a:pt x="3587" y="6341"/>
                    <a:pt x="2601" y="6341"/>
                  </a:cubicBezTo>
                  <a:cubicBezTo>
                    <a:pt x="1616" y="6341"/>
                    <a:pt x="630" y="5671"/>
                    <a:pt x="580" y="4333"/>
                  </a:cubicBezTo>
                  <a:lnTo>
                    <a:pt x="580" y="2599"/>
                  </a:lnTo>
                  <a:cubicBezTo>
                    <a:pt x="580" y="1486"/>
                    <a:pt x="1486" y="580"/>
                    <a:pt x="2599" y="580"/>
                  </a:cubicBezTo>
                  <a:cubicBezTo>
                    <a:pt x="2760" y="580"/>
                    <a:pt x="2889" y="446"/>
                    <a:pt x="2889" y="290"/>
                  </a:cubicBezTo>
                  <a:cubicBezTo>
                    <a:pt x="2889" y="129"/>
                    <a:pt x="2760" y="0"/>
                    <a:pt x="2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4"/>
            <p:cNvSpPr/>
            <p:nvPr/>
          </p:nvSpPr>
          <p:spPr>
            <a:xfrm>
              <a:off x="7017084" y="2564238"/>
              <a:ext cx="46685" cy="109067"/>
            </a:xfrm>
            <a:custGeom>
              <a:avLst/>
              <a:gdLst/>
              <a:ahLst/>
              <a:cxnLst/>
              <a:rect l="l" t="t" r="r" b="b"/>
              <a:pathLst>
                <a:path w="1731" h="4044" extrusionOk="0">
                  <a:moveTo>
                    <a:pt x="286" y="1"/>
                  </a:moveTo>
                  <a:cubicBezTo>
                    <a:pt x="130" y="1"/>
                    <a:pt x="1" y="129"/>
                    <a:pt x="1" y="290"/>
                  </a:cubicBezTo>
                  <a:cubicBezTo>
                    <a:pt x="1" y="451"/>
                    <a:pt x="130" y="580"/>
                    <a:pt x="286" y="580"/>
                  </a:cubicBezTo>
                  <a:cubicBezTo>
                    <a:pt x="764" y="580"/>
                    <a:pt x="1155" y="967"/>
                    <a:pt x="1155" y="1445"/>
                  </a:cubicBezTo>
                  <a:lnTo>
                    <a:pt x="1155" y="3179"/>
                  </a:lnTo>
                  <a:cubicBezTo>
                    <a:pt x="1155" y="3340"/>
                    <a:pt x="1026" y="3469"/>
                    <a:pt x="865" y="3469"/>
                  </a:cubicBezTo>
                  <a:cubicBezTo>
                    <a:pt x="704" y="3469"/>
                    <a:pt x="576" y="3340"/>
                    <a:pt x="576" y="3179"/>
                  </a:cubicBezTo>
                  <a:cubicBezTo>
                    <a:pt x="576" y="3179"/>
                    <a:pt x="576" y="1445"/>
                    <a:pt x="576" y="1445"/>
                  </a:cubicBezTo>
                  <a:cubicBezTo>
                    <a:pt x="576" y="1289"/>
                    <a:pt x="447" y="1155"/>
                    <a:pt x="286" y="1155"/>
                  </a:cubicBezTo>
                  <a:cubicBezTo>
                    <a:pt x="130" y="1155"/>
                    <a:pt x="1" y="1289"/>
                    <a:pt x="1" y="1445"/>
                  </a:cubicBezTo>
                  <a:lnTo>
                    <a:pt x="1" y="3179"/>
                  </a:lnTo>
                  <a:cubicBezTo>
                    <a:pt x="1" y="3657"/>
                    <a:pt x="387" y="4044"/>
                    <a:pt x="865" y="4044"/>
                  </a:cubicBezTo>
                  <a:cubicBezTo>
                    <a:pt x="1344" y="4044"/>
                    <a:pt x="1730" y="3657"/>
                    <a:pt x="1730" y="3179"/>
                  </a:cubicBezTo>
                  <a:lnTo>
                    <a:pt x="1730" y="1445"/>
                  </a:lnTo>
                  <a:cubicBezTo>
                    <a:pt x="1730" y="649"/>
                    <a:pt x="10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4"/>
            <p:cNvSpPr/>
            <p:nvPr/>
          </p:nvSpPr>
          <p:spPr>
            <a:xfrm>
              <a:off x="6985827" y="2595388"/>
              <a:ext cx="15670" cy="62328"/>
            </a:xfrm>
            <a:custGeom>
              <a:avLst/>
              <a:gdLst/>
              <a:ahLst/>
              <a:cxnLst/>
              <a:rect l="l" t="t" r="r" b="b"/>
              <a:pathLst>
                <a:path w="581" h="2311" extrusionOk="0">
                  <a:moveTo>
                    <a:pt x="290" y="0"/>
                  </a:moveTo>
                  <a:cubicBezTo>
                    <a:pt x="129" y="0"/>
                    <a:pt x="1" y="134"/>
                    <a:pt x="1" y="290"/>
                  </a:cubicBezTo>
                  <a:lnTo>
                    <a:pt x="1" y="2024"/>
                  </a:lnTo>
                  <a:cubicBezTo>
                    <a:pt x="8" y="2215"/>
                    <a:pt x="149" y="2310"/>
                    <a:pt x="290" y="2310"/>
                  </a:cubicBezTo>
                  <a:cubicBezTo>
                    <a:pt x="432" y="2310"/>
                    <a:pt x="573" y="2215"/>
                    <a:pt x="580" y="2024"/>
                  </a:cubicBezTo>
                  <a:lnTo>
                    <a:pt x="580" y="290"/>
                  </a:lnTo>
                  <a:cubicBezTo>
                    <a:pt x="580" y="134"/>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4"/>
            <p:cNvSpPr/>
            <p:nvPr/>
          </p:nvSpPr>
          <p:spPr>
            <a:xfrm>
              <a:off x="6925496" y="2666856"/>
              <a:ext cx="46334" cy="59172"/>
            </a:xfrm>
            <a:custGeom>
              <a:avLst/>
              <a:gdLst/>
              <a:ahLst/>
              <a:cxnLst/>
              <a:rect l="l" t="t" r="r" b="b"/>
              <a:pathLst>
                <a:path w="1718" h="2194" extrusionOk="0">
                  <a:moveTo>
                    <a:pt x="338" y="0"/>
                  </a:moveTo>
                  <a:cubicBezTo>
                    <a:pt x="170" y="0"/>
                    <a:pt x="1" y="141"/>
                    <a:pt x="53" y="363"/>
                  </a:cubicBezTo>
                  <a:cubicBezTo>
                    <a:pt x="237" y="1034"/>
                    <a:pt x="605" y="1637"/>
                    <a:pt x="1111" y="2115"/>
                  </a:cubicBezTo>
                  <a:cubicBezTo>
                    <a:pt x="1175" y="2170"/>
                    <a:pt x="1243" y="2193"/>
                    <a:pt x="1308" y="2193"/>
                  </a:cubicBezTo>
                  <a:cubicBezTo>
                    <a:pt x="1535" y="2193"/>
                    <a:pt x="1718" y="1904"/>
                    <a:pt x="1506" y="1692"/>
                  </a:cubicBezTo>
                  <a:cubicBezTo>
                    <a:pt x="1074" y="1287"/>
                    <a:pt x="766" y="777"/>
                    <a:pt x="610" y="211"/>
                  </a:cubicBezTo>
                  <a:cubicBezTo>
                    <a:pt x="565" y="64"/>
                    <a:pt x="452" y="0"/>
                    <a:pt x="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4"/>
            <p:cNvSpPr/>
            <p:nvPr/>
          </p:nvSpPr>
          <p:spPr>
            <a:xfrm>
              <a:off x="7084831" y="2532387"/>
              <a:ext cx="39133" cy="54749"/>
            </a:xfrm>
            <a:custGeom>
              <a:avLst/>
              <a:gdLst/>
              <a:ahLst/>
              <a:cxnLst/>
              <a:rect l="l" t="t" r="r" b="b"/>
              <a:pathLst>
                <a:path w="1451" h="2030" extrusionOk="0">
                  <a:moveTo>
                    <a:pt x="323" y="0"/>
                  </a:moveTo>
                  <a:cubicBezTo>
                    <a:pt x="254" y="0"/>
                    <a:pt x="183" y="25"/>
                    <a:pt x="129" y="78"/>
                  </a:cubicBezTo>
                  <a:cubicBezTo>
                    <a:pt x="9" y="184"/>
                    <a:pt x="0" y="368"/>
                    <a:pt x="110" y="483"/>
                  </a:cubicBezTo>
                  <a:cubicBezTo>
                    <a:pt x="455" y="864"/>
                    <a:pt x="708" y="1324"/>
                    <a:pt x="842" y="1816"/>
                  </a:cubicBezTo>
                  <a:cubicBezTo>
                    <a:pt x="886" y="1965"/>
                    <a:pt x="1000" y="2030"/>
                    <a:pt x="1114" y="2030"/>
                  </a:cubicBezTo>
                  <a:cubicBezTo>
                    <a:pt x="1282" y="2030"/>
                    <a:pt x="1450" y="1889"/>
                    <a:pt x="1398" y="1669"/>
                  </a:cubicBezTo>
                  <a:cubicBezTo>
                    <a:pt x="1242" y="1085"/>
                    <a:pt x="948" y="542"/>
                    <a:pt x="534" y="92"/>
                  </a:cubicBezTo>
                  <a:cubicBezTo>
                    <a:pt x="478" y="31"/>
                    <a:pt x="40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74"/>
          <p:cNvGrpSpPr/>
          <p:nvPr/>
        </p:nvGrpSpPr>
        <p:grpSpPr>
          <a:xfrm>
            <a:off x="7616101" y="2351088"/>
            <a:ext cx="218969" cy="398966"/>
            <a:chOff x="7616101" y="2427288"/>
            <a:chExt cx="218969" cy="398966"/>
          </a:xfrm>
        </p:grpSpPr>
        <p:sp>
          <p:nvSpPr>
            <p:cNvPr id="4970" name="Google Shape;4970;p74"/>
            <p:cNvSpPr/>
            <p:nvPr/>
          </p:nvSpPr>
          <p:spPr>
            <a:xfrm>
              <a:off x="7616101" y="2491394"/>
              <a:ext cx="218969" cy="334860"/>
            </a:xfrm>
            <a:custGeom>
              <a:avLst/>
              <a:gdLst/>
              <a:ahLst/>
              <a:cxnLst/>
              <a:rect l="l" t="t" r="r" b="b"/>
              <a:pathLst>
                <a:path w="8119" h="12416" extrusionOk="0">
                  <a:moveTo>
                    <a:pt x="6063" y="867"/>
                  </a:moveTo>
                  <a:cubicBezTo>
                    <a:pt x="6863" y="867"/>
                    <a:pt x="7511" y="1515"/>
                    <a:pt x="7511" y="2315"/>
                  </a:cubicBezTo>
                  <a:lnTo>
                    <a:pt x="7511" y="4477"/>
                  </a:lnTo>
                  <a:lnTo>
                    <a:pt x="4779" y="4477"/>
                  </a:lnTo>
                  <a:cubicBezTo>
                    <a:pt x="4632" y="4477"/>
                    <a:pt x="4503" y="4578"/>
                    <a:pt x="4480" y="4725"/>
                  </a:cubicBezTo>
                  <a:cubicBezTo>
                    <a:pt x="4457" y="4900"/>
                    <a:pt x="4595" y="5057"/>
                    <a:pt x="4766" y="5057"/>
                  </a:cubicBezTo>
                  <a:lnTo>
                    <a:pt x="7511" y="5057"/>
                  </a:lnTo>
                  <a:lnTo>
                    <a:pt x="7511" y="8377"/>
                  </a:lnTo>
                  <a:cubicBezTo>
                    <a:pt x="7511" y="8787"/>
                    <a:pt x="7442" y="9187"/>
                    <a:pt x="7304" y="9559"/>
                  </a:cubicBezTo>
                  <a:lnTo>
                    <a:pt x="5672" y="9559"/>
                  </a:lnTo>
                  <a:lnTo>
                    <a:pt x="2277" y="6151"/>
                  </a:lnTo>
                  <a:cubicBezTo>
                    <a:pt x="2222" y="6096"/>
                    <a:pt x="2148" y="6064"/>
                    <a:pt x="2075" y="6064"/>
                  </a:cubicBezTo>
                  <a:lnTo>
                    <a:pt x="580" y="6064"/>
                  </a:lnTo>
                  <a:lnTo>
                    <a:pt x="580" y="5057"/>
                  </a:lnTo>
                  <a:lnTo>
                    <a:pt x="3312" y="5057"/>
                  </a:lnTo>
                  <a:cubicBezTo>
                    <a:pt x="3459" y="5057"/>
                    <a:pt x="3588" y="4951"/>
                    <a:pt x="3611" y="4808"/>
                  </a:cubicBezTo>
                  <a:cubicBezTo>
                    <a:pt x="3634" y="4629"/>
                    <a:pt x="3496" y="4477"/>
                    <a:pt x="3321" y="4477"/>
                  </a:cubicBezTo>
                  <a:lnTo>
                    <a:pt x="580" y="4477"/>
                  </a:lnTo>
                  <a:lnTo>
                    <a:pt x="580" y="2311"/>
                  </a:lnTo>
                  <a:cubicBezTo>
                    <a:pt x="580" y="1515"/>
                    <a:pt x="1229" y="867"/>
                    <a:pt x="2024" y="867"/>
                  </a:cubicBezTo>
                  <a:lnTo>
                    <a:pt x="3758" y="867"/>
                  </a:lnTo>
                  <a:lnTo>
                    <a:pt x="3758" y="2329"/>
                  </a:lnTo>
                  <a:cubicBezTo>
                    <a:pt x="3758" y="2472"/>
                    <a:pt x="3859" y="2605"/>
                    <a:pt x="4002" y="2624"/>
                  </a:cubicBezTo>
                  <a:cubicBezTo>
                    <a:pt x="4018" y="2626"/>
                    <a:pt x="4033" y="2627"/>
                    <a:pt x="4048" y="2627"/>
                  </a:cubicBezTo>
                  <a:cubicBezTo>
                    <a:pt x="4206" y="2627"/>
                    <a:pt x="4333" y="2498"/>
                    <a:pt x="4333" y="2338"/>
                  </a:cubicBezTo>
                  <a:lnTo>
                    <a:pt x="4333" y="867"/>
                  </a:lnTo>
                  <a:close/>
                  <a:moveTo>
                    <a:pt x="1946" y="6671"/>
                  </a:moveTo>
                  <a:lnTo>
                    <a:pt x="5359" y="10084"/>
                  </a:lnTo>
                  <a:cubicBezTo>
                    <a:pt x="5414" y="10139"/>
                    <a:pt x="5488" y="10167"/>
                    <a:pt x="5561" y="10167"/>
                  </a:cubicBezTo>
                  <a:lnTo>
                    <a:pt x="7051" y="10167"/>
                  </a:lnTo>
                  <a:cubicBezTo>
                    <a:pt x="6904" y="10420"/>
                    <a:pt x="6720" y="10654"/>
                    <a:pt x="6509" y="10866"/>
                  </a:cubicBezTo>
                  <a:cubicBezTo>
                    <a:pt x="5858" y="11542"/>
                    <a:pt x="4954" y="11880"/>
                    <a:pt x="4050" y="11880"/>
                  </a:cubicBezTo>
                  <a:cubicBezTo>
                    <a:pt x="3145" y="11880"/>
                    <a:pt x="2240" y="11542"/>
                    <a:pt x="1587" y="10866"/>
                  </a:cubicBezTo>
                  <a:cubicBezTo>
                    <a:pt x="336" y="9624"/>
                    <a:pt x="585" y="8253"/>
                    <a:pt x="566" y="6671"/>
                  </a:cubicBezTo>
                  <a:close/>
                  <a:moveTo>
                    <a:pt x="4062" y="1"/>
                  </a:moveTo>
                  <a:cubicBezTo>
                    <a:pt x="3920" y="1"/>
                    <a:pt x="3779" y="96"/>
                    <a:pt x="3772" y="287"/>
                  </a:cubicBezTo>
                  <a:lnTo>
                    <a:pt x="2010" y="287"/>
                  </a:lnTo>
                  <a:cubicBezTo>
                    <a:pt x="902" y="287"/>
                    <a:pt x="1" y="1188"/>
                    <a:pt x="1" y="2302"/>
                  </a:cubicBezTo>
                  <a:lnTo>
                    <a:pt x="1" y="8391"/>
                  </a:lnTo>
                  <a:cubicBezTo>
                    <a:pt x="102" y="11073"/>
                    <a:pt x="2081" y="12415"/>
                    <a:pt x="4061" y="12415"/>
                  </a:cubicBezTo>
                  <a:cubicBezTo>
                    <a:pt x="6039" y="12415"/>
                    <a:pt x="8017" y="11074"/>
                    <a:pt x="8119" y="8391"/>
                  </a:cubicBezTo>
                  <a:lnTo>
                    <a:pt x="8119" y="2302"/>
                  </a:lnTo>
                  <a:cubicBezTo>
                    <a:pt x="8119" y="1188"/>
                    <a:pt x="7217" y="287"/>
                    <a:pt x="6109" y="287"/>
                  </a:cubicBezTo>
                  <a:lnTo>
                    <a:pt x="4352" y="287"/>
                  </a:lnTo>
                  <a:cubicBezTo>
                    <a:pt x="4345" y="96"/>
                    <a:pt x="4203" y="1"/>
                    <a:pt x="40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4"/>
            <p:cNvSpPr/>
            <p:nvPr/>
          </p:nvSpPr>
          <p:spPr>
            <a:xfrm>
              <a:off x="7671415" y="2427288"/>
              <a:ext cx="109525" cy="34414"/>
            </a:xfrm>
            <a:custGeom>
              <a:avLst/>
              <a:gdLst/>
              <a:ahLst/>
              <a:cxnLst/>
              <a:rect l="l" t="t" r="r" b="b"/>
              <a:pathLst>
                <a:path w="4061" h="1276" extrusionOk="0">
                  <a:moveTo>
                    <a:pt x="1997" y="1"/>
                  </a:moveTo>
                  <a:cubicBezTo>
                    <a:pt x="1289" y="1"/>
                    <a:pt x="617" y="277"/>
                    <a:pt x="116" y="783"/>
                  </a:cubicBezTo>
                  <a:cubicBezTo>
                    <a:pt x="1" y="893"/>
                    <a:pt x="1" y="1077"/>
                    <a:pt x="116" y="1192"/>
                  </a:cubicBezTo>
                  <a:cubicBezTo>
                    <a:pt x="171" y="1247"/>
                    <a:pt x="245" y="1275"/>
                    <a:pt x="319" y="1275"/>
                  </a:cubicBezTo>
                  <a:cubicBezTo>
                    <a:pt x="393" y="1275"/>
                    <a:pt x="468" y="1247"/>
                    <a:pt x="525" y="1192"/>
                  </a:cubicBezTo>
                  <a:cubicBezTo>
                    <a:pt x="916" y="797"/>
                    <a:pt x="1441" y="580"/>
                    <a:pt x="1997" y="580"/>
                  </a:cubicBezTo>
                  <a:cubicBezTo>
                    <a:pt x="2554" y="580"/>
                    <a:pt x="3078" y="797"/>
                    <a:pt x="3469" y="1192"/>
                  </a:cubicBezTo>
                  <a:cubicBezTo>
                    <a:pt x="3529" y="1247"/>
                    <a:pt x="3602" y="1275"/>
                    <a:pt x="3676" y="1275"/>
                  </a:cubicBezTo>
                  <a:cubicBezTo>
                    <a:pt x="3678" y="1275"/>
                    <a:pt x="3679" y="1275"/>
                    <a:pt x="3681" y="1275"/>
                  </a:cubicBezTo>
                  <a:cubicBezTo>
                    <a:pt x="3931" y="1275"/>
                    <a:pt x="4061" y="956"/>
                    <a:pt x="3878" y="783"/>
                  </a:cubicBezTo>
                  <a:cubicBezTo>
                    <a:pt x="3377" y="277"/>
                    <a:pt x="2710" y="1"/>
                    <a:pt x="19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4"/>
            <p:cNvSpPr/>
            <p:nvPr/>
          </p:nvSpPr>
          <p:spPr>
            <a:xfrm>
              <a:off x="7691669" y="2459435"/>
              <a:ext cx="66697" cy="24920"/>
            </a:xfrm>
            <a:custGeom>
              <a:avLst/>
              <a:gdLst/>
              <a:ahLst/>
              <a:cxnLst/>
              <a:rect l="l" t="t" r="r" b="b"/>
              <a:pathLst>
                <a:path w="2473" h="924" extrusionOk="0">
                  <a:moveTo>
                    <a:pt x="1248" y="0"/>
                  </a:moveTo>
                  <a:cubicBezTo>
                    <a:pt x="863" y="0"/>
                    <a:pt x="478" y="143"/>
                    <a:pt x="202" y="428"/>
                  </a:cubicBezTo>
                  <a:cubicBezTo>
                    <a:pt x="1" y="643"/>
                    <a:pt x="184" y="924"/>
                    <a:pt x="408" y="924"/>
                  </a:cubicBezTo>
                  <a:cubicBezTo>
                    <a:pt x="475" y="924"/>
                    <a:pt x="546" y="898"/>
                    <a:pt x="611" y="837"/>
                  </a:cubicBezTo>
                  <a:cubicBezTo>
                    <a:pt x="781" y="667"/>
                    <a:pt x="1007" y="575"/>
                    <a:pt x="1246" y="575"/>
                  </a:cubicBezTo>
                  <a:cubicBezTo>
                    <a:pt x="1485" y="575"/>
                    <a:pt x="1711" y="667"/>
                    <a:pt x="1881" y="837"/>
                  </a:cubicBezTo>
                  <a:cubicBezTo>
                    <a:pt x="1936" y="892"/>
                    <a:pt x="2010" y="920"/>
                    <a:pt x="2088" y="920"/>
                  </a:cubicBezTo>
                  <a:cubicBezTo>
                    <a:pt x="2090" y="920"/>
                    <a:pt x="2091" y="920"/>
                    <a:pt x="2093" y="920"/>
                  </a:cubicBezTo>
                  <a:cubicBezTo>
                    <a:pt x="2338" y="920"/>
                    <a:pt x="2473" y="606"/>
                    <a:pt x="2290" y="428"/>
                  </a:cubicBezTo>
                  <a:cubicBezTo>
                    <a:pt x="2016" y="143"/>
                    <a:pt x="1632" y="0"/>
                    <a:pt x="12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4"/>
            <p:cNvSpPr/>
            <p:nvPr/>
          </p:nvSpPr>
          <p:spPr>
            <a:xfrm>
              <a:off x="7701810" y="2548110"/>
              <a:ext cx="46793" cy="103727"/>
            </a:xfrm>
            <a:custGeom>
              <a:avLst/>
              <a:gdLst/>
              <a:ahLst/>
              <a:cxnLst/>
              <a:rect l="l" t="t" r="r" b="b"/>
              <a:pathLst>
                <a:path w="1735" h="3846" extrusionOk="0">
                  <a:moveTo>
                    <a:pt x="939" y="42"/>
                  </a:moveTo>
                  <a:cubicBezTo>
                    <a:pt x="1390" y="79"/>
                    <a:pt x="1735" y="470"/>
                    <a:pt x="1735" y="925"/>
                  </a:cubicBezTo>
                  <a:lnTo>
                    <a:pt x="1735" y="2696"/>
                  </a:lnTo>
                  <a:cubicBezTo>
                    <a:pt x="1689" y="3846"/>
                    <a:pt x="47" y="3846"/>
                    <a:pt x="1" y="2696"/>
                  </a:cubicBezTo>
                  <a:lnTo>
                    <a:pt x="1" y="907"/>
                  </a:lnTo>
                  <a:cubicBezTo>
                    <a:pt x="1" y="406"/>
                    <a:pt x="428" y="1"/>
                    <a:pt x="939" y="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4" name="Google Shape;4974;p74"/>
          <p:cNvGrpSpPr/>
          <p:nvPr/>
        </p:nvGrpSpPr>
        <p:grpSpPr>
          <a:xfrm>
            <a:off x="5423868" y="2930767"/>
            <a:ext cx="398967" cy="398590"/>
            <a:chOff x="5423868" y="3006967"/>
            <a:chExt cx="398967" cy="398590"/>
          </a:xfrm>
        </p:grpSpPr>
        <p:sp>
          <p:nvSpPr>
            <p:cNvPr id="4975" name="Google Shape;4975;p74"/>
            <p:cNvSpPr/>
            <p:nvPr/>
          </p:nvSpPr>
          <p:spPr>
            <a:xfrm>
              <a:off x="5462812" y="3101737"/>
              <a:ext cx="321078" cy="202572"/>
            </a:xfrm>
            <a:custGeom>
              <a:avLst/>
              <a:gdLst/>
              <a:ahLst/>
              <a:cxnLst/>
              <a:rect l="l" t="t" r="r" b="b"/>
              <a:pathLst>
                <a:path w="11905" h="7511" extrusionOk="0">
                  <a:moveTo>
                    <a:pt x="1" y="0"/>
                  </a:moveTo>
                  <a:lnTo>
                    <a:pt x="1" y="7511"/>
                  </a:lnTo>
                  <a:lnTo>
                    <a:pt x="11904" y="7511"/>
                  </a:lnTo>
                  <a:lnTo>
                    <a:pt x="11904" y="0"/>
                  </a:lnTo>
                  <a:lnTo>
                    <a:pt x="9595" y="0"/>
                  </a:lnTo>
                  <a:cubicBezTo>
                    <a:pt x="9595" y="635"/>
                    <a:pt x="9075" y="1155"/>
                    <a:pt x="8441" y="1155"/>
                  </a:cubicBezTo>
                  <a:lnTo>
                    <a:pt x="3142" y="1155"/>
                  </a:lnTo>
                  <a:cubicBezTo>
                    <a:pt x="2563" y="1168"/>
                    <a:pt x="2139" y="529"/>
                    <a:pt x="2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4"/>
            <p:cNvSpPr/>
            <p:nvPr/>
          </p:nvSpPr>
          <p:spPr>
            <a:xfrm>
              <a:off x="5423868" y="3006967"/>
              <a:ext cx="398967" cy="398590"/>
            </a:xfrm>
            <a:custGeom>
              <a:avLst/>
              <a:gdLst/>
              <a:ahLst/>
              <a:cxnLst/>
              <a:rect l="l" t="t" r="r" b="b"/>
              <a:pathLst>
                <a:path w="14793" h="14779" extrusionOk="0">
                  <a:moveTo>
                    <a:pt x="7879" y="576"/>
                  </a:moveTo>
                  <a:cubicBezTo>
                    <a:pt x="8776" y="576"/>
                    <a:pt x="9671" y="1219"/>
                    <a:pt x="9687" y="2355"/>
                  </a:cubicBezTo>
                  <a:cubicBezTo>
                    <a:pt x="9682" y="2507"/>
                    <a:pt x="9802" y="2636"/>
                    <a:pt x="9954" y="2645"/>
                  </a:cubicBezTo>
                  <a:cubicBezTo>
                    <a:pt x="10464" y="2686"/>
                    <a:pt x="10846" y="3174"/>
                    <a:pt x="10731" y="3703"/>
                  </a:cubicBezTo>
                  <a:cubicBezTo>
                    <a:pt x="10639" y="4103"/>
                    <a:pt x="10276" y="4379"/>
                    <a:pt x="9866" y="4379"/>
                  </a:cubicBezTo>
                  <a:lnTo>
                    <a:pt x="4586" y="4379"/>
                  </a:lnTo>
                  <a:cubicBezTo>
                    <a:pt x="3864" y="4351"/>
                    <a:pt x="3864" y="3316"/>
                    <a:pt x="4586" y="3289"/>
                  </a:cubicBezTo>
                  <a:cubicBezTo>
                    <a:pt x="4747" y="3289"/>
                    <a:pt x="4876" y="3160"/>
                    <a:pt x="4876" y="2999"/>
                  </a:cubicBezTo>
                  <a:cubicBezTo>
                    <a:pt x="4876" y="2419"/>
                    <a:pt x="5345" y="1950"/>
                    <a:pt x="5925" y="1950"/>
                  </a:cubicBezTo>
                  <a:cubicBezTo>
                    <a:pt x="5928" y="1950"/>
                    <a:pt x="5932" y="1950"/>
                    <a:pt x="5935" y="1950"/>
                  </a:cubicBezTo>
                  <a:cubicBezTo>
                    <a:pt x="6060" y="1950"/>
                    <a:pt x="6174" y="1873"/>
                    <a:pt x="6214" y="1757"/>
                  </a:cubicBezTo>
                  <a:cubicBezTo>
                    <a:pt x="6512" y="948"/>
                    <a:pt x="7196" y="576"/>
                    <a:pt x="7879" y="576"/>
                  </a:cubicBezTo>
                  <a:close/>
                  <a:moveTo>
                    <a:pt x="10501" y="6816"/>
                  </a:moveTo>
                  <a:cubicBezTo>
                    <a:pt x="10740" y="6816"/>
                    <a:pt x="10933" y="7010"/>
                    <a:pt x="10933" y="7249"/>
                  </a:cubicBezTo>
                  <a:cubicBezTo>
                    <a:pt x="10922" y="7536"/>
                    <a:pt x="10710" y="7680"/>
                    <a:pt x="10499" y="7680"/>
                  </a:cubicBezTo>
                  <a:cubicBezTo>
                    <a:pt x="10288" y="7680"/>
                    <a:pt x="10078" y="7536"/>
                    <a:pt x="10069" y="7249"/>
                  </a:cubicBezTo>
                  <a:cubicBezTo>
                    <a:pt x="10069" y="7010"/>
                    <a:pt x="10262" y="6816"/>
                    <a:pt x="10501" y="6816"/>
                  </a:cubicBezTo>
                  <a:close/>
                  <a:moveTo>
                    <a:pt x="4292" y="6816"/>
                  </a:moveTo>
                  <a:cubicBezTo>
                    <a:pt x="4531" y="6816"/>
                    <a:pt x="4724" y="7010"/>
                    <a:pt x="4724" y="7249"/>
                  </a:cubicBezTo>
                  <a:cubicBezTo>
                    <a:pt x="4724" y="7488"/>
                    <a:pt x="4531" y="7681"/>
                    <a:pt x="4292" y="7681"/>
                  </a:cubicBezTo>
                  <a:cubicBezTo>
                    <a:pt x="3717" y="7663"/>
                    <a:pt x="3717" y="6839"/>
                    <a:pt x="4292" y="6816"/>
                  </a:cubicBezTo>
                  <a:close/>
                  <a:moveTo>
                    <a:pt x="7396" y="8412"/>
                  </a:moveTo>
                  <a:cubicBezTo>
                    <a:pt x="7636" y="8412"/>
                    <a:pt x="7829" y="8606"/>
                    <a:pt x="7829" y="8845"/>
                  </a:cubicBezTo>
                  <a:cubicBezTo>
                    <a:pt x="7817" y="9132"/>
                    <a:pt x="7606" y="9276"/>
                    <a:pt x="7395" y="9276"/>
                  </a:cubicBezTo>
                  <a:cubicBezTo>
                    <a:pt x="7184" y="9276"/>
                    <a:pt x="6973" y="9132"/>
                    <a:pt x="6964" y="8845"/>
                  </a:cubicBezTo>
                  <a:cubicBezTo>
                    <a:pt x="6964" y="8606"/>
                    <a:pt x="7157" y="8412"/>
                    <a:pt x="7396" y="8412"/>
                  </a:cubicBezTo>
                  <a:close/>
                  <a:moveTo>
                    <a:pt x="13923" y="2645"/>
                  </a:moveTo>
                  <a:cubicBezTo>
                    <a:pt x="14084" y="2645"/>
                    <a:pt x="14213" y="2774"/>
                    <a:pt x="14213" y="2935"/>
                  </a:cubicBezTo>
                  <a:lnTo>
                    <a:pt x="14213" y="10735"/>
                  </a:lnTo>
                  <a:lnTo>
                    <a:pt x="580" y="10735"/>
                  </a:lnTo>
                  <a:lnTo>
                    <a:pt x="580" y="2935"/>
                  </a:lnTo>
                  <a:cubicBezTo>
                    <a:pt x="580" y="2774"/>
                    <a:pt x="709" y="2645"/>
                    <a:pt x="870" y="2645"/>
                  </a:cubicBezTo>
                  <a:lnTo>
                    <a:pt x="4338" y="2645"/>
                  </a:lnTo>
                  <a:cubicBezTo>
                    <a:pt x="4329" y="2677"/>
                    <a:pt x="4324" y="2709"/>
                    <a:pt x="4319" y="2746"/>
                  </a:cubicBezTo>
                  <a:cubicBezTo>
                    <a:pt x="3050" y="3082"/>
                    <a:pt x="3257" y="4926"/>
                    <a:pt x="4586" y="4958"/>
                  </a:cubicBezTo>
                  <a:lnTo>
                    <a:pt x="5662" y="4958"/>
                  </a:lnTo>
                  <a:lnTo>
                    <a:pt x="5662" y="6030"/>
                  </a:lnTo>
                  <a:lnTo>
                    <a:pt x="4977" y="6518"/>
                  </a:lnTo>
                  <a:cubicBezTo>
                    <a:pt x="4780" y="6333"/>
                    <a:pt x="4541" y="6250"/>
                    <a:pt x="4306" y="6250"/>
                  </a:cubicBezTo>
                  <a:cubicBezTo>
                    <a:pt x="3784" y="6250"/>
                    <a:pt x="3280" y="6656"/>
                    <a:pt x="3280" y="7258"/>
                  </a:cubicBezTo>
                  <a:cubicBezTo>
                    <a:pt x="3280" y="7819"/>
                    <a:pt x="3735" y="8270"/>
                    <a:pt x="4292" y="8270"/>
                  </a:cubicBezTo>
                  <a:cubicBezTo>
                    <a:pt x="4296" y="8270"/>
                    <a:pt x="4301" y="8270"/>
                    <a:pt x="4306" y="8270"/>
                  </a:cubicBezTo>
                  <a:cubicBezTo>
                    <a:pt x="4947" y="8270"/>
                    <a:pt x="5436" y="7635"/>
                    <a:pt x="5271" y="7014"/>
                  </a:cubicBezTo>
                  <a:lnTo>
                    <a:pt x="6118" y="6416"/>
                  </a:lnTo>
                  <a:cubicBezTo>
                    <a:pt x="6196" y="6361"/>
                    <a:pt x="6242" y="6274"/>
                    <a:pt x="6242" y="6182"/>
                  </a:cubicBezTo>
                  <a:lnTo>
                    <a:pt x="6242" y="4958"/>
                  </a:lnTo>
                  <a:lnTo>
                    <a:pt x="7107" y="4958"/>
                  </a:lnTo>
                  <a:lnTo>
                    <a:pt x="7107" y="7888"/>
                  </a:lnTo>
                  <a:cubicBezTo>
                    <a:pt x="6007" y="8238"/>
                    <a:pt x="6228" y="9843"/>
                    <a:pt x="7396" y="9866"/>
                  </a:cubicBezTo>
                  <a:cubicBezTo>
                    <a:pt x="8565" y="9843"/>
                    <a:pt x="8785" y="8238"/>
                    <a:pt x="7686" y="7888"/>
                  </a:cubicBezTo>
                  <a:lnTo>
                    <a:pt x="7686" y="4958"/>
                  </a:lnTo>
                  <a:lnTo>
                    <a:pt x="8551" y="4958"/>
                  </a:lnTo>
                  <a:lnTo>
                    <a:pt x="8551" y="6182"/>
                  </a:lnTo>
                  <a:cubicBezTo>
                    <a:pt x="8551" y="6274"/>
                    <a:pt x="8597" y="6361"/>
                    <a:pt x="8675" y="6416"/>
                  </a:cubicBezTo>
                  <a:lnTo>
                    <a:pt x="9521" y="7014"/>
                  </a:lnTo>
                  <a:cubicBezTo>
                    <a:pt x="9357" y="7635"/>
                    <a:pt x="9845" y="8270"/>
                    <a:pt x="10487" y="8270"/>
                  </a:cubicBezTo>
                  <a:cubicBezTo>
                    <a:pt x="10492" y="8270"/>
                    <a:pt x="10496" y="8270"/>
                    <a:pt x="10501" y="8270"/>
                  </a:cubicBezTo>
                  <a:cubicBezTo>
                    <a:pt x="11058" y="8270"/>
                    <a:pt x="11513" y="7819"/>
                    <a:pt x="11513" y="7258"/>
                  </a:cubicBezTo>
                  <a:cubicBezTo>
                    <a:pt x="11513" y="6656"/>
                    <a:pt x="11009" y="6250"/>
                    <a:pt x="10487" y="6250"/>
                  </a:cubicBezTo>
                  <a:cubicBezTo>
                    <a:pt x="10252" y="6250"/>
                    <a:pt x="10013" y="6333"/>
                    <a:pt x="9816" y="6518"/>
                  </a:cubicBezTo>
                  <a:lnTo>
                    <a:pt x="9130" y="6030"/>
                  </a:lnTo>
                  <a:lnTo>
                    <a:pt x="9130" y="4958"/>
                  </a:lnTo>
                  <a:lnTo>
                    <a:pt x="9885" y="4958"/>
                  </a:lnTo>
                  <a:cubicBezTo>
                    <a:pt x="9889" y="4958"/>
                    <a:pt x="9892" y="4958"/>
                    <a:pt x="9896" y="4958"/>
                  </a:cubicBezTo>
                  <a:cubicBezTo>
                    <a:pt x="11067" y="4958"/>
                    <a:pt x="11750" y="3571"/>
                    <a:pt x="11039" y="2645"/>
                  </a:cubicBezTo>
                  <a:close/>
                  <a:moveTo>
                    <a:pt x="14213" y="11310"/>
                  </a:moveTo>
                  <a:lnTo>
                    <a:pt x="14213" y="11600"/>
                  </a:lnTo>
                  <a:cubicBezTo>
                    <a:pt x="14213" y="11761"/>
                    <a:pt x="14084" y="11890"/>
                    <a:pt x="13923" y="11890"/>
                  </a:cubicBezTo>
                  <a:lnTo>
                    <a:pt x="870" y="11890"/>
                  </a:lnTo>
                  <a:cubicBezTo>
                    <a:pt x="709" y="11890"/>
                    <a:pt x="580" y="11761"/>
                    <a:pt x="580" y="11600"/>
                  </a:cubicBezTo>
                  <a:lnTo>
                    <a:pt x="580" y="11310"/>
                  </a:lnTo>
                  <a:close/>
                  <a:moveTo>
                    <a:pt x="8289" y="12469"/>
                  </a:moveTo>
                  <a:lnTo>
                    <a:pt x="8753" y="14199"/>
                  </a:lnTo>
                  <a:lnTo>
                    <a:pt x="6040" y="14199"/>
                  </a:lnTo>
                  <a:lnTo>
                    <a:pt x="6504" y="12469"/>
                  </a:lnTo>
                  <a:close/>
                  <a:moveTo>
                    <a:pt x="7876" y="0"/>
                  </a:moveTo>
                  <a:cubicBezTo>
                    <a:pt x="7026" y="0"/>
                    <a:pt x="6173" y="438"/>
                    <a:pt x="5741" y="1380"/>
                  </a:cubicBezTo>
                  <a:cubicBezTo>
                    <a:pt x="5267" y="1435"/>
                    <a:pt x="4853" y="1697"/>
                    <a:pt x="4591" y="2070"/>
                  </a:cubicBezTo>
                  <a:lnTo>
                    <a:pt x="870" y="2070"/>
                  </a:lnTo>
                  <a:cubicBezTo>
                    <a:pt x="391" y="2070"/>
                    <a:pt x="0" y="2456"/>
                    <a:pt x="0" y="2935"/>
                  </a:cubicBezTo>
                  <a:lnTo>
                    <a:pt x="0" y="11600"/>
                  </a:lnTo>
                  <a:cubicBezTo>
                    <a:pt x="0" y="12078"/>
                    <a:pt x="391" y="12469"/>
                    <a:pt x="870" y="12469"/>
                  </a:cubicBezTo>
                  <a:lnTo>
                    <a:pt x="5906" y="12469"/>
                  </a:lnTo>
                  <a:lnTo>
                    <a:pt x="5442" y="14199"/>
                  </a:lnTo>
                  <a:lnTo>
                    <a:pt x="5083" y="14199"/>
                  </a:lnTo>
                  <a:cubicBezTo>
                    <a:pt x="4706" y="14212"/>
                    <a:pt x="4701" y="14764"/>
                    <a:pt x="5083" y="14778"/>
                  </a:cubicBezTo>
                  <a:lnTo>
                    <a:pt x="9705" y="14778"/>
                  </a:lnTo>
                  <a:cubicBezTo>
                    <a:pt x="10087" y="14764"/>
                    <a:pt x="10092" y="14217"/>
                    <a:pt x="9705" y="14199"/>
                  </a:cubicBezTo>
                  <a:lnTo>
                    <a:pt x="9351" y="14199"/>
                  </a:lnTo>
                  <a:lnTo>
                    <a:pt x="8887" y="12469"/>
                  </a:lnTo>
                  <a:lnTo>
                    <a:pt x="13923" y="12469"/>
                  </a:lnTo>
                  <a:cubicBezTo>
                    <a:pt x="14401" y="12469"/>
                    <a:pt x="14792" y="12078"/>
                    <a:pt x="14792" y="11600"/>
                  </a:cubicBezTo>
                  <a:lnTo>
                    <a:pt x="14792" y="2935"/>
                  </a:lnTo>
                  <a:cubicBezTo>
                    <a:pt x="14792" y="2456"/>
                    <a:pt x="14401" y="2070"/>
                    <a:pt x="13923" y="2070"/>
                  </a:cubicBezTo>
                  <a:lnTo>
                    <a:pt x="10248" y="2070"/>
                  </a:lnTo>
                  <a:cubicBezTo>
                    <a:pt x="10082" y="739"/>
                    <a:pt x="8981"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4"/>
          <p:cNvGrpSpPr/>
          <p:nvPr/>
        </p:nvGrpSpPr>
        <p:grpSpPr>
          <a:xfrm>
            <a:off x="6123966" y="2993767"/>
            <a:ext cx="400208" cy="272530"/>
            <a:chOff x="6123966" y="3069967"/>
            <a:chExt cx="400208" cy="272530"/>
          </a:xfrm>
        </p:grpSpPr>
        <p:sp>
          <p:nvSpPr>
            <p:cNvPr id="4978" name="Google Shape;4978;p74"/>
            <p:cNvSpPr/>
            <p:nvPr/>
          </p:nvSpPr>
          <p:spPr>
            <a:xfrm>
              <a:off x="6123966" y="3132320"/>
              <a:ext cx="400208" cy="210177"/>
            </a:xfrm>
            <a:custGeom>
              <a:avLst/>
              <a:gdLst/>
              <a:ahLst/>
              <a:cxnLst/>
              <a:rect l="l" t="t" r="r" b="b"/>
              <a:pathLst>
                <a:path w="14839" h="7793" extrusionOk="0">
                  <a:moveTo>
                    <a:pt x="4292" y="3466"/>
                  </a:moveTo>
                  <a:cubicBezTo>
                    <a:pt x="4329" y="3567"/>
                    <a:pt x="4379" y="3659"/>
                    <a:pt x="4448" y="3741"/>
                  </a:cubicBezTo>
                  <a:lnTo>
                    <a:pt x="3850" y="4781"/>
                  </a:lnTo>
                  <a:cubicBezTo>
                    <a:pt x="3823" y="4827"/>
                    <a:pt x="3809" y="4878"/>
                    <a:pt x="3809" y="4928"/>
                  </a:cubicBezTo>
                  <a:lnTo>
                    <a:pt x="3809" y="6924"/>
                  </a:lnTo>
                  <a:cubicBezTo>
                    <a:pt x="3809" y="7067"/>
                    <a:pt x="3708" y="7196"/>
                    <a:pt x="3565" y="7219"/>
                  </a:cubicBezTo>
                  <a:cubicBezTo>
                    <a:pt x="3550" y="7221"/>
                    <a:pt x="3535" y="7222"/>
                    <a:pt x="3520" y="7222"/>
                  </a:cubicBezTo>
                  <a:cubicBezTo>
                    <a:pt x="3361" y="7222"/>
                    <a:pt x="3234" y="7093"/>
                    <a:pt x="3234" y="6934"/>
                  </a:cubicBezTo>
                  <a:lnTo>
                    <a:pt x="3234" y="4776"/>
                  </a:lnTo>
                  <a:cubicBezTo>
                    <a:pt x="3230" y="4730"/>
                    <a:pt x="3248" y="4680"/>
                    <a:pt x="3271" y="4634"/>
                  </a:cubicBezTo>
                  <a:lnTo>
                    <a:pt x="3947" y="3466"/>
                  </a:lnTo>
                  <a:close/>
                  <a:moveTo>
                    <a:pt x="10892" y="3466"/>
                  </a:moveTo>
                  <a:lnTo>
                    <a:pt x="11568" y="4634"/>
                  </a:lnTo>
                  <a:cubicBezTo>
                    <a:pt x="11596" y="4680"/>
                    <a:pt x="11610" y="4730"/>
                    <a:pt x="11610" y="4776"/>
                  </a:cubicBezTo>
                  <a:lnTo>
                    <a:pt x="11610" y="6924"/>
                  </a:lnTo>
                  <a:cubicBezTo>
                    <a:pt x="11610" y="7067"/>
                    <a:pt x="11509" y="7196"/>
                    <a:pt x="11361" y="7219"/>
                  </a:cubicBezTo>
                  <a:cubicBezTo>
                    <a:pt x="11346" y="7221"/>
                    <a:pt x="11331" y="7222"/>
                    <a:pt x="11317" y="7222"/>
                  </a:cubicBezTo>
                  <a:cubicBezTo>
                    <a:pt x="11161" y="7222"/>
                    <a:pt x="11030" y="7093"/>
                    <a:pt x="11030" y="6934"/>
                  </a:cubicBezTo>
                  <a:lnTo>
                    <a:pt x="11030" y="4928"/>
                  </a:lnTo>
                  <a:cubicBezTo>
                    <a:pt x="11030" y="4878"/>
                    <a:pt x="11016" y="4827"/>
                    <a:pt x="10993" y="4781"/>
                  </a:cubicBezTo>
                  <a:lnTo>
                    <a:pt x="10391" y="3741"/>
                  </a:lnTo>
                  <a:cubicBezTo>
                    <a:pt x="10460" y="3659"/>
                    <a:pt x="10515" y="3567"/>
                    <a:pt x="10547" y="3466"/>
                  </a:cubicBezTo>
                  <a:close/>
                  <a:moveTo>
                    <a:pt x="7420" y="1"/>
                  </a:moveTo>
                  <a:cubicBezTo>
                    <a:pt x="7278" y="1"/>
                    <a:pt x="7137" y="96"/>
                    <a:pt x="7130" y="287"/>
                  </a:cubicBezTo>
                  <a:cubicBezTo>
                    <a:pt x="7105" y="287"/>
                    <a:pt x="7080" y="287"/>
                    <a:pt x="7055" y="287"/>
                  </a:cubicBezTo>
                  <a:cubicBezTo>
                    <a:pt x="6735" y="287"/>
                    <a:pt x="6478" y="283"/>
                    <a:pt x="6266" y="283"/>
                  </a:cubicBezTo>
                  <a:cubicBezTo>
                    <a:pt x="5223" y="283"/>
                    <a:pt x="5281" y="396"/>
                    <a:pt x="4379" y="1732"/>
                  </a:cubicBezTo>
                  <a:lnTo>
                    <a:pt x="2365" y="1732"/>
                  </a:lnTo>
                  <a:lnTo>
                    <a:pt x="2365" y="1157"/>
                  </a:lnTo>
                  <a:lnTo>
                    <a:pt x="3827" y="1157"/>
                  </a:lnTo>
                  <a:cubicBezTo>
                    <a:pt x="3975" y="1157"/>
                    <a:pt x="4103" y="1051"/>
                    <a:pt x="4126" y="908"/>
                  </a:cubicBezTo>
                  <a:cubicBezTo>
                    <a:pt x="4149" y="729"/>
                    <a:pt x="4011" y="577"/>
                    <a:pt x="3837" y="577"/>
                  </a:cubicBezTo>
                  <a:lnTo>
                    <a:pt x="323" y="577"/>
                  </a:lnTo>
                  <a:cubicBezTo>
                    <a:pt x="180" y="577"/>
                    <a:pt x="51" y="678"/>
                    <a:pt x="28" y="825"/>
                  </a:cubicBezTo>
                  <a:cubicBezTo>
                    <a:pt x="1" y="1000"/>
                    <a:pt x="139" y="1157"/>
                    <a:pt x="314" y="1157"/>
                  </a:cubicBezTo>
                  <a:lnTo>
                    <a:pt x="1785" y="1157"/>
                  </a:lnTo>
                  <a:lnTo>
                    <a:pt x="1785" y="1732"/>
                  </a:lnTo>
                  <a:cubicBezTo>
                    <a:pt x="1754" y="1729"/>
                    <a:pt x="1724" y="1728"/>
                    <a:pt x="1693" y="1728"/>
                  </a:cubicBezTo>
                  <a:cubicBezTo>
                    <a:pt x="1196" y="1728"/>
                    <a:pt x="787" y="2076"/>
                    <a:pt x="778" y="2601"/>
                  </a:cubicBezTo>
                  <a:cubicBezTo>
                    <a:pt x="778" y="3079"/>
                    <a:pt x="1164" y="3466"/>
                    <a:pt x="1643" y="3466"/>
                  </a:cubicBezTo>
                  <a:lnTo>
                    <a:pt x="3280" y="3466"/>
                  </a:lnTo>
                  <a:lnTo>
                    <a:pt x="2770" y="4344"/>
                  </a:lnTo>
                  <a:cubicBezTo>
                    <a:pt x="2696" y="4482"/>
                    <a:pt x="2655" y="4629"/>
                    <a:pt x="2655" y="4776"/>
                  </a:cubicBezTo>
                  <a:lnTo>
                    <a:pt x="2655" y="6934"/>
                  </a:lnTo>
                  <a:cubicBezTo>
                    <a:pt x="2675" y="7506"/>
                    <a:pt x="3097" y="7792"/>
                    <a:pt x="3520" y="7792"/>
                  </a:cubicBezTo>
                  <a:cubicBezTo>
                    <a:pt x="3942" y="7792"/>
                    <a:pt x="4366" y="7506"/>
                    <a:pt x="4389" y="6934"/>
                  </a:cubicBezTo>
                  <a:lnTo>
                    <a:pt x="4389" y="5002"/>
                  </a:lnTo>
                  <a:lnTo>
                    <a:pt x="4950" y="4031"/>
                  </a:lnTo>
                  <a:cubicBezTo>
                    <a:pt x="4991" y="4043"/>
                    <a:pt x="5221" y="4045"/>
                    <a:pt x="5454" y="4045"/>
                  </a:cubicBezTo>
                  <a:cubicBezTo>
                    <a:pt x="5609" y="4045"/>
                    <a:pt x="5766" y="4044"/>
                    <a:pt x="5868" y="4044"/>
                  </a:cubicBezTo>
                  <a:cubicBezTo>
                    <a:pt x="5920" y="4044"/>
                    <a:pt x="5958" y="4044"/>
                    <a:pt x="5975" y="4045"/>
                  </a:cubicBezTo>
                  <a:cubicBezTo>
                    <a:pt x="6150" y="4045"/>
                    <a:pt x="6288" y="3889"/>
                    <a:pt x="6261" y="3714"/>
                  </a:cubicBezTo>
                  <a:cubicBezTo>
                    <a:pt x="6242" y="3567"/>
                    <a:pt x="6109" y="3466"/>
                    <a:pt x="5966" y="3466"/>
                  </a:cubicBezTo>
                  <a:lnTo>
                    <a:pt x="5106" y="3466"/>
                  </a:lnTo>
                  <a:cubicBezTo>
                    <a:pt x="4945" y="3466"/>
                    <a:pt x="4821" y="3332"/>
                    <a:pt x="4821" y="3171"/>
                  </a:cubicBezTo>
                  <a:cubicBezTo>
                    <a:pt x="4816" y="3015"/>
                    <a:pt x="4688" y="2891"/>
                    <a:pt x="4531" y="2891"/>
                  </a:cubicBezTo>
                  <a:lnTo>
                    <a:pt x="1643" y="2891"/>
                  </a:lnTo>
                  <a:cubicBezTo>
                    <a:pt x="1266" y="2877"/>
                    <a:pt x="1256" y="2325"/>
                    <a:pt x="1643" y="2311"/>
                  </a:cubicBezTo>
                  <a:lnTo>
                    <a:pt x="4531" y="2311"/>
                  </a:lnTo>
                  <a:cubicBezTo>
                    <a:pt x="4628" y="2311"/>
                    <a:pt x="4720" y="2260"/>
                    <a:pt x="4770" y="2182"/>
                  </a:cubicBezTo>
                  <a:lnTo>
                    <a:pt x="5350" y="1318"/>
                  </a:lnTo>
                  <a:cubicBezTo>
                    <a:pt x="5456" y="1157"/>
                    <a:pt x="5649" y="867"/>
                    <a:pt x="5833" y="867"/>
                  </a:cubicBezTo>
                  <a:lnTo>
                    <a:pt x="9011" y="867"/>
                  </a:lnTo>
                  <a:cubicBezTo>
                    <a:pt x="9190" y="867"/>
                    <a:pt x="9388" y="1157"/>
                    <a:pt x="9489" y="1318"/>
                  </a:cubicBezTo>
                  <a:lnTo>
                    <a:pt x="10069" y="2182"/>
                  </a:lnTo>
                  <a:cubicBezTo>
                    <a:pt x="10124" y="2260"/>
                    <a:pt x="10212" y="2311"/>
                    <a:pt x="10308" y="2311"/>
                  </a:cubicBezTo>
                  <a:lnTo>
                    <a:pt x="13197" y="2311"/>
                  </a:lnTo>
                  <a:cubicBezTo>
                    <a:pt x="13578" y="2325"/>
                    <a:pt x="13583" y="2872"/>
                    <a:pt x="13197" y="2891"/>
                  </a:cubicBezTo>
                  <a:lnTo>
                    <a:pt x="10308" y="2891"/>
                  </a:lnTo>
                  <a:cubicBezTo>
                    <a:pt x="10147" y="2891"/>
                    <a:pt x="10023" y="3019"/>
                    <a:pt x="10023" y="3180"/>
                  </a:cubicBezTo>
                  <a:cubicBezTo>
                    <a:pt x="10018" y="3341"/>
                    <a:pt x="9890" y="3466"/>
                    <a:pt x="9733" y="3466"/>
                  </a:cubicBezTo>
                  <a:lnTo>
                    <a:pt x="8873" y="3466"/>
                  </a:lnTo>
                  <a:cubicBezTo>
                    <a:pt x="8730" y="3466"/>
                    <a:pt x="8602" y="3567"/>
                    <a:pt x="8579" y="3714"/>
                  </a:cubicBezTo>
                  <a:cubicBezTo>
                    <a:pt x="8556" y="3889"/>
                    <a:pt x="8694" y="4045"/>
                    <a:pt x="8864" y="4045"/>
                  </a:cubicBezTo>
                  <a:cubicBezTo>
                    <a:pt x="8877" y="4044"/>
                    <a:pt x="8901" y="4044"/>
                    <a:pt x="8933" y="4044"/>
                  </a:cubicBezTo>
                  <a:cubicBezTo>
                    <a:pt x="9043" y="4044"/>
                    <a:pt x="9251" y="4047"/>
                    <a:pt x="9445" y="4047"/>
                  </a:cubicBezTo>
                  <a:cubicBezTo>
                    <a:pt x="9655" y="4047"/>
                    <a:pt x="9850" y="4044"/>
                    <a:pt x="9890" y="4031"/>
                  </a:cubicBezTo>
                  <a:lnTo>
                    <a:pt x="10455" y="5002"/>
                  </a:lnTo>
                  <a:lnTo>
                    <a:pt x="10455" y="6934"/>
                  </a:lnTo>
                  <a:cubicBezTo>
                    <a:pt x="10476" y="7506"/>
                    <a:pt x="10898" y="7792"/>
                    <a:pt x="11320" y="7792"/>
                  </a:cubicBezTo>
                  <a:cubicBezTo>
                    <a:pt x="11742" y="7792"/>
                    <a:pt x="12164" y="7506"/>
                    <a:pt x="12185" y="6934"/>
                  </a:cubicBezTo>
                  <a:lnTo>
                    <a:pt x="12185" y="4776"/>
                  </a:lnTo>
                  <a:cubicBezTo>
                    <a:pt x="12185" y="4629"/>
                    <a:pt x="12148" y="4482"/>
                    <a:pt x="12070" y="4344"/>
                  </a:cubicBezTo>
                  <a:lnTo>
                    <a:pt x="11564" y="3466"/>
                  </a:lnTo>
                  <a:lnTo>
                    <a:pt x="13197" y="3466"/>
                  </a:lnTo>
                  <a:cubicBezTo>
                    <a:pt x="13675" y="3466"/>
                    <a:pt x="14061" y="3079"/>
                    <a:pt x="14061" y="2601"/>
                  </a:cubicBezTo>
                  <a:cubicBezTo>
                    <a:pt x="14053" y="2076"/>
                    <a:pt x="13644" y="1728"/>
                    <a:pt x="13146" y="1728"/>
                  </a:cubicBezTo>
                  <a:cubicBezTo>
                    <a:pt x="13116" y="1728"/>
                    <a:pt x="13085" y="1729"/>
                    <a:pt x="13054" y="1732"/>
                  </a:cubicBezTo>
                  <a:lnTo>
                    <a:pt x="13054" y="1157"/>
                  </a:lnTo>
                  <a:lnTo>
                    <a:pt x="14517" y="1157"/>
                  </a:lnTo>
                  <a:cubicBezTo>
                    <a:pt x="14664" y="1157"/>
                    <a:pt x="14793" y="1051"/>
                    <a:pt x="14811" y="908"/>
                  </a:cubicBezTo>
                  <a:cubicBezTo>
                    <a:pt x="14839" y="729"/>
                    <a:pt x="14701" y="577"/>
                    <a:pt x="14526" y="577"/>
                  </a:cubicBezTo>
                  <a:lnTo>
                    <a:pt x="11003" y="577"/>
                  </a:lnTo>
                  <a:cubicBezTo>
                    <a:pt x="10621" y="591"/>
                    <a:pt x="10621" y="1143"/>
                    <a:pt x="11003" y="1157"/>
                  </a:cubicBezTo>
                  <a:lnTo>
                    <a:pt x="12474" y="1157"/>
                  </a:lnTo>
                  <a:lnTo>
                    <a:pt x="12474" y="1732"/>
                  </a:lnTo>
                  <a:lnTo>
                    <a:pt x="10464" y="1732"/>
                  </a:lnTo>
                  <a:cubicBezTo>
                    <a:pt x="9566" y="398"/>
                    <a:pt x="9614" y="282"/>
                    <a:pt x="8585" y="282"/>
                  </a:cubicBezTo>
                  <a:cubicBezTo>
                    <a:pt x="8371" y="282"/>
                    <a:pt x="8109" y="287"/>
                    <a:pt x="7782" y="287"/>
                  </a:cubicBezTo>
                  <a:cubicBezTo>
                    <a:pt x="7758" y="287"/>
                    <a:pt x="7734" y="287"/>
                    <a:pt x="7709" y="287"/>
                  </a:cubicBezTo>
                  <a:cubicBezTo>
                    <a:pt x="7703" y="96"/>
                    <a:pt x="7561" y="1"/>
                    <a:pt x="74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4"/>
            <p:cNvSpPr/>
            <p:nvPr/>
          </p:nvSpPr>
          <p:spPr>
            <a:xfrm>
              <a:off x="6271462" y="3069967"/>
              <a:ext cx="107179" cy="33901"/>
            </a:xfrm>
            <a:custGeom>
              <a:avLst/>
              <a:gdLst/>
              <a:ahLst/>
              <a:cxnLst/>
              <a:rect l="l" t="t" r="r" b="b"/>
              <a:pathLst>
                <a:path w="3974" h="1257" extrusionOk="0">
                  <a:moveTo>
                    <a:pt x="1951" y="1"/>
                  </a:moveTo>
                  <a:cubicBezTo>
                    <a:pt x="1256" y="1"/>
                    <a:pt x="603" y="272"/>
                    <a:pt x="115" y="764"/>
                  </a:cubicBezTo>
                  <a:cubicBezTo>
                    <a:pt x="0" y="875"/>
                    <a:pt x="0" y="1059"/>
                    <a:pt x="115" y="1169"/>
                  </a:cubicBezTo>
                  <a:cubicBezTo>
                    <a:pt x="171" y="1226"/>
                    <a:pt x="244" y="1255"/>
                    <a:pt x="318" y="1255"/>
                  </a:cubicBezTo>
                  <a:cubicBezTo>
                    <a:pt x="391" y="1255"/>
                    <a:pt x="465" y="1226"/>
                    <a:pt x="520" y="1169"/>
                  </a:cubicBezTo>
                  <a:cubicBezTo>
                    <a:pt x="902" y="787"/>
                    <a:pt x="1413" y="580"/>
                    <a:pt x="1951" y="580"/>
                  </a:cubicBezTo>
                  <a:cubicBezTo>
                    <a:pt x="2493" y="580"/>
                    <a:pt x="2999" y="787"/>
                    <a:pt x="3381" y="1169"/>
                  </a:cubicBezTo>
                  <a:cubicBezTo>
                    <a:pt x="3436" y="1229"/>
                    <a:pt x="3510" y="1256"/>
                    <a:pt x="3583" y="1256"/>
                  </a:cubicBezTo>
                  <a:cubicBezTo>
                    <a:pt x="3585" y="1256"/>
                    <a:pt x="3587" y="1256"/>
                    <a:pt x="3589" y="1256"/>
                  </a:cubicBezTo>
                  <a:cubicBezTo>
                    <a:pt x="3838" y="1256"/>
                    <a:pt x="3973" y="938"/>
                    <a:pt x="3790" y="764"/>
                  </a:cubicBezTo>
                  <a:cubicBezTo>
                    <a:pt x="3298" y="272"/>
                    <a:pt x="2645" y="1"/>
                    <a:pt x="19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4"/>
            <p:cNvSpPr/>
            <p:nvPr/>
          </p:nvSpPr>
          <p:spPr>
            <a:xfrm>
              <a:off x="6291095" y="3101171"/>
              <a:ext cx="65456" cy="24758"/>
            </a:xfrm>
            <a:custGeom>
              <a:avLst/>
              <a:gdLst/>
              <a:ahLst/>
              <a:cxnLst/>
              <a:rect l="l" t="t" r="r" b="b"/>
              <a:pathLst>
                <a:path w="2427" h="918" extrusionOk="0">
                  <a:moveTo>
                    <a:pt x="1223" y="0"/>
                  </a:moveTo>
                  <a:cubicBezTo>
                    <a:pt x="847" y="0"/>
                    <a:pt x="471" y="141"/>
                    <a:pt x="202" y="421"/>
                  </a:cubicBezTo>
                  <a:cubicBezTo>
                    <a:pt x="0" y="637"/>
                    <a:pt x="184" y="917"/>
                    <a:pt x="407" y="917"/>
                  </a:cubicBezTo>
                  <a:cubicBezTo>
                    <a:pt x="475" y="917"/>
                    <a:pt x="546" y="891"/>
                    <a:pt x="611" y="831"/>
                  </a:cubicBezTo>
                  <a:cubicBezTo>
                    <a:pt x="777" y="665"/>
                    <a:pt x="993" y="578"/>
                    <a:pt x="1223" y="578"/>
                  </a:cubicBezTo>
                  <a:cubicBezTo>
                    <a:pt x="1457" y="578"/>
                    <a:pt x="1673" y="665"/>
                    <a:pt x="1834" y="831"/>
                  </a:cubicBezTo>
                  <a:cubicBezTo>
                    <a:pt x="1894" y="886"/>
                    <a:pt x="1968" y="913"/>
                    <a:pt x="2041" y="913"/>
                  </a:cubicBezTo>
                  <a:cubicBezTo>
                    <a:pt x="2043" y="913"/>
                    <a:pt x="2045" y="913"/>
                    <a:pt x="2047" y="913"/>
                  </a:cubicBezTo>
                  <a:cubicBezTo>
                    <a:pt x="2292" y="913"/>
                    <a:pt x="2426" y="599"/>
                    <a:pt x="2244" y="421"/>
                  </a:cubicBezTo>
                  <a:cubicBezTo>
                    <a:pt x="1975" y="141"/>
                    <a:pt x="1599" y="0"/>
                    <a:pt x="1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4"/>
            <p:cNvSpPr/>
            <p:nvPr/>
          </p:nvSpPr>
          <p:spPr>
            <a:xfrm>
              <a:off x="6277287" y="3186825"/>
              <a:ext cx="93559" cy="148011"/>
            </a:xfrm>
            <a:custGeom>
              <a:avLst/>
              <a:gdLst/>
              <a:ahLst/>
              <a:cxnLst/>
              <a:rect l="l" t="t" r="r" b="b"/>
              <a:pathLst>
                <a:path w="3469" h="5488" extrusionOk="0">
                  <a:moveTo>
                    <a:pt x="1" y="4913"/>
                  </a:moveTo>
                  <a:lnTo>
                    <a:pt x="1" y="580"/>
                  </a:lnTo>
                  <a:cubicBezTo>
                    <a:pt x="1" y="262"/>
                    <a:pt x="263" y="0"/>
                    <a:pt x="580" y="0"/>
                  </a:cubicBezTo>
                  <a:lnTo>
                    <a:pt x="2889" y="0"/>
                  </a:lnTo>
                  <a:cubicBezTo>
                    <a:pt x="3206" y="0"/>
                    <a:pt x="3469" y="262"/>
                    <a:pt x="3469" y="580"/>
                  </a:cubicBezTo>
                  <a:lnTo>
                    <a:pt x="3469" y="4913"/>
                  </a:lnTo>
                  <a:cubicBezTo>
                    <a:pt x="3469" y="5230"/>
                    <a:pt x="3206" y="5487"/>
                    <a:pt x="2889" y="5487"/>
                  </a:cubicBezTo>
                  <a:lnTo>
                    <a:pt x="580" y="5487"/>
                  </a:lnTo>
                  <a:cubicBezTo>
                    <a:pt x="263" y="5487"/>
                    <a:pt x="1" y="5230"/>
                    <a:pt x="1" y="491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4"/>
            <p:cNvSpPr/>
            <p:nvPr/>
          </p:nvSpPr>
          <p:spPr>
            <a:xfrm>
              <a:off x="6300723" y="3264901"/>
              <a:ext cx="46793" cy="46604"/>
            </a:xfrm>
            <a:custGeom>
              <a:avLst/>
              <a:gdLst/>
              <a:ahLst/>
              <a:cxnLst/>
              <a:rect l="l" t="t" r="r" b="b"/>
              <a:pathLst>
                <a:path w="1735" h="1728" extrusionOk="0">
                  <a:moveTo>
                    <a:pt x="866" y="573"/>
                  </a:moveTo>
                  <a:cubicBezTo>
                    <a:pt x="1027" y="573"/>
                    <a:pt x="1155" y="702"/>
                    <a:pt x="1155" y="863"/>
                  </a:cubicBezTo>
                  <a:cubicBezTo>
                    <a:pt x="1149" y="1054"/>
                    <a:pt x="1008" y="1149"/>
                    <a:pt x="867" y="1149"/>
                  </a:cubicBezTo>
                  <a:cubicBezTo>
                    <a:pt x="727" y="1149"/>
                    <a:pt x="585" y="1054"/>
                    <a:pt x="576" y="863"/>
                  </a:cubicBezTo>
                  <a:cubicBezTo>
                    <a:pt x="576" y="702"/>
                    <a:pt x="709" y="573"/>
                    <a:pt x="866" y="573"/>
                  </a:cubicBezTo>
                  <a:close/>
                  <a:moveTo>
                    <a:pt x="866" y="1"/>
                  </a:moveTo>
                  <a:cubicBezTo>
                    <a:pt x="444" y="1"/>
                    <a:pt x="22" y="288"/>
                    <a:pt x="1" y="863"/>
                  </a:cubicBezTo>
                  <a:cubicBezTo>
                    <a:pt x="1" y="1337"/>
                    <a:pt x="387" y="1728"/>
                    <a:pt x="866" y="1728"/>
                  </a:cubicBezTo>
                  <a:cubicBezTo>
                    <a:pt x="1344" y="1728"/>
                    <a:pt x="1735" y="1337"/>
                    <a:pt x="1735" y="863"/>
                  </a:cubicBezTo>
                  <a:cubicBezTo>
                    <a:pt x="1712" y="288"/>
                    <a:pt x="1289"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4"/>
            <p:cNvSpPr/>
            <p:nvPr/>
          </p:nvSpPr>
          <p:spPr>
            <a:xfrm>
              <a:off x="6316231" y="3210208"/>
              <a:ext cx="15670" cy="66265"/>
            </a:xfrm>
            <a:custGeom>
              <a:avLst/>
              <a:gdLst/>
              <a:ahLst/>
              <a:cxnLst/>
              <a:rect l="l" t="t" r="r" b="b"/>
              <a:pathLst>
                <a:path w="581" h="2457" extrusionOk="0">
                  <a:moveTo>
                    <a:pt x="288" y="0"/>
                  </a:moveTo>
                  <a:cubicBezTo>
                    <a:pt x="276" y="0"/>
                    <a:pt x="262" y="1"/>
                    <a:pt x="249" y="3"/>
                  </a:cubicBezTo>
                  <a:cubicBezTo>
                    <a:pt x="107" y="26"/>
                    <a:pt x="1" y="154"/>
                    <a:pt x="1" y="297"/>
                  </a:cubicBezTo>
                  <a:lnTo>
                    <a:pt x="1" y="2160"/>
                  </a:lnTo>
                  <a:cubicBezTo>
                    <a:pt x="1" y="2302"/>
                    <a:pt x="107" y="2431"/>
                    <a:pt x="249" y="2454"/>
                  </a:cubicBezTo>
                  <a:cubicBezTo>
                    <a:pt x="262" y="2456"/>
                    <a:pt x="276" y="2457"/>
                    <a:pt x="288" y="2457"/>
                  </a:cubicBezTo>
                  <a:cubicBezTo>
                    <a:pt x="450" y="2457"/>
                    <a:pt x="580" y="2327"/>
                    <a:pt x="580" y="2169"/>
                  </a:cubicBezTo>
                  <a:lnTo>
                    <a:pt x="580" y="288"/>
                  </a:lnTo>
                  <a:cubicBezTo>
                    <a:pt x="580" y="130"/>
                    <a:pt x="450" y="0"/>
                    <a:pt x="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74"/>
          <p:cNvGrpSpPr/>
          <p:nvPr/>
        </p:nvGrpSpPr>
        <p:grpSpPr>
          <a:xfrm>
            <a:off x="6798578" y="2930497"/>
            <a:ext cx="425694" cy="399102"/>
            <a:chOff x="6798578" y="3006697"/>
            <a:chExt cx="425694" cy="399102"/>
          </a:xfrm>
        </p:grpSpPr>
        <p:sp>
          <p:nvSpPr>
            <p:cNvPr id="4985" name="Google Shape;4985;p74"/>
            <p:cNvSpPr/>
            <p:nvPr/>
          </p:nvSpPr>
          <p:spPr>
            <a:xfrm>
              <a:off x="6864141" y="3025683"/>
              <a:ext cx="124574" cy="144802"/>
            </a:xfrm>
            <a:custGeom>
              <a:avLst/>
              <a:gdLst/>
              <a:ahLst/>
              <a:cxnLst/>
              <a:rect l="l" t="t" r="r" b="b"/>
              <a:pathLst>
                <a:path w="4619" h="5369" extrusionOk="0">
                  <a:moveTo>
                    <a:pt x="2310" y="5368"/>
                  </a:moveTo>
                  <a:cubicBezTo>
                    <a:pt x="3584" y="5368"/>
                    <a:pt x="4619" y="4333"/>
                    <a:pt x="4619" y="3059"/>
                  </a:cubicBezTo>
                  <a:cubicBezTo>
                    <a:pt x="4504" y="1"/>
                    <a:pt x="116" y="1"/>
                    <a:pt x="1" y="3059"/>
                  </a:cubicBezTo>
                  <a:cubicBezTo>
                    <a:pt x="1" y="4333"/>
                    <a:pt x="1036" y="5368"/>
                    <a:pt x="2310" y="536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4"/>
            <p:cNvSpPr/>
            <p:nvPr/>
          </p:nvSpPr>
          <p:spPr>
            <a:xfrm>
              <a:off x="7035828" y="3224286"/>
              <a:ext cx="149495" cy="109067"/>
            </a:xfrm>
            <a:custGeom>
              <a:avLst/>
              <a:gdLst/>
              <a:ahLst/>
              <a:cxnLst/>
              <a:rect l="l" t="t" r="r" b="b"/>
              <a:pathLst>
                <a:path w="5543" h="4044" extrusionOk="0">
                  <a:moveTo>
                    <a:pt x="0" y="0"/>
                  </a:moveTo>
                  <a:lnTo>
                    <a:pt x="5543" y="0"/>
                  </a:lnTo>
                  <a:lnTo>
                    <a:pt x="5543" y="4043"/>
                  </a:lnTo>
                  <a:lnTo>
                    <a:pt x="0" y="404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4"/>
            <p:cNvSpPr/>
            <p:nvPr/>
          </p:nvSpPr>
          <p:spPr>
            <a:xfrm>
              <a:off x="6899120" y="3081105"/>
              <a:ext cx="54614" cy="54398"/>
            </a:xfrm>
            <a:custGeom>
              <a:avLst/>
              <a:gdLst/>
              <a:ahLst/>
              <a:cxnLst/>
              <a:rect l="l" t="t" r="r" b="b"/>
              <a:pathLst>
                <a:path w="2025" h="2017" extrusionOk="0">
                  <a:moveTo>
                    <a:pt x="1013" y="572"/>
                  </a:moveTo>
                  <a:cubicBezTo>
                    <a:pt x="1252" y="572"/>
                    <a:pt x="1445" y="765"/>
                    <a:pt x="1445" y="1004"/>
                  </a:cubicBezTo>
                  <a:cubicBezTo>
                    <a:pt x="1433" y="1292"/>
                    <a:pt x="1223" y="1435"/>
                    <a:pt x="1013" y="1435"/>
                  </a:cubicBezTo>
                  <a:cubicBezTo>
                    <a:pt x="802" y="1435"/>
                    <a:pt x="592" y="1292"/>
                    <a:pt x="580" y="1004"/>
                  </a:cubicBezTo>
                  <a:cubicBezTo>
                    <a:pt x="580" y="765"/>
                    <a:pt x="773" y="572"/>
                    <a:pt x="1013" y="572"/>
                  </a:cubicBezTo>
                  <a:close/>
                  <a:moveTo>
                    <a:pt x="1013" y="0"/>
                  </a:moveTo>
                  <a:cubicBezTo>
                    <a:pt x="519" y="0"/>
                    <a:pt x="26" y="335"/>
                    <a:pt x="1" y="1004"/>
                  </a:cubicBezTo>
                  <a:cubicBezTo>
                    <a:pt x="1" y="1561"/>
                    <a:pt x="456" y="2016"/>
                    <a:pt x="1013" y="2016"/>
                  </a:cubicBezTo>
                  <a:cubicBezTo>
                    <a:pt x="1569" y="2016"/>
                    <a:pt x="2024" y="1561"/>
                    <a:pt x="2024" y="1004"/>
                  </a:cubicBezTo>
                  <a:cubicBezTo>
                    <a:pt x="1999" y="335"/>
                    <a:pt x="150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4"/>
            <p:cNvSpPr/>
            <p:nvPr/>
          </p:nvSpPr>
          <p:spPr>
            <a:xfrm>
              <a:off x="6798578" y="3006697"/>
              <a:ext cx="425694" cy="399102"/>
            </a:xfrm>
            <a:custGeom>
              <a:avLst/>
              <a:gdLst/>
              <a:ahLst/>
              <a:cxnLst/>
              <a:rect l="l" t="t" r="r" b="b"/>
              <a:pathLst>
                <a:path w="15784" h="14798" extrusionOk="0">
                  <a:moveTo>
                    <a:pt x="4741" y="585"/>
                  </a:moveTo>
                  <a:cubicBezTo>
                    <a:pt x="6493" y="585"/>
                    <a:pt x="7919" y="2011"/>
                    <a:pt x="7919" y="3763"/>
                  </a:cubicBezTo>
                  <a:cubicBezTo>
                    <a:pt x="7838" y="5868"/>
                    <a:pt x="6289" y="6920"/>
                    <a:pt x="4741" y="6920"/>
                  </a:cubicBezTo>
                  <a:cubicBezTo>
                    <a:pt x="3192" y="6920"/>
                    <a:pt x="1643" y="5868"/>
                    <a:pt x="1562" y="3763"/>
                  </a:cubicBezTo>
                  <a:cubicBezTo>
                    <a:pt x="1562" y="2011"/>
                    <a:pt x="2988" y="585"/>
                    <a:pt x="4741" y="585"/>
                  </a:cubicBezTo>
                  <a:close/>
                  <a:moveTo>
                    <a:pt x="14919" y="7204"/>
                  </a:moveTo>
                  <a:cubicBezTo>
                    <a:pt x="15080" y="7204"/>
                    <a:pt x="15209" y="7332"/>
                    <a:pt x="15209" y="7489"/>
                  </a:cubicBezTo>
                  <a:lnTo>
                    <a:pt x="15209" y="12691"/>
                  </a:lnTo>
                  <a:cubicBezTo>
                    <a:pt x="15209" y="12847"/>
                    <a:pt x="15080" y="12981"/>
                    <a:pt x="14919" y="12981"/>
                  </a:cubicBezTo>
                  <a:lnTo>
                    <a:pt x="7928" y="12981"/>
                  </a:lnTo>
                  <a:lnTo>
                    <a:pt x="7928" y="7204"/>
                  </a:lnTo>
                  <a:close/>
                  <a:moveTo>
                    <a:pt x="5619" y="7415"/>
                  </a:moveTo>
                  <a:lnTo>
                    <a:pt x="5619" y="12097"/>
                  </a:lnTo>
                  <a:cubicBezTo>
                    <a:pt x="5619" y="12539"/>
                    <a:pt x="5297" y="12921"/>
                    <a:pt x="4860" y="12976"/>
                  </a:cubicBezTo>
                  <a:cubicBezTo>
                    <a:pt x="4824" y="12980"/>
                    <a:pt x="4787" y="12983"/>
                    <a:pt x="4752" y="12983"/>
                  </a:cubicBezTo>
                  <a:cubicBezTo>
                    <a:pt x="4272" y="12983"/>
                    <a:pt x="3885" y="12591"/>
                    <a:pt x="3885" y="12116"/>
                  </a:cubicBezTo>
                  <a:lnTo>
                    <a:pt x="3885" y="7415"/>
                  </a:lnTo>
                  <a:cubicBezTo>
                    <a:pt x="4161" y="7482"/>
                    <a:pt x="4457" y="7515"/>
                    <a:pt x="4752" y="7515"/>
                  </a:cubicBezTo>
                  <a:cubicBezTo>
                    <a:pt x="5048" y="7515"/>
                    <a:pt x="5343" y="7482"/>
                    <a:pt x="5619" y="7415"/>
                  </a:cubicBezTo>
                  <a:close/>
                  <a:moveTo>
                    <a:pt x="7353" y="6472"/>
                  </a:moveTo>
                  <a:lnTo>
                    <a:pt x="7353" y="13933"/>
                  </a:lnTo>
                  <a:cubicBezTo>
                    <a:pt x="7353" y="14094"/>
                    <a:pt x="7224" y="14222"/>
                    <a:pt x="7063" y="14222"/>
                  </a:cubicBezTo>
                  <a:lnTo>
                    <a:pt x="2441" y="14222"/>
                  </a:lnTo>
                  <a:cubicBezTo>
                    <a:pt x="2280" y="14222"/>
                    <a:pt x="2151" y="14094"/>
                    <a:pt x="2151" y="13933"/>
                  </a:cubicBezTo>
                  <a:lnTo>
                    <a:pt x="2151" y="6472"/>
                  </a:lnTo>
                  <a:cubicBezTo>
                    <a:pt x="2482" y="6794"/>
                    <a:pt x="2878" y="7052"/>
                    <a:pt x="3306" y="7231"/>
                  </a:cubicBezTo>
                  <a:lnTo>
                    <a:pt x="3306" y="12093"/>
                  </a:lnTo>
                  <a:cubicBezTo>
                    <a:pt x="3306" y="12843"/>
                    <a:pt x="3871" y="13486"/>
                    <a:pt x="4621" y="13551"/>
                  </a:cubicBezTo>
                  <a:cubicBezTo>
                    <a:pt x="4666" y="13555"/>
                    <a:pt x="4711" y="13557"/>
                    <a:pt x="4756" y="13557"/>
                  </a:cubicBezTo>
                  <a:cubicBezTo>
                    <a:pt x="5550" y="13557"/>
                    <a:pt x="6194" y="12909"/>
                    <a:pt x="6194" y="12116"/>
                  </a:cubicBezTo>
                  <a:lnTo>
                    <a:pt x="6194" y="7231"/>
                  </a:lnTo>
                  <a:cubicBezTo>
                    <a:pt x="6626" y="7052"/>
                    <a:pt x="7017" y="6794"/>
                    <a:pt x="7353" y="6472"/>
                  </a:cubicBezTo>
                  <a:close/>
                  <a:moveTo>
                    <a:pt x="4714" y="1"/>
                  </a:moveTo>
                  <a:cubicBezTo>
                    <a:pt x="1810" y="1"/>
                    <a:pt x="0" y="3327"/>
                    <a:pt x="1576" y="5759"/>
                  </a:cubicBezTo>
                  <a:lnTo>
                    <a:pt x="1576" y="13933"/>
                  </a:lnTo>
                  <a:cubicBezTo>
                    <a:pt x="1576" y="14411"/>
                    <a:pt x="1963" y="14797"/>
                    <a:pt x="2441" y="14797"/>
                  </a:cubicBezTo>
                  <a:lnTo>
                    <a:pt x="7063" y="14797"/>
                  </a:lnTo>
                  <a:cubicBezTo>
                    <a:pt x="7542" y="14797"/>
                    <a:pt x="7928" y="14411"/>
                    <a:pt x="7928" y="13933"/>
                  </a:cubicBezTo>
                  <a:lnTo>
                    <a:pt x="7928" y="13555"/>
                  </a:lnTo>
                  <a:lnTo>
                    <a:pt x="14919" y="13555"/>
                  </a:lnTo>
                  <a:cubicBezTo>
                    <a:pt x="15398" y="13555"/>
                    <a:pt x="15784" y="13169"/>
                    <a:pt x="15784" y="12691"/>
                  </a:cubicBezTo>
                  <a:lnTo>
                    <a:pt x="15784" y="7489"/>
                  </a:lnTo>
                  <a:cubicBezTo>
                    <a:pt x="15784" y="7010"/>
                    <a:pt x="15398" y="6624"/>
                    <a:pt x="14919" y="6624"/>
                  </a:cubicBezTo>
                  <a:lnTo>
                    <a:pt x="7928" y="6624"/>
                  </a:lnTo>
                  <a:lnTo>
                    <a:pt x="7928" y="5759"/>
                  </a:lnTo>
                  <a:cubicBezTo>
                    <a:pt x="9499" y="3327"/>
                    <a:pt x="7690" y="1"/>
                    <a:pt x="4786" y="1"/>
                  </a:cubicBezTo>
                  <a:cubicBezTo>
                    <a:pt x="4774" y="1"/>
                    <a:pt x="4762" y="1"/>
                    <a:pt x="4750" y="1"/>
                  </a:cubicBezTo>
                  <a:cubicBezTo>
                    <a:pt x="4738" y="1"/>
                    <a:pt x="4726" y="1"/>
                    <a:pt x="47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4"/>
            <p:cNvSpPr/>
            <p:nvPr/>
          </p:nvSpPr>
          <p:spPr>
            <a:xfrm>
              <a:off x="7079276" y="3245456"/>
              <a:ext cx="64485" cy="66805"/>
            </a:xfrm>
            <a:custGeom>
              <a:avLst/>
              <a:gdLst/>
              <a:ahLst/>
              <a:cxnLst/>
              <a:rect l="l" t="t" r="r" b="b"/>
              <a:pathLst>
                <a:path w="2391" h="2477" extrusionOk="0">
                  <a:moveTo>
                    <a:pt x="583" y="595"/>
                  </a:moveTo>
                  <a:lnTo>
                    <a:pt x="1701" y="1239"/>
                  </a:lnTo>
                  <a:lnTo>
                    <a:pt x="583" y="1888"/>
                  </a:lnTo>
                  <a:lnTo>
                    <a:pt x="583" y="595"/>
                  </a:lnTo>
                  <a:close/>
                  <a:moveTo>
                    <a:pt x="573" y="0"/>
                  </a:moveTo>
                  <a:cubicBezTo>
                    <a:pt x="281" y="0"/>
                    <a:pt x="0" y="235"/>
                    <a:pt x="4" y="558"/>
                  </a:cubicBezTo>
                  <a:lnTo>
                    <a:pt x="4" y="1924"/>
                  </a:lnTo>
                  <a:cubicBezTo>
                    <a:pt x="4" y="2021"/>
                    <a:pt x="31" y="2118"/>
                    <a:pt x="82" y="2200"/>
                  </a:cubicBezTo>
                  <a:cubicBezTo>
                    <a:pt x="183" y="2380"/>
                    <a:pt x="372" y="2476"/>
                    <a:pt x="565" y="2476"/>
                  </a:cubicBezTo>
                  <a:cubicBezTo>
                    <a:pt x="657" y="2476"/>
                    <a:pt x="753" y="2453"/>
                    <a:pt x="841" y="2403"/>
                  </a:cubicBezTo>
                  <a:lnTo>
                    <a:pt x="2023" y="1722"/>
                  </a:lnTo>
                  <a:cubicBezTo>
                    <a:pt x="2386" y="1520"/>
                    <a:pt x="2391" y="963"/>
                    <a:pt x="2023" y="761"/>
                  </a:cubicBezTo>
                  <a:lnTo>
                    <a:pt x="873" y="94"/>
                  </a:lnTo>
                  <a:cubicBezTo>
                    <a:pt x="780" y="29"/>
                    <a:pt x="67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74"/>
          <p:cNvGrpSpPr/>
          <p:nvPr/>
        </p:nvGrpSpPr>
        <p:grpSpPr>
          <a:xfrm>
            <a:off x="7524675" y="2929148"/>
            <a:ext cx="401929" cy="401793"/>
            <a:chOff x="7524675" y="3005348"/>
            <a:chExt cx="401929" cy="401793"/>
          </a:xfrm>
        </p:grpSpPr>
        <p:sp>
          <p:nvSpPr>
            <p:cNvPr id="4991" name="Google Shape;4991;p74"/>
            <p:cNvSpPr/>
            <p:nvPr/>
          </p:nvSpPr>
          <p:spPr>
            <a:xfrm>
              <a:off x="7524675" y="3005348"/>
              <a:ext cx="166998" cy="166998"/>
            </a:xfrm>
            <a:custGeom>
              <a:avLst/>
              <a:gdLst/>
              <a:ahLst/>
              <a:cxnLst/>
              <a:rect l="l" t="t" r="r" b="b"/>
              <a:pathLst>
                <a:path w="6192" h="6192" extrusionOk="0">
                  <a:moveTo>
                    <a:pt x="2963" y="221"/>
                  </a:moveTo>
                  <a:lnTo>
                    <a:pt x="5966" y="3229"/>
                  </a:lnTo>
                  <a:cubicBezTo>
                    <a:pt x="6192" y="3450"/>
                    <a:pt x="6192" y="3818"/>
                    <a:pt x="5966" y="4043"/>
                  </a:cubicBezTo>
                  <a:lnTo>
                    <a:pt x="4044" y="5966"/>
                  </a:lnTo>
                  <a:cubicBezTo>
                    <a:pt x="3818" y="6191"/>
                    <a:pt x="3450" y="6191"/>
                    <a:pt x="3230" y="5966"/>
                  </a:cubicBezTo>
                  <a:lnTo>
                    <a:pt x="222" y="2962"/>
                  </a:lnTo>
                  <a:cubicBezTo>
                    <a:pt x="1" y="2737"/>
                    <a:pt x="1" y="2369"/>
                    <a:pt x="222" y="2144"/>
                  </a:cubicBezTo>
                  <a:lnTo>
                    <a:pt x="2149" y="221"/>
                  </a:lnTo>
                  <a:cubicBezTo>
                    <a:pt x="2369" y="0"/>
                    <a:pt x="2737" y="0"/>
                    <a:pt x="2963" y="2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4"/>
            <p:cNvSpPr/>
            <p:nvPr/>
          </p:nvSpPr>
          <p:spPr>
            <a:xfrm>
              <a:off x="7759497" y="3240170"/>
              <a:ext cx="167106" cy="166971"/>
            </a:xfrm>
            <a:custGeom>
              <a:avLst/>
              <a:gdLst/>
              <a:ahLst/>
              <a:cxnLst/>
              <a:rect l="l" t="t" r="r" b="b"/>
              <a:pathLst>
                <a:path w="6196" h="6191" extrusionOk="0">
                  <a:moveTo>
                    <a:pt x="2967" y="225"/>
                  </a:moveTo>
                  <a:lnTo>
                    <a:pt x="5971" y="3229"/>
                  </a:lnTo>
                  <a:cubicBezTo>
                    <a:pt x="6196" y="3454"/>
                    <a:pt x="6196" y="3822"/>
                    <a:pt x="5971" y="4048"/>
                  </a:cubicBezTo>
                  <a:lnTo>
                    <a:pt x="4048" y="5970"/>
                  </a:lnTo>
                  <a:cubicBezTo>
                    <a:pt x="3823" y="6191"/>
                    <a:pt x="3455" y="6191"/>
                    <a:pt x="3229" y="5970"/>
                  </a:cubicBezTo>
                  <a:lnTo>
                    <a:pt x="226" y="2967"/>
                  </a:lnTo>
                  <a:cubicBezTo>
                    <a:pt x="0" y="2741"/>
                    <a:pt x="0" y="2373"/>
                    <a:pt x="226" y="2148"/>
                  </a:cubicBezTo>
                  <a:lnTo>
                    <a:pt x="2148" y="225"/>
                  </a:lnTo>
                  <a:cubicBezTo>
                    <a:pt x="2374" y="0"/>
                    <a:pt x="2742" y="0"/>
                    <a:pt x="2967" y="2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4"/>
            <p:cNvSpPr/>
            <p:nvPr/>
          </p:nvSpPr>
          <p:spPr>
            <a:xfrm>
              <a:off x="7583846" y="3270052"/>
              <a:ext cx="77943" cy="77916"/>
            </a:xfrm>
            <a:custGeom>
              <a:avLst/>
              <a:gdLst/>
              <a:ahLst/>
              <a:cxnLst/>
              <a:rect l="l" t="t" r="r" b="b"/>
              <a:pathLst>
                <a:path w="2890" h="2889" extrusionOk="0">
                  <a:moveTo>
                    <a:pt x="290" y="1"/>
                  </a:moveTo>
                  <a:cubicBezTo>
                    <a:pt x="129" y="1"/>
                    <a:pt x="1" y="129"/>
                    <a:pt x="1" y="290"/>
                  </a:cubicBezTo>
                  <a:cubicBezTo>
                    <a:pt x="1" y="985"/>
                    <a:pt x="272" y="1638"/>
                    <a:pt x="764" y="2130"/>
                  </a:cubicBezTo>
                  <a:cubicBezTo>
                    <a:pt x="1252" y="2618"/>
                    <a:pt x="1905" y="2889"/>
                    <a:pt x="2599" y="2889"/>
                  </a:cubicBezTo>
                  <a:cubicBezTo>
                    <a:pt x="2760" y="2889"/>
                    <a:pt x="2889" y="2760"/>
                    <a:pt x="2889" y="2599"/>
                  </a:cubicBezTo>
                  <a:cubicBezTo>
                    <a:pt x="2889" y="2443"/>
                    <a:pt x="2760" y="2309"/>
                    <a:pt x="2599" y="2309"/>
                  </a:cubicBezTo>
                  <a:cubicBezTo>
                    <a:pt x="2061" y="2309"/>
                    <a:pt x="1551" y="2102"/>
                    <a:pt x="1169" y="1721"/>
                  </a:cubicBezTo>
                  <a:cubicBezTo>
                    <a:pt x="787" y="1339"/>
                    <a:pt x="580" y="828"/>
                    <a:pt x="580" y="290"/>
                  </a:cubicBezTo>
                  <a:cubicBezTo>
                    <a:pt x="580" y="129"/>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4"/>
            <p:cNvSpPr/>
            <p:nvPr/>
          </p:nvSpPr>
          <p:spPr>
            <a:xfrm>
              <a:off x="7614618" y="3270133"/>
              <a:ext cx="49652" cy="46712"/>
            </a:xfrm>
            <a:custGeom>
              <a:avLst/>
              <a:gdLst/>
              <a:ahLst/>
              <a:cxnLst/>
              <a:rect l="l" t="t" r="r" b="b"/>
              <a:pathLst>
                <a:path w="1841" h="1732" extrusionOk="0">
                  <a:moveTo>
                    <a:pt x="304" y="1"/>
                  </a:moveTo>
                  <a:cubicBezTo>
                    <a:pt x="162" y="1"/>
                    <a:pt x="21" y="96"/>
                    <a:pt x="14" y="287"/>
                  </a:cubicBezTo>
                  <a:cubicBezTo>
                    <a:pt x="0" y="1057"/>
                    <a:pt x="672" y="1732"/>
                    <a:pt x="1435" y="1732"/>
                  </a:cubicBezTo>
                  <a:cubicBezTo>
                    <a:pt x="1443" y="1732"/>
                    <a:pt x="1451" y="1732"/>
                    <a:pt x="1458" y="1732"/>
                  </a:cubicBezTo>
                  <a:cubicBezTo>
                    <a:pt x="1840" y="1718"/>
                    <a:pt x="1840" y="1166"/>
                    <a:pt x="1458" y="1152"/>
                  </a:cubicBezTo>
                  <a:cubicBezTo>
                    <a:pt x="1453" y="1152"/>
                    <a:pt x="1448" y="1152"/>
                    <a:pt x="1443" y="1152"/>
                  </a:cubicBezTo>
                  <a:cubicBezTo>
                    <a:pt x="985" y="1152"/>
                    <a:pt x="585" y="747"/>
                    <a:pt x="594" y="287"/>
                  </a:cubicBezTo>
                  <a:cubicBezTo>
                    <a:pt x="587" y="96"/>
                    <a:pt x="445" y="1"/>
                    <a:pt x="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4"/>
            <p:cNvSpPr/>
            <p:nvPr/>
          </p:nvSpPr>
          <p:spPr>
            <a:xfrm>
              <a:off x="7568473" y="3030430"/>
              <a:ext cx="333700" cy="332163"/>
            </a:xfrm>
            <a:custGeom>
              <a:avLst/>
              <a:gdLst/>
              <a:ahLst/>
              <a:cxnLst/>
              <a:rect l="l" t="t" r="r" b="b"/>
              <a:pathLst>
                <a:path w="12373" h="12316" extrusionOk="0">
                  <a:moveTo>
                    <a:pt x="8992" y="699"/>
                  </a:moveTo>
                  <a:lnTo>
                    <a:pt x="9705" y="1411"/>
                  </a:lnTo>
                  <a:cubicBezTo>
                    <a:pt x="10067" y="1769"/>
                    <a:pt x="9808" y="2400"/>
                    <a:pt x="9306" y="2400"/>
                  </a:cubicBezTo>
                  <a:cubicBezTo>
                    <a:pt x="9304" y="2400"/>
                    <a:pt x="9302" y="2400"/>
                    <a:pt x="9300" y="2400"/>
                  </a:cubicBezTo>
                  <a:cubicBezTo>
                    <a:pt x="9144" y="2400"/>
                    <a:pt x="8997" y="2341"/>
                    <a:pt x="8891" y="2230"/>
                  </a:cubicBezTo>
                  <a:lnTo>
                    <a:pt x="8174" y="1517"/>
                  </a:lnTo>
                  <a:lnTo>
                    <a:pt x="8992" y="699"/>
                  </a:lnTo>
                  <a:close/>
                  <a:moveTo>
                    <a:pt x="10518" y="2469"/>
                  </a:moveTo>
                  <a:cubicBezTo>
                    <a:pt x="10520" y="2469"/>
                    <a:pt x="10522" y="2469"/>
                    <a:pt x="10524" y="2469"/>
                  </a:cubicBezTo>
                  <a:cubicBezTo>
                    <a:pt x="10671" y="2469"/>
                    <a:pt x="10818" y="2525"/>
                    <a:pt x="10933" y="2639"/>
                  </a:cubicBezTo>
                  <a:lnTo>
                    <a:pt x="11646" y="3352"/>
                  </a:lnTo>
                  <a:lnTo>
                    <a:pt x="10832" y="4171"/>
                  </a:lnTo>
                  <a:lnTo>
                    <a:pt x="10115" y="3454"/>
                  </a:lnTo>
                  <a:cubicBezTo>
                    <a:pt x="9752" y="3096"/>
                    <a:pt x="10016" y="2469"/>
                    <a:pt x="10518" y="2469"/>
                  </a:cubicBezTo>
                  <a:close/>
                  <a:moveTo>
                    <a:pt x="6643" y="5270"/>
                  </a:moveTo>
                  <a:cubicBezTo>
                    <a:pt x="6753" y="5270"/>
                    <a:pt x="6865" y="5312"/>
                    <a:pt x="6950" y="5395"/>
                  </a:cubicBezTo>
                  <a:cubicBezTo>
                    <a:pt x="7250" y="5719"/>
                    <a:pt x="6976" y="6136"/>
                    <a:pt x="6643" y="6136"/>
                  </a:cubicBezTo>
                  <a:cubicBezTo>
                    <a:pt x="6542" y="6136"/>
                    <a:pt x="6436" y="6097"/>
                    <a:pt x="6338" y="6006"/>
                  </a:cubicBezTo>
                  <a:cubicBezTo>
                    <a:pt x="6168" y="5841"/>
                    <a:pt x="6168" y="5565"/>
                    <a:pt x="6338" y="5395"/>
                  </a:cubicBezTo>
                  <a:cubicBezTo>
                    <a:pt x="6421" y="5312"/>
                    <a:pt x="6532" y="5270"/>
                    <a:pt x="6643" y="5270"/>
                  </a:cubicBezTo>
                  <a:close/>
                  <a:moveTo>
                    <a:pt x="6745" y="3072"/>
                  </a:moveTo>
                  <a:cubicBezTo>
                    <a:pt x="6819" y="3072"/>
                    <a:pt x="6893" y="3099"/>
                    <a:pt x="6950" y="3155"/>
                  </a:cubicBezTo>
                  <a:lnTo>
                    <a:pt x="9195" y="5404"/>
                  </a:lnTo>
                  <a:cubicBezTo>
                    <a:pt x="9250" y="5459"/>
                    <a:pt x="9282" y="5528"/>
                    <a:pt x="9282" y="5606"/>
                  </a:cubicBezTo>
                  <a:cubicBezTo>
                    <a:pt x="9282" y="5684"/>
                    <a:pt x="9250" y="5758"/>
                    <a:pt x="9195" y="5813"/>
                  </a:cubicBezTo>
                  <a:lnTo>
                    <a:pt x="6541" y="8467"/>
                  </a:lnTo>
                  <a:lnTo>
                    <a:pt x="5418" y="7345"/>
                  </a:lnTo>
                  <a:lnTo>
                    <a:pt x="6164" y="6600"/>
                  </a:lnTo>
                  <a:cubicBezTo>
                    <a:pt x="6330" y="6685"/>
                    <a:pt x="6496" y="6723"/>
                    <a:pt x="6652" y="6723"/>
                  </a:cubicBezTo>
                  <a:cubicBezTo>
                    <a:pt x="7462" y="6723"/>
                    <a:pt x="8034" y="5704"/>
                    <a:pt x="7359" y="4994"/>
                  </a:cubicBezTo>
                  <a:cubicBezTo>
                    <a:pt x="7140" y="4785"/>
                    <a:pt x="6891" y="4695"/>
                    <a:pt x="6652" y="4695"/>
                  </a:cubicBezTo>
                  <a:cubicBezTo>
                    <a:pt x="5966" y="4695"/>
                    <a:pt x="5359" y="5430"/>
                    <a:pt x="5754" y="6190"/>
                  </a:cubicBezTo>
                  <a:lnTo>
                    <a:pt x="5009" y="6935"/>
                  </a:lnTo>
                  <a:lnTo>
                    <a:pt x="3887" y="5813"/>
                  </a:lnTo>
                  <a:lnTo>
                    <a:pt x="6541" y="3155"/>
                  </a:lnTo>
                  <a:cubicBezTo>
                    <a:pt x="6598" y="3099"/>
                    <a:pt x="6672" y="3072"/>
                    <a:pt x="6745" y="3072"/>
                  </a:cubicBezTo>
                  <a:close/>
                  <a:moveTo>
                    <a:pt x="3514" y="6250"/>
                  </a:moveTo>
                  <a:lnTo>
                    <a:pt x="6095" y="8830"/>
                  </a:lnTo>
                  <a:lnTo>
                    <a:pt x="5143" y="9511"/>
                  </a:lnTo>
                  <a:lnTo>
                    <a:pt x="4807" y="9175"/>
                  </a:lnTo>
                  <a:cubicBezTo>
                    <a:pt x="4752" y="9118"/>
                    <a:pt x="4676" y="9089"/>
                    <a:pt x="4600" y="9089"/>
                  </a:cubicBezTo>
                  <a:cubicBezTo>
                    <a:pt x="4525" y="9089"/>
                    <a:pt x="4450" y="9118"/>
                    <a:pt x="4397" y="9175"/>
                  </a:cubicBezTo>
                  <a:cubicBezTo>
                    <a:pt x="4342" y="9230"/>
                    <a:pt x="4269" y="9258"/>
                    <a:pt x="4190" y="9258"/>
                  </a:cubicBezTo>
                  <a:cubicBezTo>
                    <a:pt x="4112" y="9258"/>
                    <a:pt x="4043" y="9230"/>
                    <a:pt x="3988" y="9175"/>
                  </a:cubicBezTo>
                  <a:lnTo>
                    <a:pt x="3169" y="8357"/>
                  </a:lnTo>
                  <a:cubicBezTo>
                    <a:pt x="3119" y="8301"/>
                    <a:pt x="3087" y="8232"/>
                    <a:pt x="3087" y="8154"/>
                  </a:cubicBezTo>
                  <a:cubicBezTo>
                    <a:pt x="3087" y="8076"/>
                    <a:pt x="3119" y="8002"/>
                    <a:pt x="3169" y="7947"/>
                  </a:cubicBezTo>
                  <a:cubicBezTo>
                    <a:pt x="3284" y="7841"/>
                    <a:pt x="3284" y="7648"/>
                    <a:pt x="3169" y="7542"/>
                  </a:cubicBezTo>
                  <a:lnTo>
                    <a:pt x="2834" y="7202"/>
                  </a:lnTo>
                  <a:lnTo>
                    <a:pt x="3514" y="6250"/>
                  </a:lnTo>
                  <a:close/>
                  <a:moveTo>
                    <a:pt x="8992" y="1"/>
                  </a:moveTo>
                  <a:cubicBezTo>
                    <a:pt x="8919" y="1"/>
                    <a:pt x="8845" y="29"/>
                    <a:pt x="8790" y="87"/>
                  </a:cubicBezTo>
                  <a:lnTo>
                    <a:pt x="7562" y="1310"/>
                  </a:lnTo>
                  <a:cubicBezTo>
                    <a:pt x="7451" y="1416"/>
                    <a:pt x="7451" y="1614"/>
                    <a:pt x="7562" y="1720"/>
                  </a:cubicBezTo>
                  <a:lnTo>
                    <a:pt x="8482" y="2639"/>
                  </a:lnTo>
                  <a:cubicBezTo>
                    <a:pt x="8629" y="2782"/>
                    <a:pt x="8804" y="2888"/>
                    <a:pt x="9001" y="2938"/>
                  </a:cubicBezTo>
                  <a:lnTo>
                    <a:pt x="8275" y="3661"/>
                  </a:lnTo>
                  <a:lnTo>
                    <a:pt x="7359" y="2741"/>
                  </a:lnTo>
                  <a:cubicBezTo>
                    <a:pt x="7194" y="2575"/>
                    <a:pt x="6978" y="2488"/>
                    <a:pt x="6743" y="2488"/>
                  </a:cubicBezTo>
                  <a:cubicBezTo>
                    <a:pt x="6513" y="2488"/>
                    <a:pt x="6297" y="2575"/>
                    <a:pt x="6131" y="2741"/>
                  </a:cubicBezTo>
                  <a:lnTo>
                    <a:pt x="4296" y="4580"/>
                  </a:lnTo>
                  <a:lnTo>
                    <a:pt x="2769" y="3053"/>
                  </a:lnTo>
                  <a:lnTo>
                    <a:pt x="2972" y="2851"/>
                  </a:lnTo>
                  <a:cubicBezTo>
                    <a:pt x="3087" y="2736"/>
                    <a:pt x="3087" y="2552"/>
                    <a:pt x="2972" y="2442"/>
                  </a:cubicBezTo>
                  <a:cubicBezTo>
                    <a:pt x="2916" y="2384"/>
                    <a:pt x="2843" y="2355"/>
                    <a:pt x="2769" y="2355"/>
                  </a:cubicBezTo>
                  <a:cubicBezTo>
                    <a:pt x="2696" y="2355"/>
                    <a:pt x="2622" y="2384"/>
                    <a:pt x="2567" y="2442"/>
                  </a:cubicBezTo>
                  <a:lnTo>
                    <a:pt x="2360" y="2644"/>
                  </a:lnTo>
                  <a:lnTo>
                    <a:pt x="1951" y="2239"/>
                  </a:lnTo>
                  <a:lnTo>
                    <a:pt x="2157" y="2032"/>
                  </a:lnTo>
                  <a:cubicBezTo>
                    <a:pt x="2268" y="1922"/>
                    <a:pt x="2268" y="1738"/>
                    <a:pt x="2157" y="1623"/>
                  </a:cubicBezTo>
                  <a:cubicBezTo>
                    <a:pt x="2100" y="1568"/>
                    <a:pt x="2026" y="1540"/>
                    <a:pt x="1953" y="1540"/>
                  </a:cubicBezTo>
                  <a:cubicBezTo>
                    <a:pt x="1879" y="1540"/>
                    <a:pt x="1806" y="1568"/>
                    <a:pt x="1748" y="1623"/>
                  </a:cubicBezTo>
                  <a:lnTo>
                    <a:pt x="1546" y="1830"/>
                  </a:lnTo>
                  <a:lnTo>
                    <a:pt x="1136" y="1421"/>
                  </a:lnTo>
                  <a:lnTo>
                    <a:pt x="1339" y="1214"/>
                  </a:lnTo>
                  <a:cubicBezTo>
                    <a:pt x="1454" y="1103"/>
                    <a:pt x="1454" y="919"/>
                    <a:pt x="1339" y="809"/>
                  </a:cubicBezTo>
                  <a:cubicBezTo>
                    <a:pt x="1284" y="751"/>
                    <a:pt x="1210" y="723"/>
                    <a:pt x="1136" y="723"/>
                  </a:cubicBezTo>
                  <a:cubicBezTo>
                    <a:pt x="1062" y="723"/>
                    <a:pt x="987" y="751"/>
                    <a:pt x="929" y="809"/>
                  </a:cubicBezTo>
                  <a:lnTo>
                    <a:pt x="727" y="1011"/>
                  </a:lnTo>
                  <a:cubicBezTo>
                    <a:pt x="662" y="950"/>
                    <a:pt x="591" y="925"/>
                    <a:pt x="523" y="925"/>
                  </a:cubicBezTo>
                  <a:cubicBezTo>
                    <a:pt x="300" y="925"/>
                    <a:pt x="116" y="1205"/>
                    <a:pt x="318" y="1421"/>
                  </a:cubicBezTo>
                  <a:lnTo>
                    <a:pt x="115" y="1623"/>
                  </a:lnTo>
                  <a:cubicBezTo>
                    <a:pt x="0" y="1738"/>
                    <a:pt x="0" y="1922"/>
                    <a:pt x="115" y="2032"/>
                  </a:cubicBezTo>
                  <a:cubicBezTo>
                    <a:pt x="171" y="2090"/>
                    <a:pt x="244" y="2119"/>
                    <a:pt x="318" y="2119"/>
                  </a:cubicBezTo>
                  <a:cubicBezTo>
                    <a:pt x="392" y="2119"/>
                    <a:pt x="467" y="2090"/>
                    <a:pt x="525" y="2032"/>
                  </a:cubicBezTo>
                  <a:lnTo>
                    <a:pt x="727" y="1830"/>
                  </a:lnTo>
                  <a:lnTo>
                    <a:pt x="1136" y="2239"/>
                  </a:lnTo>
                  <a:lnTo>
                    <a:pt x="929" y="2442"/>
                  </a:lnTo>
                  <a:cubicBezTo>
                    <a:pt x="819" y="2552"/>
                    <a:pt x="819" y="2736"/>
                    <a:pt x="929" y="2851"/>
                  </a:cubicBezTo>
                  <a:cubicBezTo>
                    <a:pt x="987" y="2906"/>
                    <a:pt x="1062" y="2934"/>
                    <a:pt x="1136" y="2934"/>
                  </a:cubicBezTo>
                  <a:cubicBezTo>
                    <a:pt x="1210" y="2934"/>
                    <a:pt x="1284" y="2906"/>
                    <a:pt x="1339" y="2851"/>
                  </a:cubicBezTo>
                  <a:lnTo>
                    <a:pt x="1546" y="2644"/>
                  </a:lnTo>
                  <a:lnTo>
                    <a:pt x="1951" y="3053"/>
                  </a:lnTo>
                  <a:lnTo>
                    <a:pt x="1748" y="3260"/>
                  </a:lnTo>
                  <a:cubicBezTo>
                    <a:pt x="1633" y="3371"/>
                    <a:pt x="1633" y="3555"/>
                    <a:pt x="1748" y="3665"/>
                  </a:cubicBezTo>
                  <a:cubicBezTo>
                    <a:pt x="1806" y="3723"/>
                    <a:pt x="1879" y="3751"/>
                    <a:pt x="1953" y="3751"/>
                  </a:cubicBezTo>
                  <a:cubicBezTo>
                    <a:pt x="2026" y="3751"/>
                    <a:pt x="2100" y="3723"/>
                    <a:pt x="2157" y="3665"/>
                  </a:cubicBezTo>
                  <a:lnTo>
                    <a:pt x="2360" y="3463"/>
                  </a:lnTo>
                  <a:lnTo>
                    <a:pt x="3887" y="4985"/>
                  </a:lnTo>
                  <a:lnTo>
                    <a:pt x="3275" y="5602"/>
                  </a:lnTo>
                  <a:cubicBezTo>
                    <a:pt x="3261" y="5611"/>
                    <a:pt x="3252" y="5625"/>
                    <a:pt x="3243" y="5638"/>
                  </a:cubicBezTo>
                  <a:lnTo>
                    <a:pt x="2222" y="7064"/>
                  </a:lnTo>
                  <a:cubicBezTo>
                    <a:pt x="2139" y="7179"/>
                    <a:pt x="2153" y="7340"/>
                    <a:pt x="2249" y="7437"/>
                  </a:cubicBezTo>
                  <a:lnTo>
                    <a:pt x="2594" y="7782"/>
                  </a:lnTo>
                  <a:cubicBezTo>
                    <a:pt x="2438" y="8104"/>
                    <a:pt x="2498" y="8499"/>
                    <a:pt x="2760" y="8766"/>
                  </a:cubicBezTo>
                  <a:lnTo>
                    <a:pt x="2967" y="8968"/>
                  </a:lnTo>
                  <a:cubicBezTo>
                    <a:pt x="2861" y="9074"/>
                    <a:pt x="2852" y="9244"/>
                    <a:pt x="2949" y="9359"/>
                  </a:cubicBezTo>
                  <a:cubicBezTo>
                    <a:pt x="3006" y="9429"/>
                    <a:pt x="3088" y="9464"/>
                    <a:pt x="3170" y="9464"/>
                  </a:cubicBezTo>
                  <a:cubicBezTo>
                    <a:pt x="3244" y="9464"/>
                    <a:pt x="3319" y="9435"/>
                    <a:pt x="3376" y="9378"/>
                  </a:cubicBezTo>
                  <a:lnTo>
                    <a:pt x="3579" y="9585"/>
                  </a:lnTo>
                  <a:cubicBezTo>
                    <a:pt x="3737" y="9749"/>
                    <a:pt x="3965" y="9837"/>
                    <a:pt x="4193" y="9837"/>
                  </a:cubicBezTo>
                  <a:cubicBezTo>
                    <a:pt x="4322" y="9837"/>
                    <a:pt x="4451" y="9808"/>
                    <a:pt x="4568" y="9750"/>
                  </a:cubicBezTo>
                  <a:lnTo>
                    <a:pt x="4908" y="10095"/>
                  </a:lnTo>
                  <a:cubicBezTo>
                    <a:pt x="4964" y="10149"/>
                    <a:pt x="5038" y="10177"/>
                    <a:pt x="5112" y="10177"/>
                  </a:cubicBezTo>
                  <a:cubicBezTo>
                    <a:pt x="5171" y="10177"/>
                    <a:pt x="5230" y="10159"/>
                    <a:pt x="5281" y="10123"/>
                  </a:cubicBezTo>
                  <a:lnTo>
                    <a:pt x="6711" y="9102"/>
                  </a:lnTo>
                  <a:cubicBezTo>
                    <a:pt x="6720" y="9093"/>
                    <a:pt x="6734" y="9083"/>
                    <a:pt x="6743" y="9074"/>
                  </a:cubicBezTo>
                  <a:lnTo>
                    <a:pt x="7359" y="8458"/>
                  </a:lnTo>
                  <a:lnTo>
                    <a:pt x="8882" y="9985"/>
                  </a:lnTo>
                  <a:lnTo>
                    <a:pt x="8679" y="10187"/>
                  </a:lnTo>
                  <a:cubicBezTo>
                    <a:pt x="8565" y="10302"/>
                    <a:pt x="8565" y="10486"/>
                    <a:pt x="8679" y="10597"/>
                  </a:cubicBezTo>
                  <a:cubicBezTo>
                    <a:pt x="8735" y="10654"/>
                    <a:pt x="8808" y="10683"/>
                    <a:pt x="8882" y="10683"/>
                  </a:cubicBezTo>
                  <a:cubicBezTo>
                    <a:pt x="8957" y="10683"/>
                    <a:pt x="9031" y="10654"/>
                    <a:pt x="9089" y="10597"/>
                  </a:cubicBezTo>
                  <a:lnTo>
                    <a:pt x="9291" y="10394"/>
                  </a:lnTo>
                  <a:lnTo>
                    <a:pt x="9701" y="10803"/>
                  </a:lnTo>
                  <a:lnTo>
                    <a:pt x="9494" y="11006"/>
                  </a:lnTo>
                  <a:cubicBezTo>
                    <a:pt x="9383" y="11116"/>
                    <a:pt x="9383" y="11300"/>
                    <a:pt x="9494" y="11415"/>
                  </a:cubicBezTo>
                  <a:cubicBezTo>
                    <a:pt x="9551" y="11470"/>
                    <a:pt x="9626" y="11498"/>
                    <a:pt x="9700" y="11498"/>
                  </a:cubicBezTo>
                  <a:cubicBezTo>
                    <a:pt x="9774" y="11498"/>
                    <a:pt x="9848" y="11470"/>
                    <a:pt x="9903" y="11415"/>
                  </a:cubicBezTo>
                  <a:lnTo>
                    <a:pt x="10110" y="11208"/>
                  </a:lnTo>
                  <a:lnTo>
                    <a:pt x="10515" y="11618"/>
                  </a:lnTo>
                  <a:lnTo>
                    <a:pt x="10312" y="11825"/>
                  </a:lnTo>
                  <a:cubicBezTo>
                    <a:pt x="10197" y="11935"/>
                    <a:pt x="10197" y="12119"/>
                    <a:pt x="10312" y="12229"/>
                  </a:cubicBezTo>
                  <a:cubicBezTo>
                    <a:pt x="10370" y="12287"/>
                    <a:pt x="10443" y="12316"/>
                    <a:pt x="10517" y="12316"/>
                  </a:cubicBezTo>
                  <a:cubicBezTo>
                    <a:pt x="10591" y="12316"/>
                    <a:pt x="10664" y="12287"/>
                    <a:pt x="10722" y="12229"/>
                  </a:cubicBezTo>
                  <a:lnTo>
                    <a:pt x="10924" y="12027"/>
                  </a:lnTo>
                  <a:cubicBezTo>
                    <a:pt x="10989" y="12088"/>
                    <a:pt x="11060" y="12113"/>
                    <a:pt x="11128" y="12113"/>
                  </a:cubicBezTo>
                  <a:cubicBezTo>
                    <a:pt x="11351" y="12113"/>
                    <a:pt x="11535" y="11833"/>
                    <a:pt x="11333" y="11618"/>
                  </a:cubicBezTo>
                  <a:lnTo>
                    <a:pt x="11536" y="11415"/>
                  </a:lnTo>
                  <a:cubicBezTo>
                    <a:pt x="11651" y="11300"/>
                    <a:pt x="11651" y="11116"/>
                    <a:pt x="11536" y="11006"/>
                  </a:cubicBezTo>
                  <a:cubicBezTo>
                    <a:pt x="11481" y="10948"/>
                    <a:pt x="11407" y="10920"/>
                    <a:pt x="11333" y="10920"/>
                  </a:cubicBezTo>
                  <a:cubicBezTo>
                    <a:pt x="11260" y="10920"/>
                    <a:pt x="11186" y="10948"/>
                    <a:pt x="11131" y="11006"/>
                  </a:cubicBezTo>
                  <a:lnTo>
                    <a:pt x="10924" y="11208"/>
                  </a:lnTo>
                  <a:lnTo>
                    <a:pt x="10515" y="10803"/>
                  </a:lnTo>
                  <a:lnTo>
                    <a:pt x="10722" y="10597"/>
                  </a:lnTo>
                  <a:cubicBezTo>
                    <a:pt x="10832" y="10486"/>
                    <a:pt x="10832" y="10302"/>
                    <a:pt x="10722" y="10187"/>
                  </a:cubicBezTo>
                  <a:cubicBezTo>
                    <a:pt x="10664" y="10132"/>
                    <a:pt x="10591" y="10104"/>
                    <a:pt x="10517" y="10104"/>
                  </a:cubicBezTo>
                  <a:cubicBezTo>
                    <a:pt x="10443" y="10104"/>
                    <a:pt x="10370" y="10132"/>
                    <a:pt x="10312" y="10187"/>
                  </a:cubicBezTo>
                  <a:lnTo>
                    <a:pt x="10110" y="10394"/>
                  </a:lnTo>
                  <a:lnTo>
                    <a:pt x="9701" y="9985"/>
                  </a:lnTo>
                  <a:lnTo>
                    <a:pt x="9903" y="9778"/>
                  </a:lnTo>
                  <a:cubicBezTo>
                    <a:pt x="10018" y="9667"/>
                    <a:pt x="10018" y="9483"/>
                    <a:pt x="9903" y="9373"/>
                  </a:cubicBezTo>
                  <a:cubicBezTo>
                    <a:pt x="9848" y="9316"/>
                    <a:pt x="9774" y="9287"/>
                    <a:pt x="9700" y="9287"/>
                  </a:cubicBezTo>
                  <a:cubicBezTo>
                    <a:pt x="9626" y="9287"/>
                    <a:pt x="9551" y="9316"/>
                    <a:pt x="9494" y="9373"/>
                  </a:cubicBezTo>
                  <a:lnTo>
                    <a:pt x="9291" y="9575"/>
                  </a:lnTo>
                  <a:lnTo>
                    <a:pt x="7764" y="8053"/>
                  </a:lnTo>
                  <a:lnTo>
                    <a:pt x="9604" y="6213"/>
                  </a:lnTo>
                  <a:cubicBezTo>
                    <a:pt x="9770" y="6048"/>
                    <a:pt x="9857" y="5831"/>
                    <a:pt x="9857" y="5602"/>
                  </a:cubicBezTo>
                  <a:cubicBezTo>
                    <a:pt x="9857" y="5367"/>
                    <a:pt x="9770" y="5151"/>
                    <a:pt x="9604" y="4985"/>
                  </a:cubicBezTo>
                  <a:lnTo>
                    <a:pt x="8684" y="4070"/>
                  </a:lnTo>
                  <a:lnTo>
                    <a:pt x="9406" y="3348"/>
                  </a:lnTo>
                  <a:cubicBezTo>
                    <a:pt x="9457" y="3536"/>
                    <a:pt x="9558" y="3716"/>
                    <a:pt x="9705" y="3863"/>
                  </a:cubicBezTo>
                  <a:lnTo>
                    <a:pt x="10625" y="4783"/>
                  </a:lnTo>
                  <a:cubicBezTo>
                    <a:pt x="10683" y="4840"/>
                    <a:pt x="10756" y="4869"/>
                    <a:pt x="10830" y="4869"/>
                  </a:cubicBezTo>
                  <a:cubicBezTo>
                    <a:pt x="10903" y="4869"/>
                    <a:pt x="10977" y="4840"/>
                    <a:pt x="11034" y="4783"/>
                  </a:cubicBezTo>
                  <a:lnTo>
                    <a:pt x="12258" y="3559"/>
                  </a:lnTo>
                  <a:cubicBezTo>
                    <a:pt x="12373" y="3444"/>
                    <a:pt x="12373" y="3260"/>
                    <a:pt x="12258" y="3150"/>
                  </a:cubicBezTo>
                  <a:lnTo>
                    <a:pt x="11343" y="2230"/>
                  </a:lnTo>
                  <a:cubicBezTo>
                    <a:pt x="11116" y="2004"/>
                    <a:pt x="10818" y="1892"/>
                    <a:pt x="10519" y="1892"/>
                  </a:cubicBezTo>
                  <a:cubicBezTo>
                    <a:pt x="10496" y="1892"/>
                    <a:pt x="10473" y="1893"/>
                    <a:pt x="10450" y="1894"/>
                  </a:cubicBezTo>
                  <a:cubicBezTo>
                    <a:pt x="10469" y="1572"/>
                    <a:pt x="10358" y="1250"/>
                    <a:pt x="10115" y="1002"/>
                  </a:cubicBezTo>
                  <a:lnTo>
                    <a:pt x="9195" y="87"/>
                  </a:lnTo>
                  <a:cubicBezTo>
                    <a:pt x="9139" y="29"/>
                    <a:pt x="9066" y="1"/>
                    <a:pt x="8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74"/>
          <p:cNvGrpSpPr/>
          <p:nvPr/>
        </p:nvGrpSpPr>
        <p:grpSpPr>
          <a:xfrm>
            <a:off x="1219396" y="3510041"/>
            <a:ext cx="398826" cy="398960"/>
            <a:chOff x="1219396" y="3586241"/>
            <a:chExt cx="398826" cy="398960"/>
          </a:xfrm>
        </p:grpSpPr>
        <p:sp>
          <p:nvSpPr>
            <p:cNvPr id="4997" name="Google Shape;4997;p74"/>
            <p:cNvSpPr/>
            <p:nvPr/>
          </p:nvSpPr>
          <p:spPr>
            <a:xfrm>
              <a:off x="1294182" y="3661027"/>
              <a:ext cx="249230" cy="249365"/>
            </a:xfrm>
            <a:custGeom>
              <a:avLst/>
              <a:gdLst/>
              <a:ahLst/>
              <a:cxnLst/>
              <a:rect l="l" t="t" r="r" b="b"/>
              <a:pathLst>
                <a:path w="9241" h="9246" extrusionOk="0">
                  <a:moveTo>
                    <a:pt x="1" y="1"/>
                  </a:moveTo>
                  <a:lnTo>
                    <a:pt x="9241" y="1"/>
                  </a:lnTo>
                  <a:lnTo>
                    <a:pt x="9241" y="9246"/>
                  </a:lnTo>
                  <a:lnTo>
                    <a:pt x="1" y="924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4"/>
            <p:cNvSpPr/>
            <p:nvPr/>
          </p:nvSpPr>
          <p:spPr>
            <a:xfrm>
              <a:off x="1219396" y="3586241"/>
              <a:ext cx="109067" cy="109067"/>
            </a:xfrm>
            <a:custGeom>
              <a:avLst/>
              <a:gdLst/>
              <a:ahLst/>
              <a:cxnLst/>
              <a:rect l="l" t="t" r="r" b="b"/>
              <a:pathLst>
                <a:path w="4044" h="4044" extrusionOk="0">
                  <a:moveTo>
                    <a:pt x="3463" y="580"/>
                  </a:moveTo>
                  <a:lnTo>
                    <a:pt x="3463" y="1155"/>
                  </a:lnTo>
                  <a:lnTo>
                    <a:pt x="1444" y="1155"/>
                  </a:lnTo>
                  <a:cubicBezTo>
                    <a:pt x="1283" y="1155"/>
                    <a:pt x="1155" y="1288"/>
                    <a:pt x="1155" y="1445"/>
                  </a:cubicBezTo>
                  <a:lnTo>
                    <a:pt x="1155" y="3468"/>
                  </a:lnTo>
                  <a:lnTo>
                    <a:pt x="575" y="3468"/>
                  </a:lnTo>
                  <a:lnTo>
                    <a:pt x="575" y="580"/>
                  </a:lnTo>
                  <a:close/>
                  <a:moveTo>
                    <a:pt x="290" y="1"/>
                  </a:moveTo>
                  <a:cubicBezTo>
                    <a:pt x="129" y="1"/>
                    <a:pt x="0" y="129"/>
                    <a:pt x="0" y="290"/>
                  </a:cubicBezTo>
                  <a:lnTo>
                    <a:pt x="0" y="3758"/>
                  </a:lnTo>
                  <a:cubicBezTo>
                    <a:pt x="0" y="3915"/>
                    <a:pt x="129" y="4043"/>
                    <a:pt x="290" y="4043"/>
                  </a:cubicBezTo>
                  <a:lnTo>
                    <a:pt x="1444" y="4043"/>
                  </a:lnTo>
                  <a:cubicBezTo>
                    <a:pt x="1601" y="4043"/>
                    <a:pt x="1734" y="3915"/>
                    <a:pt x="1734" y="3758"/>
                  </a:cubicBezTo>
                  <a:lnTo>
                    <a:pt x="1734" y="1734"/>
                  </a:lnTo>
                  <a:lnTo>
                    <a:pt x="3753" y="1734"/>
                  </a:lnTo>
                  <a:cubicBezTo>
                    <a:pt x="3914" y="1734"/>
                    <a:pt x="4043" y="1606"/>
                    <a:pt x="4043" y="1445"/>
                  </a:cubicBezTo>
                  <a:lnTo>
                    <a:pt x="4043" y="290"/>
                  </a:lnTo>
                  <a:cubicBezTo>
                    <a:pt x="4043" y="129"/>
                    <a:pt x="3914" y="1"/>
                    <a:pt x="3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4"/>
            <p:cNvSpPr/>
            <p:nvPr/>
          </p:nvSpPr>
          <p:spPr>
            <a:xfrm>
              <a:off x="1219396" y="3875999"/>
              <a:ext cx="109067" cy="109202"/>
            </a:xfrm>
            <a:custGeom>
              <a:avLst/>
              <a:gdLst/>
              <a:ahLst/>
              <a:cxnLst/>
              <a:rect l="l" t="t" r="r" b="b"/>
              <a:pathLst>
                <a:path w="4044" h="4049" extrusionOk="0">
                  <a:moveTo>
                    <a:pt x="1155" y="580"/>
                  </a:moveTo>
                  <a:lnTo>
                    <a:pt x="1155" y="2604"/>
                  </a:lnTo>
                  <a:cubicBezTo>
                    <a:pt x="1155" y="2760"/>
                    <a:pt x="1283" y="2894"/>
                    <a:pt x="1444" y="2894"/>
                  </a:cubicBezTo>
                  <a:lnTo>
                    <a:pt x="3463" y="2894"/>
                  </a:lnTo>
                  <a:lnTo>
                    <a:pt x="3463" y="3469"/>
                  </a:lnTo>
                  <a:lnTo>
                    <a:pt x="575" y="3469"/>
                  </a:lnTo>
                  <a:lnTo>
                    <a:pt x="575" y="580"/>
                  </a:lnTo>
                  <a:close/>
                  <a:moveTo>
                    <a:pt x="290" y="1"/>
                  </a:moveTo>
                  <a:cubicBezTo>
                    <a:pt x="129" y="1"/>
                    <a:pt x="0" y="134"/>
                    <a:pt x="0" y="291"/>
                  </a:cubicBezTo>
                  <a:lnTo>
                    <a:pt x="0" y="3759"/>
                  </a:lnTo>
                  <a:cubicBezTo>
                    <a:pt x="0" y="3920"/>
                    <a:pt x="129" y="4048"/>
                    <a:pt x="290" y="4048"/>
                  </a:cubicBezTo>
                  <a:lnTo>
                    <a:pt x="3753" y="4048"/>
                  </a:lnTo>
                  <a:cubicBezTo>
                    <a:pt x="3914" y="4048"/>
                    <a:pt x="4043" y="3920"/>
                    <a:pt x="4043" y="3759"/>
                  </a:cubicBezTo>
                  <a:lnTo>
                    <a:pt x="4043" y="2604"/>
                  </a:lnTo>
                  <a:cubicBezTo>
                    <a:pt x="4043" y="2443"/>
                    <a:pt x="3914" y="2314"/>
                    <a:pt x="3753" y="2314"/>
                  </a:cubicBezTo>
                  <a:lnTo>
                    <a:pt x="1734" y="2314"/>
                  </a:lnTo>
                  <a:lnTo>
                    <a:pt x="1734" y="291"/>
                  </a:lnTo>
                  <a:cubicBezTo>
                    <a:pt x="1734" y="134"/>
                    <a:pt x="1601" y="1"/>
                    <a:pt x="1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4"/>
            <p:cNvSpPr/>
            <p:nvPr/>
          </p:nvSpPr>
          <p:spPr>
            <a:xfrm>
              <a:off x="1509155" y="3875999"/>
              <a:ext cx="109067" cy="109202"/>
            </a:xfrm>
            <a:custGeom>
              <a:avLst/>
              <a:gdLst/>
              <a:ahLst/>
              <a:cxnLst/>
              <a:rect l="l" t="t" r="r" b="b"/>
              <a:pathLst>
                <a:path w="4044" h="4049" extrusionOk="0">
                  <a:moveTo>
                    <a:pt x="3468" y="580"/>
                  </a:moveTo>
                  <a:lnTo>
                    <a:pt x="3468" y="3469"/>
                  </a:lnTo>
                  <a:lnTo>
                    <a:pt x="580" y="3469"/>
                  </a:lnTo>
                  <a:lnTo>
                    <a:pt x="580" y="2894"/>
                  </a:lnTo>
                  <a:lnTo>
                    <a:pt x="2599" y="2894"/>
                  </a:lnTo>
                  <a:cubicBezTo>
                    <a:pt x="2760" y="2894"/>
                    <a:pt x="2889" y="2760"/>
                    <a:pt x="2889" y="2604"/>
                  </a:cubicBezTo>
                  <a:lnTo>
                    <a:pt x="2889" y="580"/>
                  </a:lnTo>
                  <a:close/>
                  <a:moveTo>
                    <a:pt x="2599" y="1"/>
                  </a:moveTo>
                  <a:cubicBezTo>
                    <a:pt x="2443" y="1"/>
                    <a:pt x="2309" y="134"/>
                    <a:pt x="2309" y="291"/>
                  </a:cubicBezTo>
                  <a:lnTo>
                    <a:pt x="2309" y="2314"/>
                  </a:lnTo>
                  <a:lnTo>
                    <a:pt x="290" y="2314"/>
                  </a:lnTo>
                  <a:cubicBezTo>
                    <a:pt x="129" y="2314"/>
                    <a:pt x="0" y="2443"/>
                    <a:pt x="0" y="2604"/>
                  </a:cubicBezTo>
                  <a:lnTo>
                    <a:pt x="0" y="3759"/>
                  </a:lnTo>
                  <a:cubicBezTo>
                    <a:pt x="0" y="3920"/>
                    <a:pt x="129" y="4048"/>
                    <a:pt x="290" y="4048"/>
                  </a:cubicBezTo>
                  <a:lnTo>
                    <a:pt x="3754" y="4048"/>
                  </a:lnTo>
                  <a:cubicBezTo>
                    <a:pt x="3915" y="4048"/>
                    <a:pt x="4043" y="3920"/>
                    <a:pt x="4043" y="3759"/>
                  </a:cubicBezTo>
                  <a:lnTo>
                    <a:pt x="4043" y="291"/>
                  </a:lnTo>
                  <a:cubicBezTo>
                    <a:pt x="4043" y="134"/>
                    <a:pt x="3915" y="1"/>
                    <a:pt x="3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4"/>
            <p:cNvSpPr/>
            <p:nvPr/>
          </p:nvSpPr>
          <p:spPr>
            <a:xfrm>
              <a:off x="1509155" y="3586241"/>
              <a:ext cx="109067" cy="109067"/>
            </a:xfrm>
            <a:custGeom>
              <a:avLst/>
              <a:gdLst/>
              <a:ahLst/>
              <a:cxnLst/>
              <a:rect l="l" t="t" r="r" b="b"/>
              <a:pathLst>
                <a:path w="4044" h="4044" extrusionOk="0">
                  <a:moveTo>
                    <a:pt x="3468" y="580"/>
                  </a:moveTo>
                  <a:lnTo>
                    <a:pt x="3468" y="3468"/>
                  </a:lnTo>
                  <a:lnTo>
                    <a:pt x="2889" y="3468"/>
                  </a:lnTo>
                  <a:lnTo>
                    <a:pt x="2889" y="1445"/>
                  </a:lnTo>
                  <a:cubicBezTo>
                    <a:pt x="2889" y="1288"/>
                    <a:pt x="2760" y="1155"/>
                    <a:pt x="2599" y="1155"/>
                  </a:cubicBezTo>
                  <a:lnTo>
                    <a:pt x="580" y="1155"/>
                  </a:lnTo>
                  <a:lnTo>
                    <a:pt x="580" y="580"/>
                  </a:lnTo>
                  <a:close/>
                  <a:moveTo>
                    <a:pt x="290" y="1"/>
                  </a:moveTo>
                  <a:cubicBezTo>
                    <a:pt x="129" y="1"/>
                    <a:pt x="0" y="129"/>
                    <a:pt x="0" y="290"/>
                  </a:cubicBezTo>
                  <a:lnTo>
                    <a:pt x="0" y="1445"/>
                  </a:lnTo>
                  <a:cubicBezTo>
                    <a:pt x="0" y="1606"/>
                    <a:pt x="129" y="1734"/>
                    <a:pt x="290" y="1734"/>
                  </a:cubicBezTo>
                  <a:lnTo>
                    <a:pt x="2309" y="1734"/>
                  </a:lnTo>
                  <a:lnTo>
                    <a:pt x="2309" y="3758"/>
                  </a:lnTo>
                  <a:cubicBezTo>
                    <a:pt x="2309" y="3915"/>
                    <a:pt x="2443" y="4043"/>
                    <a:pt x="2599" y="4043"/>
                  </a:cubicBezTo>
                  <a:lnTo>
                    <a:pt x="3754" y="4043"/>
                  </a:lnTo>
                  <a:cubicBezTo>
                    <a:pt x="3915" y="4043"/>
                    <a:pt x="4043" y="3915"/>
                    <a:pt x="4043" y="3758"/>
                  </a:cubicBezTo>
                  <a:lnTo>
                    <a:pt x="4043" y="290"/>
                  </a:lnTo>
                  <a:cubicBezTo>
                    <a:pt x="4043" y="129"/>
                    <a:pt x="3915" y="1"/>
                    <a:pt x="3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4"/>
            <p:cNvSpPr/>
            <p:nvPr/>
          </p:nvSpPr>
          <p:spPr>
            <a:xfrm>
              <a:off x="1317133" y="3731093"/>
              <a:ext cx="203327" cy="108959"/>
            </a:xfrm>
            <a:custGeom>
              <a:avLst/>
              <a:gdLst/>
              <a:ahLst/>
              <a:cxnLst/>
              <a:rect l="l" t="t" r="r" b="b"/>
              <a:pathLst>
                <a:path w="7539" h="4040" extrusionOk="0">
                  <a:moveTo>
                    <a:pt x="2075" y="917"/>
                  </a:moveTo>
                  <a:lnTo>
                    <a:pt x="2075" y="917"/>
                  </a:lnTo>
                  <a:cubicBezTo>
                    <a:pt x="1642" y="1538"/>
                    <a:pt x="1642" y="2499"/>
                    <a:pt x="2075" y="3125"/>
                  </a:cubicBezTo>
                  <a:cubicBezTo>
                    <a:pt x="1509" y="2872"/>
                    <a:pt x="1017" y="2495"/>
                    <a:pt x="658" y="2021"/>
                  </a:cubicBezTo>
                  <a:cubicBezTo>
                    <a:pt x="1017" y="1547"/>
                    <a:pt x="1509" y="1165"/>
                    <a:pt x="2075" y="917"/>
                  </a:cubicBezTo>
                  <a:close/>
                  <a:moveTo>
                    <a:pt x="5465" y="917"/>
                  </a:moveTo>
                  <a:lnTo>
                    <a:pt x="5465" y="917"/>
                  </a:lnTo>
                  <a:cubicBezTo>
                    <a:pt x="6030" y="1165"/>
                    <a:pt x="6522" y="1547"/>
                    <a:pt x="6881" y="2021"/>
                  </a:cubicBezTo>
                  <a:cubicBezTo>
                    <a:pt x="6522" y="2495"/>
                    <a:pt x="6030" y="2872"/>
                    <a:pt x="5465" y="3125"/>
                  </a:cubicBezTo>
                  <a:cubicBezTo>
                    <a:pt x="5897" y="2499"/>
                    <a:pt x="5897" y="1538"/>
                    <a:pt x="5465" y="917"/>
                  </a:cubicBezTo>
                  <a:close/>
                  <a:moveTo>
                    <a:pt x="3770" y="586"/>
                  </a:moveTo>
                  <a:cubicBezTo>
                    <a:pt x="4475" y="586"/>
                    <a:pt x="5179" y="1064"/>
                    <a:pt x="5216" y="2021"/>
                  </a:cubicBezTo>
                  <a:cubicBezTo>
                    <a:pt x="5216" y="2817"/>
                    <a:pt x="4568" y="3465"/>
                    <a:pt x="3772" y="3465"/>
                  </a:cubicBezTo>
                  <a:cubicBezTo>
                    <a:pt x="2972" y="3465"/>
                    <a:pt x="2328" y="2817"/>
                    <a:pt x="2328" y="2021"/>
                  </a:cubicBezTo>
                  <a:cubicBezTo>
                    <a:pt x="2362" y="1064"/>
                    <a:pt x="3066" y="586"/>
                    <a:pt x="3770" y="586"/>
                  </a:cubicBezTo>
                  <a:close/>
                  <a:moveTo>
                    <a:pt x="3770" y="0"/>
                  </a:moveTo>
                  <a:cubicBezTo>
                    <a:pt x="2315" y="0"/>
                    <a:pt x="861" y="620"/>
                    <a:pt x="65" y="1860"/>
                  </a:cubicBezTo>
                  <a:cubicBezTo>
                    <a:pt x="0" y="1956"/>
                    <a:pt x="0" y="2081"/>
                    <a:pt x="65" y="2177"/>
                  </a:cubicBezTo>
                  <a:cubicBezTo>
                    <a:pt x="861" y="3419"/>
                    <a:pt x="2315" y="4040"/>
                    <a:pt x="3770" y="4040"/>
                  </a:cubicBezTo>
                  <a:cubicBezTo>
                    <a:pt x="5225" y="4040"/>
                    <a:pt x="6681" y="3419"/>
                    <a:pt x="7479" y="2177"/>
                  </a:cubicBezTo>
                  <a:cubicBezTo>
                    <a:pt x="7539" y="2081"/>
                    <a:pt x="7539" y="1956"/>
                    <a:pt x="7479" y="1860"/>
                  </a:cubicBezTo>
                  <a:cubicBezTo>
                    <a:pt x="6681" y="620"/>
                    <a:pt x="5225" y="0"/>
                    <a:pt x="3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4"/>
            <p:cNvSpPr/>
            <p:nvPr/>
          </p:nvSpPr>
          <p:spPr>
            <a:xfrm>
              <a:off x="1395398" y="3762135"/>
              <a:ext cx="46793" cy="46631"/>
            </a:xfrm>
            <a:custGeom>
              <a:avLst/>
              <a:gdLst/>
              <a:ahLst/>
              <a:cxnLst/>
              <a:rect l="l" t="t" r="r" b="b"/>
              <a:pathLst>
                <a:path w="1735" h="1729" extrusionOk="0">
                  <a:moveTo>
                    <a:pt x="868" y="580"/>
                  </a:moveTo>
                  <a:cubicBezTo>
                    <a:pt x="1008" y="580"/>
                    <a:pt x="1148" y="677"/>
                    <a:pt x="1155" y="870"/>
                  </a:cubicBezTo>
                  <a:cubicBezTo>
                    <a:pt x="1155" y="1026"/>
                    <a:pt x="1026" y="1155"/>
                    <a:pt x="870" y="1155"/>
                  </a:cubicBezTo>
                  <a:cubicBezTo>
                    <a:pt x="709" y="1155"/>
                    <a:pt x="580" y="1026"/>
                    <a:pt x="580" y="870"/>
                  </a:cubicBezTo>
                  <a:cubicBezTo>
                    <a:pt x="587" y="677"/>
                    <a:pt x="727" y="580"/>
                    <a:pt x="868" y="580"/>
                  </a:cubicBezTo>
                  <a:close/>
                  <a:moveTo>
                    <a:pt x="870" y="1"/>
                  </a:moveTo>
                  <a:cubicBezTo>
                    <a:pt x="392" y="1"/>
                    <a:pt x="1" y="391"/>
                    <a:pt x="1" y="870"/>
                  </a:cubicBezTo>
                  <a:cubicBezTo>
                    <a:pt x="24" y="1442"/>
                    <a:pt x="447" y="1729"/>
                    <a:pt x="869" y="1729"/>
                  </a:cubicBezTo>
                  <a:cubicBezTo>
                    <a:pt x="1292" y="1729"/>
                    <a:pt x="1714" y="1442"/>
                    <a:pt x="1735" y="870"/>
                  </a:cubicBezTo>
                  <a:cubicBezTo>
                    <a:pt x="1735" y="391"/>
                    <a:pt x="1344"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74"/>
          <p:cNvGrpSpPr/>
          <p:nvPr/>
        </p:nvGrpSpPr>
        <p:grpSpPr>
          <a:xfrm>
            <a:off x="1940341" y="3510176"/>
            <a:ext cx="358377" cy="398688"/>
            <a:chOff x="1940341" y="3586376"/>
            <a:chExt cx="358377" cy="398688"/>
          </a:xfrm>
        </p:grpSpPr>
        <p:sp>
          <p:nvSpPr>
            <p:cNvPr id="5005" name="Google Shape;5005;p74"/>
            <p:cNvSpPr/>
            <p:nvPr/>
          </p:nvSpPr>
          <p:spPr>
            <a:xfrm>
              <a:off x="2049378" y="3735705"/>
              <a:ext cx="140190" cy="163168"/>
            </a:xfrm>
            <a:custGeom>
              <a:avLst/>
              <a:gdLst/>
              <a:ahLst/>
              <a:cxnLst/>
              <a:rect l="l" t="t" r="r" b="b"/>
              <a:pathLst>
                <a:path w="5198" h="6050" extrusionOk="0">
                  <a:moveTo>
                    <a:pt x="2599" y="1"/>
                  </a:moveTo>
                  <a:cubicBezTo>
                    <a:pt x="4034" y="1"/>
                    <a:pt x="5197" y="1169"/>
                    <a:pt x="5197" y="2604"/>
                  </a:cubicBezTo>
                  <a:cubicBezTo>
                    <a:pt x="5069" y="6049"/>
                    <a:pt x="124" y="6044"/>
                    <a:pt x="0" y="2604"/>
                  </a:cubicBezTo>
                  <a:cubicBezTo>
                    <a:pt x="0" y="1169"/>
                    <a:pt x="1164" y="1"/>
                    <a:pt x="25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4"/>
            <p:cNvSpPr/>
            <p:nvPr/>
          </p:nvSpPr>
          <p:spPr>
            <a:xfrm>
              <a:off x="1994792" y="3688940"/>
              <a:ext cx="38972" cy="45310"/>
            </a:xfrm>
            <a:custGeom>
              <a:avLst/>
              <a:gdLst/>
              <a:ahLst/>
              <a:cxnLst/>
              <a:rect l="l" t="t" r="r" b="b"/>
              <a:pathLst>
                <a:path w="1445" h="1680" extrusionOk="0">
                  <a:moveTo>
                    <a:pt x="722" y="1680"/>
                  </a:moveTo>
                  <a:cubicBezTo>
                    <a:pt x="1123" y="1680"/>
                    <a:pt x="1444" y="1353"/>
                    <a:pt x="1444" y="958"/>
                  </a:cubicBezTo>
                  <a:cubicBezTo>
                    <a:pt x="1408" y="1"/>
                    <a:pt x="37" y="1"/>
                    <a:pt x="0" y="958"/>
                  </a:cubicBezTo>
                  <a:cubicBezTo>
                    <a:pt x="0" y="1353"/>
                    <a:pt x="327" y="1680"/>
                    <a:pt x="722" y="16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4"/>
            <p:cNvSpPr/>
            <p:nvPr/>
          </p:nvSpPr>
          <p:spPr>
            <a:xfrm>
              <a:off x="1940341" y="3586376"/>
              <a:ext cx="358377" cy="336532"/>
            </a:xfrm>
            <a:custGeom>
              <a:avLst/>
              <a:gdLst/>
              <a:ahLst/>
              <a:cxnLst/>
              <a:rect l="l" t="t" r="r" b="b"/>
              <a:pathLst>
                <a:path w="13288" h="12478" extrusionOk="0">
                  <a:moveTo>
                    <a:pt x="12713" y="575"/>
                  </a:moveTo>
                  <a:lnTo>
                    <a:pt x="12713" y="2309"/>
                  </a:lnTo>
                  <a:cubicBezTo>
                    <a:pt x="12713" y="2470"/>
                    <a:pt x="12580" y="2599"/>
                    <a:pt x="12423" y="2599"/>
                  </a:cubicBezTo>
                  <a:lnTo>
                    <a:pt x="869" y="2599"/>
                  </a:lnTo>
                  <a:cubicBezTo>
                    <a:pt x="708" y="2599"/>
                    <a:pt x="580" y="2470"/>
                    <a:pt x="580" y="2309"/>
                  </a:cubicBezTo>
                  <a:lnTo>
                    <a:pt x="580" y="575"/>
                  </a:lnTo>
                  <a:close/>
                  <a:moveTo>
                    <a:pt x="12129" y="3178"/>
                  </a:moveTo>
                  <a:cubicBezTo>
                    <a:pt x="12087" y="5726"/>
                    <a:pt x="12547" y="8003"/>
                    <a:pt x="10519" y="9999"/>
                  </a:cubicBezTo>
                  <a:cubicBezTo>
                    <a:pt x="9493" y="11066"/>
                    <a:pt x="8068" y="11600"/>
                    <a:pt x="6642" y="11600"/>
                  </a:cubicBezTo>
                  <a:cubicBezTo>
                    <a:pt x="5216" y="11600"/>
                    <a:pt x="3790" y="11066"/>
                    <a:pt x="2764" y="9999"/>
                  </a:cubicBezTo>
                  <a:cubicBezTo>
                    <a:pt x="736" y="7994"/>
                    <a:pt x="1201" y="5726"/>
                    <a:pt x="1155" y="3178"/>
                  </a:cubicBezTo>
                  <a:close/>
                  <a:moveTo>
                    <a:pt x="290" y="0"/>
                  </a:moveTo>
                  <a:cubicBezTo>
                    <a:pt x="129" y="0"/>
                    <a:pt x="0" y="129"/>
                    <a:pt x="0" y="290"/>
                  </a:cubicBezTo>
                  <a:lnTo>
                    <a:pt x="0" y="2309"/>
                  </a:lnTo>
                  <a:cubicBezTo>
                    <a:pt x="0" y="2686"/>
                    <a:pt x="244" y="3008"/>
                    <a:pt x="580" y="3128"/>
                  </a:cubicBezTo>
                  <a:lnTo>
                    <a:pt x="580" y="6122"/>
                  </a:lnTo>
                  <a:cubicBezTo>
                    <a:pt x="515" y="9263"/>
                    <a:pt x="3224" y="12097"/>
                    <a:pt x="6357" y="12184"/>
                  </a:cubicBezTo>
                  <a:cubicBezTo>
                    <a:pt x="6359" y="12379"/>
                    <a:pt x="6501" y="12477"/>
                    <a:pt x="6645" y="12477"/>
                  </a:cubicBezTo>
                  <a:cubicBezTo>
                    <a:pt x="6788" y="12477"/>
                    <a:pt x="6931" y="12379"/>
                    <a:pt x="6936" y="12184"/>
                  </a:cubicBezTo>
                  <a:cubicBezTo>
                    <a:pt x="10068" y="12097"/>
                    <a:pt x="12777" y="9263"/>
                    <a:pt x="12713" y="6122"/>
                  </a:cubicBezTo>
                  <a:cubicBezTo>
                    <a:pt x="12713" y="6122"/>
                    <a:pt x="12713" y="3128"/>
                    <a:pt x="12713" y="3128"/>
                  </a:cubicBezTo>
                  <a:cubicBezTo>
                    <a:pt x="13049" y="3008"/>
                    <a:pt x="13288" y="2686"/>
                    <a:pt x="13288" y="2309"/>
                  </a:cubicBezTo>
                  <a:lnTo>
                    <a:pt x="13288" y="290"/>
                  </a:lnTo>
                  <a:cubicBezTo>
                    <a:pt x="13288" y="129"/>
                    <a:pt x="13159" y="0"/>
                    <a:pt x="1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4"/>
            <p:cNvSpPr/>
            <p:nvPr/>
          </p:nvSpPr>
          <p:spPr>
            <a:xfrm>
              <a:off x="2041800" y="3621355"/>
              <a:ext cx="153351" cy="15643"/>
            </a:xfrm>
            <a:custGeom>
              <a:avLst/>
              <a:gdLst/>
              <a:ahLst/>
              <a:cxnLst/>
              <a:rect l="l" t="t" r="r" b="b"/>
              <a:pathLst>
                <a:path w="5686" h="580" extrusionOk="0">
                  <a:moveTo>
                    <a:pt x="387" y="0"/>
                  </a:moveTo>
                  <a:cubicBezTo>
                    <a:pt x="5" y="14"/>
                    <a:pt x="0" y="566"/>
                    <a:pt x="387" y="580"/>
                  </a:cubicBezTo>
                  <a:lnTo>
                    <a:pt x="5363" y="580"/>
                  </a:lnTo>
                  <a:cubicBezTo>
                    <a:pt x="5511" y="580"/>
                    <a:pt x="5639" y="478"/>
                    <a:pt x="5662" y="336"/>
                  </a:cubicBezTo>
                  <a:cubicBezTo>
                    <a:pt x="5685" y="157"/>
                    <a:pt x="5547"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4"/>
            <p:cNvSpPr/>
            <p:nvPr/>
          </p:nvSpPr>
          <p:spPr>
            <a:xfrm>
              <a:off x="2066854" y="3951217"/>
              <a:ext cx="105210" cy="33847"/>
            </a:xfrm>
            <a:custGeom>
              <a:avLst/>
              <a:gdLst/>
              <a:ahLst/>
              <a:cxnLst/>
              <a:rect l="l" t="t" r="r" b="b"/>
              <a:pathLst>
                <a:path w="3901" h="1255" extrusionOk="0">
                  <a:moveTo>
                    <a:pt x="317" y="0"/>
                  </a:moveTo>
                  <a:cubicBezTo>
                    <a:pt x="243" y="0"/>
                    <a:pt x="168" y="29"/>
                    <a:pt x="111" y="86"/>
                  </a:cubicBezTo>
                  <a:cubicBezTo>
                    <a:pt x="1" y="197"/>
                    <a:pt x="1" y="381"/>
                    <a:pt x="111" y="496"/>
                  </a:cubicBezTo>
                  <a:cubicBezTo>
                    <a:pt x="603" y="983"/>
                    <a:pt x="1256" y="1255"/>
                    <a:pt x="1951" y="1255"/>
                  </a:cubicBezTo>
                  <a:cubicBezTo>
                    <a:pt x="2645" y="1255"/>
                    <a:pt x="3298" y="983"/>
                    <a:pt x="3790" y="496"/>
                  </a:cubicBezTo>
                  <a:cubicBezTo>
                    <a:pt x="3901" y="381"/>
                    <a:pt x="3901" y="197"/>
                    <a:pt x="3790" y="86"/>
                  </a:cubicBezTo>
                  <a:cubicBezTo>
                    <a:pt x="3733" y="29"/>
                    <a:pt x="3658" y="0"/>
                    <a:pt x="3584" y="0"/>
                  </a:cubicBezTo>
                  <a:cubicBezTo>
                    <a:pt x="3510" y="0"/>
                    <a:pt x="3436" y="29"/>
                    <a:pt x="3381" y="86"/>
                  </a:cubicBezTo>
                  <a:cubicBezTo>
                    <a:pt x="2999" y="468"/>
                    <a:pt x="2489" y="680"/>
                    <a:pt x="1951" y="680"/>
                  </a:cubicBezTo>
                  <a:cubicBezTo>
                    <a:pt x="1413" y="680"/>
                    <a:pt x="902" y="468"/>
                    <a:pt x="520" y="86"/>
                  </a:cubicBezTo>
                  <a:cubicBezTo>
                    <a:pt x="465" y="29"/>
                    <a:pt x="391"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4"/>
            <p:cNvSpPr/>
            <p:nvPr/>
          </p:nvSpPr>
          <p:spPr>
            <a:xfrm>
              <a:off x="2088808" y="3929129"/>
              <a:ext cx="63649" cy="24731"/>
            </a:xfrm>
            <a:custGeom>
              <a:avLst/>
              <a:gdLst/>
              <a:ahLst/>
              <a:cxnLst/>
              <a:rect l="l" t="t" r="r" b="b"/>
              <a:pathLst>
                <a:path w="2360" h="917" extrusionOk="0">
                  <a:moveTo>
                    <a:pt x="1952" y="0"/>
                  </a:moveTo>
                  <a:cubicBezTo>
                    <a:pt x="1885" y="0"/>
                    <a:pt x="1814" y="26"/>
                    <a:pt x="1748" y="87"/>
                  </a:cubicBezTo>
                  <a:cubicBezTo>
                    <a:pt x="1587" y="252"/>
                    <a:pt x="1367" y="340"/>
                    <a:pt x="1137" y="340"/>
                  </a:cubicBezTo>
                  <a:cubicBezTo>
                    <a:pt x="907" y="340"/>
                    <a:pt x="686" y="252"/>
                    <a:pt x="525" y="87"/>
                  </a:cubicBezTo>
                  <a:cubicBezTo>
                    <a:pt x="467" y="32"/>
                    <a:pt x="393" y="4"/>
                    <a:pt x="319" y="4"/>
                  </a:cubicBezTo>
                  <a:cubicBezTo>
                    <a:pt x="244" y="4"/>
                    <a:pt x="171" y="32"/>
                    <a:pt x="116" y="87"/>
                  </a:cubicBezTo>
                  <a:cubicBezTo>
                    <a:pt x="1" y="202"/>
                    <a:pt x="1" y="381"/>
                    <a:pt x="116" y="496"/>
                  </a:cubicBezTo>
                  <a:cubicBezTo>
                    <a:pt x="385" y="777"/>
                    <a:pt x="761" y="917"/>
                    <a:pt x="1137" y="917"/>
                  </a:cubicBezTo>
                  <a:cubicBezTo>
                    <a:pt x="1513" y="917"/>
                    <a:pt x="1889" y="777"/>
                    <a:pt x="2158" y="496"/>
                  </a:cubicBezTo>
                  <a:cubicBezTo>
                    <a:pt x="2359" y="281"/>
                    <a:pt x="2175" y="0"/>
                    <a:pt x="19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4"/>
            <p:cNvSpPr/>
            <p:nvPr/>
          </p:nvSpPr>
          <p:spPr>
            <a:xfrm>
              <a:off x="2088322" y="3774676"/>
              <a:ext cx="62301" cy="62220"/>
            </a:xfrm>
            <a:custGeom>
              <a:avLst/>
              <a:gdLst/>
              <a:ahLst/>
              <a:cxnLst/>
              <a:rect l="l" t="t" r="r" b="b"/>
              <a:pathLst>
                <a:path w="2310" h="2307" extrusionOk="0">
                  <a:moveTo>
                    <a:pt x="1155" y="583"/>
                  </a:moveTo>
                  <a:cubicBezTo>
                    <a:pt x="1436" y="583"/>
                    <a:pt x="1718" y="775"/>
                    <a:pt x="1734" y="1159"/>
                  </a:cubicBezTo>
                  <a:cubicBezTo>
                    <a:pt x="1734" y="1476"/>
                    <a:pt x="1472" y="1734"/>
                    <a:pt x="1155" y="1734"/>
                  </a:cubicBezTo>
                  <a:cubicBezTo>
                    <a:pt x="837" y="1734"/>
                    <a:pt x="575" y="1476"/>
                    <a:pt x="575" y="1159"/>
                  </a:cubicBezTo>
                  <a:cubicBezTo>
                    <a:pt x="591" y="775"/>
                    <a:pt x="873" y="583"/>
                    <a:pt x="1155" y="583"/>
                  </a:cubicBezTo>
                  <a:close/>
                  <a:moveTo>
                    <a:pt x="1155" y="0"/>
                  </a:moveTo>
                  <a:cubicBezTo>
                    <a:pt x="515" y="0"/>
                    <a:pt x="0" y="520"/>
                    <a:pt x="0" y="1159"/>
                  </a:cubicBezTo>
                  <a:cubicBezTo>
                    <a:pt x="28" y="1924"/>
                    <a:pt x="590" y="2306"/>
                    <a:pt x="1153" y="2306"/>
                  </a:cubicBezTo>
                  <a:cubicBezTo>
                    <a:pt x="1717" y="2306"/>
                    <a:pt x="2282" y="1923"/>
                    <a:pt x="2309" y="1159"/>
                  </a:cubicBezTo>
                  <a:cubicBezTo>
                    <a:pt x="2309" y="520"/>
                    <a:pt x="1789" y="0"/>
                    <a:pt x="1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74"/>
          <p:cNvGrpSpPr/>
          <p:nvPr/>
        </p:nvGrpSpPr>
        <p:grpSpPr>
          <a:xfrm>
            <a:off x="2635099" y="3510068"/>
            <a:ext cx="364473" cy="398886"/>
            <a:chOff x="2635099" y="3586268"/>
            <a:chExt cx="364473" cy="398886"/>
          </a:xfrm>
        </p:grpSpPr>
        <p:sp>
          <p:nvSpPr>
            <p:cNvPr id="5013" name="Google Shape;5013;p74"/>
            <p:cNvSpPr/>
            <p:nvPr/>
          </p:nvSpPr>
          <p:spPr>
            <a:xfrm>
              <a:off x="2635099" y="3586268"/>
              <a:ext cx="364473" cy="398886"/>
            </a:xfrm>
            <a:custGeom>
              <a:avLst/>
              <a:gdLst/>
              <a:ahLst/>
              <a:cxnLst/>
              <a:rect l="l" t="t" r="r" b="b"/>
              <a:pathLst>
                <a:path w="13514" h="14790" extrusionOk="0">
                  <a:moveTo>
                    <a:pt x="5699" y="577"/>
                  </a:moveTo>
                  <a:cubicBezTo>
                    <a:pt x="5949" y="577"/>
                    <a:pt x="6222" y="683"/>
                    <a:pt x="6477" y="938"/>
                  </a:cubicBezTo>
                  <a:cubicBezTo>
                    <a:pt x="6536" y="993"/>
                    <a:pt x="6569" y="1071"/>
                    <a:pt x="6569" y="1154"/>
                  </a:cubicBezTo>
                  <a:lnTo>
                    <a:pt x="6569" y="5344"/>
                  </a:lnTo>
                  <a:cubicBezTo>
                    <a:pt x="6573" y="5535"/>
                    <a:pt x="6714" y="5630"/>
                    <a:pt x="6854" y="5630"/>
                  </a:cubicBezTo>
                  <a:cubicBezTo>
                    <a:pt x="6995" y="5630"/>
                    <a:pt x="7137" y="5535"/>
                    <a:pt x="7144" y="5344"/>
                  </a:cubicBezTo>
                  <a:lnTo>
                    <a:pt x="7144" y="1154"/>
                  </a:lnTo>
                  <a:cubicBezTo>
                    <a:pt x="7144" y="1071"/>
                    <a:pt x="7176" y="993"/>
                    <a:pt x="7231" y="938"/>
                  </a:cubicBezTo>
                  <a:cubicBezTo>
                    <a:pt x="7487" y="685"/>
                    <a:pt x="7761" y="579"/>
                    <a:pt x="8010" y="579"/>
                  </a:cubicBezTo>
                  <a:cubicBezTo>
                    <a:pt x="8550" y="579"/>
                    <a:pt x="8976" y="1072"/>
                    <a:pt x="8859" y="1632"/>
                  </a:cubicBezTo>
                  <a:cubicBezTo>
                    <a:pt x="8846" y="1692"/>
                    <a:pt x="8893" y="1748"/>
                    <a:pt x="8952" y="1748"/>
                  </a:cubicBezTo>
                  <a:cubicBezTo>
                    <a:pt x="8956" y="1748"/>
                    <a:pt x="8961" y="1748"/>
                    <a:pt x="8965" y="1747"/>
                  </a:cubicBezTo>
                  <a:cubicBezTo>
                    <a:pt x="9033" y="1738"/>
                    <a:pt x="9099" y="1734"/>
                    <a:pt x="9165" y="1734"/>
                  </a:cubicBezTo>
                  <a:cubicBezTo>
                    <a:pt x="9964" y="1734"/>
                    <a:pt x="10612" y="2383"/>
                    <a:pt x="10612" y="3178"/>
                  </a:cubicBezTo>
                  <a:cubicBezTo>
                    <a:pt x="10612" y="3228"/>
                    <a:pt x="10607" y="3274"/>
                    <a:pt x="10602" y="3325"/>
                  </a:cubicBezTo>
                  <a:cubicBezTo>
                    <a:pt x="10584" y="3486"/>
                    <a:pt x="10723" y="3643"/>
                    <a:pt x="10887" y="3643"/>
                  </a:cubicBezTo>
                  <a:cubicBezTo>
                    <a:pt x="10892" y="3643"/>
                    <a:pt x="10897" y="3643"/>
                    <a:pt x="10901" y="3642"/>
                  </a:cubicBezTo>
                  <a:cubicBezTo>
                    <a:pt x="10911" y="3642"/>
                    <a:pt x="10922" y="3642"/>
                    <a:pt x="10932" y="3642"/>
                  </a:cubicBezTo>
                  <a:cubicBezTo>
                    <a:pt x="11692" y="3642"/>
                    <a:pt x="12359" y="4319"/>
                    <a:pt x="12346" y="5086"/>
                  </a:cubicBezTo>
                  <a:cubicBezTo>
                    <a:pt x="12346" y="5312"/>
                    <a:pt x="12290" y="5533"/>
                    <a:pt x="12189" y="5740"/>
                  </a:cubicBezTo>
                  <a:cubicBezTo>
                    <a:pt x="12166" y="5776"/>
                    <a:pt x="12175" y="5827"/>
                    <a:pt x="12212" y="5855"/>
                  </a:cubicBezTo>
                  <a:cubicBezTo>
                    <a:pt x="12668" y="6246"/>
                    <a:pt x="12920" y="6802"/>
                    <a:pt x="12920" y="7395"/>
                  </a:cubicBezTo>
                  <a:cubicBezTo>
                    <a:pt x="12920" y="7947"/>
                    <a:pt x="12704" y="8462"/>
                    <a:pt x="12304" y="8849"/>
                  </a:cubicBezTo>
                  <a:cubicBezTo>
                    <a:pt x="12221" y="8932"/>
                    <a:pt x="12194" y="9056"/>
                    <a:pt x="12240" y="9166"/>
                  </a:cubicBezTo>
                  <a:cubicBezTo>
                    <a:pt x="12456" y="9691"/>
                    <a:pt x="12327" y="10330"/>
                    <a:pt x="11918" y="10730"/>
                  </a:cubicBezTo>
                  <a:cubicBezTo>
                    <a:pt x="11646" y="11001"/>
                    <a:pt x="11283" y="11149"/>
                    <a:pt x="10901" y="11149"/>
                  </a:cubicBezTo>
                  <a:cubicBezTo>
                    <a:pt x="10897" y="11148"/>
                    <a:pt x="10892" y="11148"/>
                    <a:pt x="10887" y="11148"/>
                  </a:cubicBezTo>
                  <a:cubicBezTo>
                    <a:pt x="10723" y="11148"/>
                    <a:pt x="10584" y="11305"/>
                    <a:pt x="10602" y="11466"/>
                  </a:cubicBezTo>
                  <a:cubicBezTo>
                    <a:pt x="10689" y="12310"/>
                    <a:pt x="10018" y="13057"/>
                    <a:pt x="9175" y="13057"/>
                  </a:cubicBezTo>
                  <a:cubicBezTo>
                    <a:pt x="9172" y="13057"/>
                    <a:pt x="9170" y="13057"/>
                    <a:pt x="9167" y="13057"/>
                  </a:cubicBezTo>
                  <a:cubicBezTo>
                    <a:pt x="9006" y="13057"/>
                    <a:pt x="8878" y="13186"/>
                    <a:pt x="8878" y="13347"/>
                  </a:cubicBezTo>
                  <a:cubicBezTo>
                    <a:pt x="8878" y="13825"/>
                    <a:pt x="8488" y="14213"/>
                    <a:pt x="8010" y="14213"/>
                  </a:cubicBezTo>
                  <a:cubicBezTo>
                    <a:pt x="7760" y="14213"/>
                    <a:pt x="7486" y="14107"/>
                    <a:pt x="7231" y="13853"/>
                  </a:cubicBezTo>
                  <a:cubicBezTo>
                    <a:pt x="7176" y="13798"/>
                    <a:pt x="7144" y="13720"/>
                    <a:pt x="7144" y="13637"/>
                  </a:cubicBezTo>
                  <a:lnTo>
                    <a:pt x="7144" y="9479"/>
                  </a:lnTo>
                  <a:cubicBezTo>
                    <a:pt x="7144" y="9451"/>
                    <a:pt x="7134" y="9424"/>
                    <a:pt x="7111" y="9405"/>
                  </a:cubicBezTo>
                  <a:cubicBezTo>
                    <a:pt x="7027" y="9322"/>
                    <a:pt x="6937" y="9288"/>
                    <a:pt x="6855" y="9288"/>
                  </a:cubicBezTo>
                  <a:cubicBezTo>
                    <a:pt x="6697" y="9288"/>
                    <a:pt x="6569" y="9418"/>
                    <a:pt x="6569" y="9576"/>
                  </a:cubicBezTo>
                  <a:lnTo>
                    <a:pt x="6569" y="13637"/>
                  </a:lnTo>
                  <a:cubicBezTo>
                    <a:pt x="6569" y="13720"/>
                    <a:pt x="6536" y="13798"/>
                    <a:pt x="6477" y="13853"/>
                  </a:cubicBezTo>
                  <a:cubicBezTo>
                    <a:pt x="6221" y="14107"/>
                    <a:pt x="5948" y="14213"/>
                    <a:pt x="5699" y="14213"/>
                  </a:cubicBezTo>
                  <a:cubicBezTo>
                    <a:pt x="5222" y="14213"/>
                    <a:pt x="4835" y="13825"/>
                    <a:pt x="4835" y="13347"/>
                  </a:cubicBezTo>
                  <a:cubicBezTo>
                    <a:pt x="4835" y="13186"/>
                    <a:pt x="4706" y="13057"/>
                    <a:pt x="4545" y="13057"/>
                  </a:cubicBezTo>
                  <a:cubicBezTo>
                    <a:pt x="4542" y="13057"/>
                    <a:pt x="4540" y="13057"/>
                    <a:pt x="4537" y="13057"/>
                  </a:cubicBezTo>
                  <a:cubicBezTo>
                    <a:pt x="3694" y="13057"/>
                    <a:pt x="3018" y="12310"/>
                    <a:pt x="3105" y="11466"/>
                  </a:cubicBezTo>
                  <a:cubicBezTo>
                    <a:pt x="3128" y="11305"/>
                    <a:pt x="2986" y="11149"/>
                    <a:pt x="2820" y="11149"/>
                  </a:cubicBezTo>
                  <a:cubicBezTo>
                    <a:pt x="2807" y="11149"/>
                    <a:pt x="2795" y="11149"/>
                    <a:pt x="2782" y="11149"/>
                  </a:cubicBezTo>
                  <a:cubicBezTo>
                    <a:pt x="2020" y="11149"/>
                    <a:pt x="1353" y="10473"/>
                    <a:pt x="1367" y="9704"/>
                  </a:cubicBezTo>
                  <a:cubicBezTo>
                    <a:pt x="1367" y="9520"/>
                    <a:pt x="1403" y="9336"/>
                    <a:pt x="1472" y="9166"/>
                  </a:cubicBezTo>
                  <a:cubicBezTo>
                    <a:pt x="1518" y="9056"/>
                    <a:pt x="1491" y="8932"/>
                    <a:pt x="1403" y="8849"/>
                  </a:cubicBezTo>
                  <a:cubicBezTo>
                    <a:pt x="589" y="8095"/>
                    <a:pt x="589" y="6701"/>
                    <a:pt x="1403" y="5942"/>
                  </a:cubicBezTo>
                  <a:cubicBezTo>
                    <a:pt x="1491" y="5859"/>
                    <a:pt x="1518" y="5735"/>
                    <a:pt x="1472" y="5625"/>
                  </a:cubicBezTo>
                  <a:cubicBezTo>
                    <a:pt x="1256" y="5100"/>
                    <a:pt x="1385" y="4461"/>
                    <a:pt x="1794" y="4061"/>
                  </a:cubicBezTo>
                  <a:cubicBezTo>
                    <a:pt x="2066" y="3789"/>
                    <a:pt x="2423" y="3642"/>
                    <a:pt x="2803" y="3642"/>
                  </a:cubicBezTo>
                  <a:cubicBezTo>
                    <a:pt x="2808" y="3642"/>
                    <a:pt x="2814" y="3642"/>
                    <a:pt x="2820" y="3642"/>
                  </a:cubicBezTo>
                  <a:cubicBezTo>
                    <a:pt x="2822" y="3642"/>
                    <a:pt x="2825" y="3642"/>
                    <a:pt x="2827" y="3642"/>
                  </a:cubicBezTo>
                  <a:cubicBezTo>
                    <a:pt x="2990" y="3642"/>
                    <a:pt x="3128" y="3484"/>
                    <a:pt x="3105" y="3325"/>
                  </a:cubicBezTo>
                  <a:cubicBezTo>
                    <a:pt x="3101" y="3274"/>
                    <a:pt x="3101" y="3228"/>
                    <a:pt x="3101" y="3178"/>
                  </a:cubicBezTo>
                  <a:cubicBezTo>
                    <a:pt x="3101" y="2383"/>
                    <a:pt x="3748" y="1734"/>
                    <a:pt x="4543" y="1734"/>
                  </a:cubicBezTo>
                  <a:cubicBezTo>
                    <a:pt x="4609" y="1734"/>
                    <a:pt x="4675" y="1738"/>
                    <a:pt x="4743" y="1747"/>
                  </a:cubicBezTo>
                  <a:cubicBezTo>
                    <a:pt x="4747" y="1748"/>
                    <a:pt x="4752" y="1748"/>
                    <a:pt x="4757" y="1748"/>
                  </a:cubicBezTo>
                  <a:cubicBezTo>
                    <a:pt x="4819" y="1748"/>
                    <a:pt x="4866" y="1692"/>
                    <a:pt x="4853" y="1632"/>
                  </a:cubicBezTo>
                  <a:cubicBezTo>
                    <a:pt x="4734" y="1073"/>
                    <a:pt x="5160" y="577"/>
                    <a:pt x="5699" y="577"/>
                  </a:cubicBezTo>
                  <a:close/>
                  <a:moveTo>
                    <a:pt x="5726" y="1"/>
                  </a:moveTo>
                  <a:cubicBezTo>
                    <a:pt x="5074" y="1"/>
                    <a:pt x="4429" y="429"/>
                    <a:pt x="4292" y="1168"/>
                  </a:cubicBezTo>
                  <a:cubicBezTo>
                    <a:pt x="3331" y="1297"/>
                    <a:pt x="2576" y="2097"/>
                    <a:pt x="2530" y="3081"/>
                  </a:cubicBezTo>
                  <a:cubicBezTo>
                    <a:pt x="1325" y="3238"/>
                    <a:pt x="516" y="4498"/>
                    <a:pt x="879" y="5661"/>
                  </a:cubicBezTo>
                  <a:cubicBezTo>
                    <a:pt x="1" y="6600"/>
                    <a:pt x="1" y="8191"/>
                    <a:pt x="879" y="9129"/>
                  </a:cubicBezTo>
                  <a:cubicBezTo>
                    <a:pt x="516" y="10293"/>
                    <a:pt x="1330" y="11553"/>
                    <a:pt x="2530" y="11710"/>
                  </a:cubicBezTo>
                  <a:cubicBezTo>
                    <a:pt x="2576" y="12694"/>
                    <a:pt x="3331" y="13494"/>
                    <a:pt x="4292" y="13623"/>
                  </a:cubicBezTo>
                  <a:cubicBezTo>
                    <a:pt x="4429" y="14362"/>
                    <a:pt x="5074" y="14790"/>
                    <a:pt x="5726" y="14790"/>
                  </a:cubicBezTo>
                  <a:cubicBezTo>
                    <a:pt x="6150" y="14790"/>
                    <a:pt x="6576" y="14609"/>
                    <a:pt x="6868" y="14216"/>
                  </a:cubicBezTo>
                  <a:cubicBezTo>
                    <a:pt x="7157" y="14609"/>
                    <a:pt x="7583" y="14790"/>
                    <a:pt x="8006" y="14790"/>
                  </a:cubicBezTo>
                  <a:cubicBezTo>
                    <a:pt x="8657" y="14790"/>
                    <a:pt x="9304" y="14362"/>
                    <a:pt x="9443" y="13623"/>
                  </a:cubicBezTo>
                  <a:cubicBezTo>
                    <a:pt x="10400" y="13494"/>
                    <a:pt x="11154" y="12694"/>
                    <a:pt x="11200" y="11710"/>
                  </a:cubicBezTo>
                  <a:cubicBezTo>
                    <a:pt x="12405" y="11553"/>
                    <a:pt x="13215" y="10293"/>
                    <a:pt x="12851" y="9129"/>
                  </a:cubicBezTo>
                  <a:cubicBezTo>
                    <a:pt x="13279" y="8651"/>
                    <a:pt x="13514" y="8044"/>
                    <a:pt x="13514" y="7395"/>
                  </a:cubicBezTo>
                  <a:cubicBezTo>
                    <a:pt x="13514" y="6747"/>
                    <a:pt x="13279" y="6140"/>
                    <a:pt x="12851" y="5661"/>
                  </a:cubicBezTo>
                  <a:cubicBezTo>
                    <a:pt x="13215" y="4498"/>
                    <a:pt x="12405" y="3238"/>
                    <a:pt x="11200" y="3081"/>
                  </a:cubicBezTo>
                  <a:cubicBezTo>
                    <a:pt x="11154" y="2097"/>
                    <a:pt x="10400" y="1297"/>
                    <a:pt x="9443" y="1168"/>
                  </a:cubicBezTo>
                  <a:cubicBezTo>
                    <a:pt x="9304" y="429"/>
                    <a:pt x="8657" y="1"/>
                    <a:pt x="8006" y="1"/>
                  </a:cubicBezTo>
                  <a:cubicBezTo>
                    <a:pt x="7583" y="1"/>
                    <a:pt x="7157" y="181"/>
                    <a:pt x="6868" y="574"/>
                  </a:cubicBezTo>
                  <a:cubicBezTo>
                    <a:pt x="6576" y="181"/>
                    <a:pt x="6150" y="1"/>
                    <a:pt x="5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4"/>
            <p:cNvSpPr/>
            <p:nvPr/>
          </p:nvSpPr>
          <p:spPr>
            <a:xfrm>
              <a:off x="2870650" y="3712538"/>
              <a:ext cx="81611" cy="60844"/>
            </a:xfrm>
            <a:custGeom>
              <a:avLst/>
              <a:gdLst/>
              <a:ahLst/>
              <a:cxnLst/>
              <a:rect l="l" t="t" r="r" b="b"/>
              <a:pathLst>
                <a:path w="3026" h="2256" extrusionOk="0">
                  <a:moveTo>
                    <a:pt x="2263" y="1"/>
                  </a:moveTo>
                  <a:cubicBezTo>
                    <a:pt x="2189" y="1"/>
                    <a:pt x="2114" y="30"/>
                    <a:pt x="2057" y="87"/>
                  </a:cubicBezTo>
                  <a:cubicBezTo>
                    <a:pt x="1809" y="335"/>
                    <a:pt x="1675" y="662"/>
                    <a:pt x="1675" y="1016"/>
                  </a:cubicBezTo>
                  <a:cubicBezTo>
                    <a:pt x="1675" y="1104"/>
                    <a:pt x="1680" y="1186"/>
                    <a:pt x="1698" y="1269"/>
                  </a:cubicBezTo>
                  <a:lnTo>
                    <a:pt x="323" y="1269"/>
                  </a:lnTo>
                  <a:cubicBezTo>
                    <a:pt x="180" y="1269"/>
                    <a:pt x="52" y="1370"/>
                    <a:pt x="29" y="1513"/>
                  </a:cubicBezTo>
                  <a:cubicBezTo>
                    <a:pt x="1" y="1692"/>
                    <a:pt x="139" y="1849"/>
                    <a:pt x="314" y="1849"/>
                  </a:cubicBezTo>
                  <a:lnTo>
                    <a:pt x="1970" y="1849"/>
                  </a:lnTo>
                  <a:cubicBezTo>
                    <a:pt x="2108" y="2014"/>
                    <a:pt x="2287" y="2148"/>
                    <a:pt x="2498" y="2235"/>
                  </a:cubicBezTo>
                  <a:cubicBezTo>
                    <a:pt x="2538" y="2249"/>
                    <a:pt x="2576" y="2256"/>
                    <a:pt x="2611" y="2256"/>
                  </a:cubicBezTo>
                  <a:cubicBezTo>
                    <a:pt x="2896" y="2256"/>
                    <a:pt x="3026" y="1836"/>
                    <a:pt x="2715" y="1697"/>
                  </a:cubicBezTo>
                  <a:cubicBezTo>
                    <a:pt x="2227" y="1513"/>
                    <a:pt x="2094" y="855"/>
                    <a:pt x="2466" y="492"/>
                  </a:cubicBezTo>
                  <a:cubicBezTo>
                    <a:pt x="2581" y="381"/>
                    <a:pt x="2581" y="198"/>
                    <a:pt x="2466" y="87"/>
                  </a:cubicBezTo>
                  <a:cubicBezTo>
                    <a:pt x="2411" y="30"/>
                    <a:pt x="2337" y="1"/>
                    <a:pt x="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4"/>
            <p:cNvSpPr/>
            <p:nvPr/>
          </p:nvSpPr>
          <p:spPr>
            <a:xfrm>
              <a:off x="2845487" y="3884818"/>
              <a:ext cx="49760" cy="47171"/>
            </a:xfrm>
            <a:custGeom>
              <a:avLst/>
              <a:gdLst/>
              <a:ahLst/>
              <a:cxnLst/>
              <a:rect l="l" t="t" r="r" b="b"/>
              <a:pathLst>
                <a:path w="1845" h="1749" extrusionOk="0">
                  <a:moveTo>
                    <a:pt x="1463" y="0"/>
                  </a:moveTo>
                  <a:cubicBezTo>
                    <a:pt x="658" y="0"/>
                    <a:pt x="0" y="653"/>
                    <a:pt x="0" y="1458"/>
                  </a:cubicBezTo>
                  <a:cubicBezTo>
                    <a:pt x="0" y="1619"/>
                    <a:pt x="129" y="1748"/>
                    <a:pt x="290" y="1748"/>
                  </a:cubicBezTo>
                  <a:cubicBezTo>
                    <a:pt x="451" y="1748"/>
                    <a:pt x="580" y="1619"/>
                    <a:pt x="580" y="1458"/>
                  </a:cubicBezTo>
                  <a:cubicBezTo>
                    <a:pt x="580" y="971"/>
                    <a:pt x="975" y="575"/>
                    <a:pt x="1463" y="575"/>
                  </a:cubicBezTo>
                  <a:cubicBezTo>
                    <a:pt x="1845" y="561"/>
                    <a:pt x="1845" y="14"/>
                    <a:pt x="1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4"/>
            <p:cNvSpPr/>
            <p:nvPr/>
          </p:nvSpPr>
          <p:spPr>
            <a:xfrm>
              <a:off x="2747858" y="3639559"/>
              <a:ext cx="47171" cy="47063"/>
            </a:xfrm>
            <a:custGeom>
              <a:avLst/>
              <a:gdLst/>
              <a:ahLst/>
              <a:cxnLst/>
              <a:rect l="l" t="t" r="r" b="b"/>
              <a:pathLst>
                <a:path w="1749" h="1745" extrusionOk="0">
                  <a:moveTo>
                    <a:pt x="1459" y="0"/>
                  </a:moveTo>
                  <a:cubicBezTo>
                    <a:pt x="1317" y="0"/>
                    <a:pt x="1176" y="96"/>
                    <a:pt x="1169" y="286"/>
                  </a:cubicBezTo>
                  <a:cubicBezTo>
                    <a:pt x="1169" y="774"/>
                    <a:pt x="773" y="1170"/>
                    <a:pt x="286" y="1170"/>
                  </a:cubicBezTo>
                  <a:cubicBezTo>
                    <a:pt x="129" y="1170"/>
                    <a:pt x="1" y="1298"/>
                    <a:pt x="1" y="1459"/>
                  </a:cubicBezTo>
                  <a:cubicBezTo>
                    <a:pt x="1" y="1616"/>
                    <a:pt x="129" y="1744"/>
                    <a:pt x="286" y="1744"/>
                  </a:cubicBezTo>
                  <a:cubicBezTo>
                    <a:pt x="1091" y="1744"/>
                    <a:pt x="1748" y="1091"/>
                    <a:pt x="1748" y="286"/>
                  </a:cubicBezTo>
                  <a:cubicBezTo>
                    <a:pt x="1741" y="96"/>
                    <a:pt x="1600" y="0"/>
                    <a:pt x="1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4"/>
            <p:cNvSpPr/>
            <p:nvPr/>
          </p:nvSpPr>
          <p:spPr>
            <a:xfrm>
              <a:off x="2780977" y="3696087"/>
              <a:ext cx="15670" cy="42073"/>
            </a:xfrm>
            <a:custGeom>
              <a:avLst/>
              <a:gdLst/>
              <a:ahLst/>
              <a:cxnLst/>
              <a:rect l="l" t="t" r="r" b="b"/>
              <a:pathLst>
                <a:path w="581" h="1560" extrusionOk="0">
                  <a:moveTo>
                    <a:pt x="288" y="0"/>
                  </a:moveTo>
                  <a:cubicBezTo>
                    <a:pt x="275" y="0"/>
                    <a:pt x="262" y="1"/>
                    <a:pt x="249" y="3"/>
                  </a:cubicBezTo>
                  <a:cubicBezTo>
                    <a:pt x="106" y="26"/>
                    <a:pt x="1" y="154"/>
                    <a:pt x="1" y="297"/>
                  </a:cubicBezTo>
                  <a:lnTo>
                    <a:pt x="1" y="1263"/>
                  </a:lnTo>
                  <a:cubicBezTo>
                    <a:pt x="1" y="1405"/>
                    <a:pt x="106" y="1534"/>
                    <a:pt x="249" y="1557"/>
                  </a:cubicBezTo>
                  <a:cubicBezTo>
                    <a:pt x="262" y="1559"/>
                    <a:pt x="275" y="1560"/>
                    <a:pt x="288" y="1560"/>
                  </a:cubicBezTo>
                  <a:cubicBezTo>
                    <a:pt x="450" y="1560"/>
                    <a:pt x="580" y="1430"/>
                    <a:pt x="580" y="1272"/>
                  </a:cubicBezTo>
                  <a:lnTo>
                    <a:pt x="580" y="288"/>
                  </a:lnTo>
                  <a:cubicBezTo>
                    <a:pt x="580" y="130"/>
                    <a:pt x="450" y="0"/>
                    <a:pt x="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4"/>
            <p:cNvSpPr/>
            <p:nvPr/>
          </p:nvSpPr>
          <p:spPr>
            <a:xfrm>
              <a:off x="2843384" y="3696087"/>
              <a:ext cx="15535" cy="42073"/>
            </a:xfrm>
            <a:custGeom>
              <a:avLst/>
              <a:gdLst/>
              <a:ahLst/>
              <a:cxnLst/>
              <a:rect l="l" t="t" r="r" b="b"/>
              <a:pathLst>
                <a:path w="576" h="1560" extrusionOk="0">
                  <a:moveTo>
                    <a:pt x="292" y="0"/>
                  </a:moveTo>
                  <a:cubicBezTo>
                    <a:pt x="130" y="0"/>
                    <a:pt x="0" y="130"/>
                    <a:pt x="0" y="288"/>
                  </a:cubicBezTo>
                  <a:lnTo>
                    <a:pt x="0" y="1272"/>
                  </a:lnTo>
                  <a:cubicBezTo>
                    <a:pt x="0" y="1434"/>
                    <a:pt x="130" y="1560"/>
                    <a:pt x="291" y="1560"/>
                  </a:cubicBezTo>
                  <a:cubicBezTo>
                    <a:pt x="304" y="1560"/>
                    <a:pt x="318" y="1559"/>
                    <a:pt x="331" y="1557"/>
                  </a:cubicBezTo>
                  <a:cubicBezTo>
                    <a:pt x="474" y="1534"/>
                    <a:pt x="575" y="1405"/>
                    <a:pt x="575" y="1263"/>
                  </a:cubicBezTo>
                  <a:lnTo>
                    <a:pt x="575" y="297"/>
                  </a:lnTo>
                  <a:cubicBezTo>
                    <a:pt x="575" y="154"/>
                    <a:pt x="474" y="26"/>
                    <a:pt x="331" y="3"/>
                  </a:cubicBezTo>
                  <a:cubicBezTo>
                    <a:pt x="318" y="1"/>
                    <a:pt x="305" y="0"/>
                    <a:pt x="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4"/>
            <p:cNvSpPr/>
            <p:nvPr/>
          </p:nvSpPr>
          <p:spPr>
            <a:xfrm>
              <a:off x="2690414" y="3798166"/>
              <a:ext cx="79427" cy="60763"/>
            </a:xfrm>
            <a:custGeom>
              <a:avLst/>
              <a:gdLst/>
              <a:ahLst/>
              <a:cxnLst/>
              <a:rect l="l" t="t" r="r" b="b"/>
              <a:pathLst>
                <a:path w="2945" h="2253" extrusionOk="0">
                  <a:moveTo>
                    <a:pt x="337" y="0"/>
                  </a:moveTo>
                  <a:cubicBezTo>
                    <a:pt x="235" y="0"/>
                    <a:pt x="137" y="51"/>
                    <a:pt x="88" y="146"/>
                  </a:cubicBezTo>
                  <a:cubicBezTo>
                    <a:pt x="1" y="302"/>
                    <a:pt x="75" y="490"/>
                    <a:pt x="231" y="555"/>
                  </a:cubicBezTo>
                  <a:cubicBezTo>
                    <a:pt x="512" y="665"/>
                    <a:pt x="695" y="937"/>
                    <a:pt x="695" y="1236"/>
                  </a:cubicBezTo>
                  <a:cubicBezTo>
                    <a:pt x="695" y="1433"/>
                    <a:pt x="617" y="1617"/>
                    <a:pt x="479" y="1760"/>
                  </a:cubicBezTo>
                  <a:cubicBezTo>
                    <a:pt x="297" y="1933"/>
                    <a:pt x="431" y="2252"/>
                    <a:pt x="676" y="2252"/>
                  </a:cubicBezTo>
                  <a:cubicBezTo>
                    <a:pt x="678" y="2252"/>
                    <a:pt x="680" y="2252"/>
                    <a:pt x="682" y="2252"/>
                  </a:cubicBezTo>
                  <a:cubicBezTo>
                    <a:pt x="755" y="2252"/>
                    <a:pt x="833" y="2224"/>
                    <a:pt x="889" y="2165"/>
                  </a:cubicBezTo>
                  <a:cubicBezTo>
                    <a:pt x="1197" y="1861"/>
                    <a:pt x="1335" y="1410"/>
                    <a:pt x="1247" y="983"/>
                  </a:cubicBezTo>
                  <a:lnTo>
                    <a:pt x="2623" y="983"/>
                  </a:lnTo>
                  <a:cubicBezTo>
                    <a:pt x="2765" y="983"/>
                    <a:pt x="2899" y="881"/>
                    <a:pt x="2917" y="734"/>
                  </a:cubicBezTo>
                  <a:cubicBezTo>
                    <a:pt x="2945" y="559"/>
                    <a:pt x="2807" y="403"/>
                    <a:pt x="2632" y="403"/>
                  </a:cubicBezTo>
                  <a:lnTo>
                    <a:pt x="976" y="403"/>
                  </a:lnTo>
                  <a:cubicBezTo>
                    <a:pt x="843" y="242"/>
                    <a:pt x="668" y="109"/>
                    <a:pt x="461" y="26"/>
                  </a:cubicBezTo>
                  <a:cubicBezTo>
                    <a:pt x="421" y="9"/>
                    <a:pt x="379"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4"/>
            <p:cNvSpPr/>
            <p:nvPr/>
          </p:nvSpPr>
          <p:spPr>
            <a:xfrm>
              <a:off x="2728144" y="3777885"/>
              <a:ext cx="43179" cy="15670"/>
            </a:xfrm>
            <a:custGeom>
              <a:avLst/>
              <a:gdLst/>
              <a:ahLst/>
              <a:cxnLst/>
              <a:rect l="l" t="t" r="r" b="b"/>
              <a:pathLst>
                <a:path w="1601" h="581" extrusionOk="0">
                  <a:moveTo>
                    <a:pt x="382" y="1"/>
                  </a:moveTo>
                  <a:cubicBezTo>
                    <a:pt x="0" y="14"/>
                    <a:pt x="0" y="566"/>
                    <a:pt x="382" y="580"/>
                  </a:cubicBezTo>
                  <a:lnTo>
                    <a:pt x="1219" y="580"/>
                  </a:lnTo>
                  <a:cubicBezTo>
                    <a:pt x="1601" y="566"/>
                    <a:pt x="1601" y="14"/>
                    <a:pt x="12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4"/>
            <p:cNvSpPr/>
            <p:nvPr/>
          </p:nvSpPr>
          <p:spPr>
            <a:xfrm>
              <a:off x="2728144" y="3746762"/>
              <a:ext cx="43179" cy="15643"/>
            </a:xfrm>
            <a:custGeom>
              <a:avLst/>
              <a:gdLst/>
              <a:ahLst/>
              <a:cxnLst/>
              <a:rect l="l" t="t" r="r" b="b"/>
              <a:pathLst>
                <a:path w="1601" h="580" extrusionOk="0">
                  <a:moveTo>
                    <a:pt x="382" y="0"/>
                  </a:moveTo>
                  <a:cubicBezTo>
                    <a:pt x="0" y="14"/>
                    <a:pt x="0" y="566"/>
                    <a:pt x="382" y="580"/>
                  </a:cubicBezTo>
                  <a:lnTo>
                    <a:pt x="1219" y="580"/>
                  </a:lnTo>
                  <a:cubicBezTo>
                    <a:pt x="1601" y="566"/>
                    <a:pt x="1601" y="14"/>
                    <a:pt x="1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4"/>
            <p:cNvSpPr/>
            <p:nvPr/>
          </p:nvSpPr>
          <p:spPr>
            <a:xfrm>
              <a:off x="2843384" y="3836732"/>
              <a:ext cx="15535" cy="38621"/>
            </a:xfrm>
            <a:custGeom>
              <a:avLst/>
              <a:gdLst/>
              <a:ahLst/>
              <a:cxnLst/>
              <a:rect l="l" t="t" r="r" b="b"/>
              <a:pathLst>
                <a:path w="576" h="1432" extrusionOk="0">
                  <a:moveTo>
                    <a:pt x="292" y="1"/>
                  </a:moveTo>
                  <a:cubicBezTo>
                    <a:pt x="130" y="1"/>
                    <a:pt x="0" y="131"/>
                    <a:pt x="0" y="293"/>
                  </a:cubicBezTo>
                  <a:lnTo>
                    <a:pt x="0" y="1144"/>
                  </a:lnTo>
                  <a:cubicBezTo>
                    <a:pt x="0" y="1306"/>
                    <a:pt x="130" y="1432"/>
                    <a:pt x="291" y="1432"/>
                  </a:cubicBezTo>
                  <a:cubicBezTo>
                    <a:pt x="304" y="1432"/>
                    <a:pt x="318" y="1431"/>
                    <a:pt x="331" y="1429"/>
                  </a:cubicBezTo>
                  <a:cubicBezTo>
                    <a:pt x="474" y="1406"/>
                    <a:pt x="575" y="1277"/>
                    <a:pt x="575" y="1135"/>
                  </a:cubicBezTo>
                  <a:lnTo>
                    <a:pt x="575" y="302"/>
                  </a:lnTo>
                  <a:cubicBezTo>
                    <a:pt x="575" y="155"/>
                    <a:pt x="474" y="26"/>
                    <a:pt x="331" y="3"/>
                  </a:cubicBezTo>
                  <a:cubicBezTo>
                    <a:pt x="318" y="2"/>
                    <a:pt x="305" y="1"/>
                    <a:pt x="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4"/>
            <p:cNvSpPr/>
            <p:nvPr/>
          </p:nvSpPr>
          <p:spPr>
            <a:xfrm>
              <a:off x="2780977" y="3836732"/>
              <a:ext cx="15670" cy="38621"/>
            </a:xfrm>
            <a:custGeom>
              <a:avLst/>
              <a:gdLst/>
              <a:ahLst/>
              <a:cxnLst/>
              <a:rect l="l" t="t" r="r" b="b"/>
              <a:pathLst>
                <a:path w="581" h="1432" extrusionOk="0">
                  <a:moveTo>
                    <a:pt x="288" y="1"/>
                  </a:moveTo>
                  <a:cubicBezTo>
                    <a:pt x="275" y="1"/>
                    <a:pt x="262" y="2"/>
                    <a:pt x="249" y="3"/>
                  </a:cubicBezTo>
                  <a:cubicBezTo>
                    <a:pt x="106" y="26"/>
                    <a:pt x="1" y="155"/>
                    <a:pt x="1" y="298"/>
                  </a:cubicBezTo>
                  <a:lnTo>
                    <a:pt x="1" y="1135"/>
                  </a:lnTo>
                  <a:cubicBezTo>
                    <a:pt x="1" y="1277"/>
                    <a:pt x="106" y="1406"/>
                    <a:pt x="249" y="1429"/>
                  </a:cubicBezTo>
                  <a:cubicBezTo>
                    <a:pt x="263" y="1431"/>
                    <a:pt x="276" y="1432"/>
                    <a:pt x="289" y="1432"/>
                  </a:cubicBezTo>
                  <a:cubicBezTo>
                    <a:pt x="450" y="1432"/>
                    <a:pt x="580" y="1306"/>
                    <a:pt x="580" y="1144"/>
                  </a:cubicBezTo>
                  <a:lnTo>
                    <a:pt x="580" y="293"/>
                  </a:lnTo>
                  <a:cubicBezTo>
                    <a:pt x="580" y="131"/>
                    <a:pt x="450"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4"/>
            <p:cNvSpPr/>
            <p:nvPr/>
          </p:nvSpPr>
          <p:spPr>
            <a:xfrm>
              <a:off x="2870650" y="3777885"/>
              <a:ext cx="41830" cy="15670"/>
            </a:xfrm>
            <a:custGeom>
              <a:avLst/>
              <a:gdLst/>
              <a:ahLst/>
              <a:cxnLst/>
              <a:rect l="l" t="t" r="r" b="b"/>
              <a:pathLst>
                <a:path w="1551" h="581" extrusionOk="0">
                  <a:moveTo>
                    <a:pt x="323" y="1"/>
                  </a:moveTo>
                  <a:cubicBezTo>
                    <a:pt x="180" y="1"/>
                    <a:pt x="47" y="106"/>
                    <a:pt x="29" y="249"/>
                  </a:cubicBezTo>
                  <a:cubicBezTo>
                    <a:pt x="1" y="428"/>
                    <a:pt x="139" y="580"/>
                    <a:pt x="314" y="580"/>
                  </a:cubicBezTo>
                  <a:lnTo>
                    <a:pt x="1165" y="580"/>
                  </a:lnTo>
                  <a:cubicBezTo>
                    <a:pt x="1546" y="566"/>
                    <a:pt x="1551" y="14"/>
                    <a:pt x="1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4"/>
            <p:cNvSpPr/>
            <p:nvPr/>
          </p:nvSpPr>
          <p:spPr>
            <a:xfrm>
              <a:off x="2870650" y="3809035"/>
              <a:ext cx="41830" cy="15643"/>
            </a:xfrm>
            <a:custGeom>
              <a:avLst/>
              <a:gdLst/>
              <a:ahLst/>
              <a:cxnLst/>
              <a:rect l="l" t="t" r="r" b="b"/>
              <a:pathLst>
                <a:path w="1551" h="580" extrusionOk="0">
                  <a:moveTo>
                    <a:pt x="323" y="0"/>
                  </a:moveTo>
                  <a:cubicBezTo>
                    <a:pt x="180" y="0"/>
                    <a:pt x="47" y="106"/>
                    <a:pt x="29" y="248"/>
                  </a:cubicBezTo>
                  <a:cubicBezTo>
                    <a:pt x="1" y="428"/>
                    <a:pt x="139" y="580"/>
                    <a:pt x="314" y="580"/>
                  </a:cubicBezTo>
                  <a:lnTo>
                    <a:pt x="1165" y="580"/>
                  </a:lnTo>
                  <a:cubicBezTo>
                    <a:pt x="1546" y="566"/>
                    <a:pt x="1551" y="14"/>
                    <a:pt x="1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4"/>
            <p:cNvSpPr/>
            <p:nvPr/>
          </p:nvSpPr>
          <p:spPr>
            <a:xfrm>
              <a:off x="2757648" y="3723434"/>
              <a:ext cx="124709" cy="124574"/>
            </a:xfrm>
            <a:custGeom>
              <a:avLst/>
              <a:gdLst/>
              <a:ahLst/>
              <a:cxnLst/>
              <a:rect l="l" t="t" r="r" b="b"/>
              <a:pathLst>
                <a:path w="4624" h="4619" extrusionOk="0">
                  <a:moveTo>
                    <a:pt x="580" y="0"/>
                  </a:moveTo>
                  <a:lnTo>
                    <a:pt x="4044" y="0"/>
                  </a:lnTo>
                  <a:cubicBezTo>
                    <a:pt x="4361" y="0"/>
                    <a:pt x="4623" y="258"/>
                    <a:pt x="4623" y="575"/>
                  </a:cubicBezTo>
                  <a:lnTo>
                    <a:pt x="4623" y="4043"/>
                  </a:lnTo>
                  <a:cubicBezTo>
                    <a:pt x="4623" y="4361"/>
                    <a:pt x="4361" y="4618"/>
                    <a:pt x="4044" y="4618"/>
                  </a:cubicBezTo>
                  <a:lnTo>
                    <a:pt x="580" y="4618"/>
                  </a:lnTo>
                  <a:cubicBezTo>
                    <a:pt x="258" y="4618"/>
                    <a:pt x="1" y="4361"/>
                    <a:pt x="1" y="4043"/>
                  </a:cubicBezTo>
                  <a:lnTo>
                    <a:pt x="1" y="575"/>
                  </a:lnTo>
                  <a:cubicBezTo>
                    <a:pt x="1" y="258"/>
                    <a:pt x="258" y="0"/>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4"/>
            <p:cNvSpPr/>
            <p:nvPr/>
          </p:nvSpPr>
          <p:spPr>
            <a:xfrm>
              <a:off x="2780977" y="3746762"/>
              <a:ext cx="77943" cy="77916"/>
            </a:xfrm>
            <a:custGeom>
              <a:avLst/>
              <a:gdLst/>
              <a:ahLst/>
              <a:cxnLst/>
              <a:rect l="l" t="t" r="r" b="b"/>
              <a:pathLst>
                <a:path w="2890" h="2889" extrusionOk="0">
                  <a:moveTo>
                    <a:pt x="2314" y="580"/>
                  </a:moveTo>
                  <a:lnTo>
                    <a:pt x="2314" y="1325"/>
                  </a:lnTo>
                  <a:lnTo>
                    <a:pt x="1325" y="2309"/>
                  </a:lnTo>
                  <a:lnTo>
                    <a:pt x="580" y="2309"/>
                  </a:lnTo>
                  <a:lnTo>
                    <a:pt x="580" y="580"/>
                  </a:lnTo>
                  <a:close/>
                  <a:moveTo>
                    <a:pt x="290" y="0"/>
                  </a:moveTo>
                  <a:cubicBezTo>
                    <a:pt x="129" y="0"/>
                    <a:pt x="1" y="129"/>
                    <a:pt x="1" y="290"/>
                  </a:cubicBezTo>
                  <a:lnTo>
                    <a:pt x="1" y="2599"/>
                  </a:lnTo>
                  <a:cubicBezTo>
                    <a:pt x="1" y="2760"/>
                    <a:pt x="129" y="2889"/>
                    <a:pt x="290" y="2889"/>
                  </a:cubicBezTo>
                  <a:lnTo>
                    <a:pt x="1445" y="2889"/>
                  </a:lnTo>
                  <a:cubicBezTo>
                    <a:pt x="1523" y="2889"/>
                    <a:pt x="1597" y="2856"/>
                    <a:pt x="1652" y="2806"/>
                  </a:cubicBezTo>
                  <a:lnTo>
                    <a:pt x="2806" y="1647"/>
                  </a:lnTo>
                  <a:cubicBezTo>
                    <a:pt x="2861" y="1596"/>
                    <a:pt x="2889" y="1523"/>
                    <a:pt x="2889" y="1444"/>
                  </a:cubicBezTo>
                  <a:lnTo>
                    <a:pt x="2889" y="290"/>
                  </a:lnTo>
                  <a:cubicBezTo>
                    <a:pt x="2889" y="129"/>
                    <a:pt x="2760" y="0"/>
                    <a:pt x="2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74"/>
          <p:cNvGrpSpPr/>
          <p:nvPr/>
        </p:nvGrpSpPr>
        <p:grpSpPr>
          <a:xfrm>
            <a:off x="3329372" y="3510041"/>
            <a:ext cx="383352" cy="398967"/>
            <a:chOff x="3329372" y="3586241"/>
            <a:chExt cx="383352" cy="398967"/>
          </a:xfrm>
        </p:grpSpPr>
        <p:sp>
          <p:nvSpPr>
            <p:cNvPr id="5029" name="Google Shape;5029;p74"/>
            <p:cNvSpPr/>
            <p:nvPr/>
          </p:nvSpPr>
          <p:spPr>
            <a:xfrm>
              <a:off x="3329372" y="3675051"/>
              <a:ext cx="383352" cy="221343"/>
            </a:xfrm>
            <a:custGeom>
              <a:avLst/>
              <a:gdLst/>
              <a:ahLst/>
              <a:cxnLst/>
              <a:rect l="l" t="t" r="r" b="b"/>
              <a:pathLst>
                <a:path w="14214" h="8207" extrusionOk="0">
                  <a:moveTo>
                    <a:pt x="14213" y="4103"/>
                  </a:moveTo>
                  <a:lnTo>
                    <a:pt x="7107" y="1"/>
                  </a:lnTo>
                  <a:lnTo>
                    <a:pt x="1" y="4103"/>
                  </a:lnTo>
                  <a:lnTo>
                    <a:pt x="7107" y="82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3396364" y="3586241"/>
              <a:ext cx="249230" cy="398967"/>
            </a:xfrm>
            <a:custGeom>
              <a:avLst/>
              <a:gdLst/>
              <a:ahLst/>
              <a:cxnLst/>
              <a:rect l="l" t="t" r="r" b="b"/>
              <a:pathLst>
                <a:path w="9241" h="14793" extrusionOk="0">
                  <a:moveTo>
                    <a:pt x="8376" y="580"/>
                  </a:moveTo>
                  <a:cubicBezTo>
                    <a:pt x="8537" y="580"/>
                    <a:pt x="8666" y="709"/>
                    <a:pt x="8666" y="870"/>
                  </a:cubicBezTo>
                  <a:lnTo>
                    <a:pt x="8666" y="1155"/>
                  </a:lnTo>
                  <a:lnTo>
                    <a:pt x="6352" y="1155"/>
                  </a:lnTo>
                  <a:cubicBezTo>
                    <a:pt x="6191" y="1155"/>
                    <a:pt x="6067" y="1288"/>
                    <a:pt x="6063" y="1449"/>
                  </a:cubicBezTo>
                  <a:cubicBezTo>
                    <a:pt x="6063" y="1610"/>
                    <a:pt x="5934" y="1734"/>
                    <a:pt x="5777" y="1734"/>
                  </a:cubicBezTo>
                  <a:lnTo>
                    <a:pt x="3464" y="1734"/>
                  </a:lnTo>
                  <a:cubicBezTo>
                    <a:pt x="3303" y="1734"/>
                    <a:pt x="3179" y="1601"/>
                    <a:pt x="3174" y="1440"/>
                  </a:cubicBezTo>
                  <a:cubicBezTo>
                    <a:pt x="3174" y="1284"/>
                    <a:pt x="3045" y="1155"/>
                    <a:pt x="2889" y="1155"/>
                  </a:cubicBezTo>
                  <a:lnTo>
                    <a:pt x="575" y="1155"/>
                  </a:lnTo>
                  <a:lnTo>
                    <a:pt x="575" y="870"/>
                  </a:lnTo>
                  <a:cubicBezTo>
                    <a:pt x="575" y="709"/>
                    <a:pt x="704" y="580"/>
                    <a:pt x="865" y="580"/>
                  </a:cubicBezTo>
                  <a:close/>
                  <a:moveTo>
                    <a:pt x="8666" y="1734"/>
                  </a:moveTo>
                  <a:lnTo>
                    <a:pt x="8666" y="13058"/>
                  </a:lnTo>
                  <a:lnTo>
                    <a:pt x="575" y="13058"/>
                  </a:lnTo>
                  <a:lnTo>
                    <a:pt x="575" y="1734"/>
                  </a:lnTo>
                  <a:lnTo>
                    <a:pt x="2650" y="1734"/>
                  </a:lnTo>
                  <a:cubicBezTo>
                    <a:pt x="2769" y="2070"/>
                    <a:pt x="3091" y="2314"/>
                    <a:pt x="3468" y="2314"/>
                  </a:cubicBezTo>
                  <a:lnTo>
                    <a:pt x="5777" y="2314"/>
                  </a:lnTo>
                  <a:cubicBezTo>
                    <a:pt x="6155" y="2314"/>
                    <a:pt x="6476" y="2070"/>
                    <a:pt x="6596" y="1734"/>
                  </a:cubicBezTo>
                  <a:close/>
                  <a:moveTo>
                    <a:pt x="8666" y="13638"/>
                  </a:moveTo>
                  <a:lnTo>
                    <a:pt x="8666" y="13923"/>
                  </a:lnTo>
                  <a:cubicBezTo>
                    <a:pt x="8666" y="14084"/>
                    <a:pt x="8537" y="14213"/>
                    <a:pt x="8376" y="14213"/>
                  </a:cubicBezTo>
                  <a:lnTo>
                    <a:pt x="865" y="14213"/>
                  </a:lnTo>
                  <a:cubicBezTo>
                    <a:pt x="704" y="14213"/>
                    <a:pt x="575" y="14084"/>
                    <a:pt x="575" y="13923"/>
                  </a:cubicBezTo>
                  <a:lnTo>
                    <a:pt x="575" y="13638"/>
                  </a:lnTo>
                  <a:close/>
                  <a:moveTo>
                    <a:pt x="865" y="1"/>
                  </a:moveTo>
                  <a:cubicBezTo>
                    <a:pt x="387" y="1"/>
                    <a:pt x="0" y="391"/>
                    <a:pt x="0" y="870"/>
                  </a:cubicBezTo>
                  <a:lnTo>
                    <a:pt x="0" y="13923"/>
                  </a:lnTo>
                  <a:cubicBezTo>
                    <a:pt x="0" y="14401"/>
                    <a:pt x="387" y="14792"/>
                    <a:pt x="865" y="14792"/>
                  </a:cubicBezTo>
                  <a:lnTo>
                    <a:pt x="8376" y="14792"/>
                  </a:lnTo>
                  <a:cubicBezTo>
                    <a:pt x="8854" y="14792"/>
                    <a:pt x="9241" y="14401"/>
                    <a:pt x="9241" y="13923"/>
                  </a:cubicBezTo>
                  <a:lnTo>
                    <a:pt x="9241" y="870"/>
                  </a:lnTo>
                  <a:cubicBezTo>
                    <a:pt x="9241" y="391"/>
                    <a:pt x="8854" y="1"/>
                    <a:pt x="8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4"/>
            <p:cNvSpPr/>
            <p:nvPr/>
          </p:nvSpPr>
          <p:spPr>
            <a:xfrm>
              <a:off x="3450815" y="3705931"/>
              <a:ext cx="140325" cy="159581"/>
            </a:xfrm>
            <a:custGeom>
              <a:avLst/>
              <a:gdLst/>
              <a:ahLst/>
              <a:cxnLst/>
              <a:rect l="l" t="t" r="r" b="b"/>
              <a:pathLst>
                <a:path w="5203" h="5917" extrusionOk="0">
                  <a:moveTo>
                    <a:pt x="2604" y="622"/>
                  </a:moveTo>
                  <a:lnTo>
                    <a:pt x="4338" y="1625"/>
                  </a:lnTo>
                  <a:lnTo>
                    <a:pt x="2604" y="2627"/>
                  </a:lnTo>
                  <a:lnTo>
                    <a:pt x="870" y="1625"/>
                  </a:lnTo>
                  <a:lnTo>
                    <a:pt x="2604" y="622"/>
                  </a:lnTo>
                  <a:close/>
                  <a:moveTo>
                    <a:pt x="580" y="2126"/>
                  </a:moveTo>
                  <a:lnTo>
                    <a:pt x="2314" y="3124"/>
                  </a:lnTo>
                  <a:lnTo>
                    <a:pt x="2314" y="5125"/>
                  </a:lnTo>
                  <a:lnTo>
                    <a:pt x="580" y="4127"/>
                  </a:lnTo>
                  <a:lnTo>
                    <a:pt x="580" y="2126"/>
                  </a:lnTo>
                  <a:close/>
                  <a:moveTo>
                    <a:pt x="4623" y="2126"/>
                  </a:moveTo>
                  <a:lnTo>
                    <a:pt x="4623" y="4127"/>
                  </a:lnTo>
                  <a:lnTo>
                    <a:pt x="2889" y="5125"/>
                  </a:lnTo>
                  <a:lnTo>
                    <a:pt x="2889" y="3124"/>
                  </a:lnTo>
                  <a:lnTo>
                    <a:pt x="4623" y="2126"/>
                  </a:lnTo>
                  <a:close/>
                  <a:moveTo>
                    <a:pt x="2602" y="1"/>
                  </a:moveTo>
                  <a:cubicBezTo>
                    <a:pt x="2552" y="1"/>
                    <a:pt x="2503" y="15"/>
                    <a:pt x="2457" y="42"/>
                  </a:cubicBezTo>
                  <a:lnTo>
                    <a:pt x="148" y="1376"/>
                  </a:lnTo>
                  <a:cubicBezTo>
                    <a:pt x="56" y="1427"/>
                    <a:pt x="1" y="1523"/>
                    <a:pt x="1" y="1625"/>
                  </a:cubicBezTo>
                  <a:lnTo>
                    <a:pt x="1" y="4292"/>
                  </a:lnTo>
                  <a:cubicBezTo>
                    <a:pt x="1" y="4398"/>
                    <a:pt x="56" y="4490"/>
                    <a:pt x="148" y="4545"/>
                  </a:cubicBezTo>
                  <a:lnTo>
                    <a:pt x="2452" y="5874"/>
                  </a:lnTo>
                  <a:cubicBezTo>
                    <a:pt x="2496" y="5903"/>
                    <a:pt x="2548" y="5917"/>
                    <a:pt x="2600" y="5917"/>
                  </a:cubicBezTo>
                  <a:cubicBezTo>
                    <a:pt x="2607" y="5917"/>
                    <a:pt x="2615" y="5916"/>
                    <a:pt x="2622" y="5916"/>
                  </a:cubicBezTo>
                  <a:cubicBezTo>
                    <a:pt x="2668" y="5911"/>
                    <a:pt x="2710" y="5897"/>
                    <a:pt x="2751" y="5874"/>
                  </a:cubicBezTo>
                  <a:lnTo>
                    <a:pt x="5055" y="4545"/>
                  </a:lnTo>
                  <a:cubicBezTo>
                    <a:pt x="5147" y="4490"/>
                    <a:pt x="5203" y="4398"/>
                    <a:pt x="5203" y="4292"/>
                  </a:cubicBezTo>
                  <a:lnTo>
                    <a:pt x="5203" y="1625"/>
                  </a:lnTo>
                  <a:cubicBezTo>
                    <a:pt x="5203" y="1523"/>
                    <a:pt x="5147" y="1427"/>
                    <a:pt x="5055" y="1376"/>
                  </a:cubicBezTo>
                  <a:lnTo>
                    <a:pt x="2746" y="42"/>
                  </a:lnTo>
                  <a:cubicBezTo>
                    <a:pt x="2700" y="15"/>
                    <a:pt x="2651" y="1"/>
                    <a:pt x="2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74"/>
          <p:cNvGrpSpPr/>
          <p:nvPr/>
        </p:nvGrpSpPr>
        <p:grpSpPr>
          <a:xfrm>
            <a:off x="4022404" y="3510041"/>
            <a:ext cx="398859" cy="398967"/>
            <a:chOff x="4022404" y="3586241"/>
            <a:chExt cx="398859" cy="398967"/>
          </a:xfrm>
        </p:grpSpPr>
        <p:sp>
          <p:nvSpPr>
            <p:cNvPr id="5033" name="Google Shape;5033;p74"/>
            <p:cNvSpPr/>
            <p:nvPr/>
          </p:nvSpPr>
          <p:spPr>
            <a:xfrm>
              <a:off x="4151668" y="3771439"/>
              <a:ext cx="140325" cy="96903"/>
            </a:xfrm>
            <a:custGeom>
              <a:avLst/>
              <a:gdLst/>
              <a:ahLst/>
              <a:cxnLst/>
              <a:rect l="l" t="t" r="r" b="b"/>
              <a:pathLst>
                <a:path w="5203" h="3593" extrusionOk="0">
                  <a:moveTo>
                    <a:pt x="0" y="2148"/>
                  </a:moveTo>
                  <a:lnTo>
                    <a:pt x="0" y="3593"/>
                  </a:lnTo>
                  <a:lnTo>
                    <a:pt x="5202" y="3593"/>
                  </a:lnTo>
                  <a:lnTo>
                    <a:pt x="5202" y="2148"/>
                  </a:lnTo>
                  <a:lnTo>
                    <a:pt x="3758" y="2148"/>
                  </a:lnTo>
                  <a:lnTo>
                    <a:pt x="3758" y="1242"/>
                  </a:lnTo>
                  <a:cubicBezTo>
                    <a:pt x="3758" y="649"/>
                    <a:pt x="3317" y="138"/>
                    <a:pt x="2728" y="74"/>
                  </a:cubicBezTo>
                  <a:cubicBezTo>
                    <a:pt x="2038" y="0"/>
                    <a:pt x="1445" y="543"/>
                    <a:pt x="1445" y="1224"/>
                  </a:cubicBezTo>
                  <a:lnTo>
                    <a:pt x="1445" y="214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4022404" y="3586241"/>
              <a:ext cx="398859" cy="398967"/>
            </a:xfrm>
            <a:custGeom>
              <a:avLst/>
              <a:gdLst/>
              <a:ahLst/>
              <a:cxnLst/>
              <a:rect l="l" t="t" r="r" b="b"/>
              <a:pathLst>
                <a:path w="14789" h="14793" extrusionOk="0">
                  <a:moveTo>
                    <a:pt x="13344" y="580"/>
                  </a:moveTo>
                  <a:cubicBezTo>
                    <a:pt x="13822" y="580"/>
                    <a:pt x="14213" y="966"/>
                    <a:pt x="14213" y="1445"/>
                  </a:cubicBezTo>
                  <a:lnTo>
                    <a:pt x="14213" y="13923"/>
                  </a:lnTo>
                  <a:cubicBezTo>
                    <a:pt x="14213" y="14084"/>
                    <a:pt x="14080" y="14213"/>
                    <a:pt x="13923" y="14213"/>
                  </a:cubicBezTo>
                  <a:lnTo>
                    <a:pt x="12769" y="14213"/>
                  </a:lnTo>
                  <a:cubicBezTo>
                    <a:pt x="12613" y="14213"/>
                    <a:pt x="12484" y="14084"/>
                    <a:pt x="12484" y="13923"/>
                  </a:cubicBezTo>
                  <a:cubicBezTo>
                    <a:pt x="12479" y="13445"/>
                    <a:pt x="12093" y="13058"/>
                    <a:pt x="11614" y="13058"/>
                  </a:cubicBezTo>
                  <a:lnTo>
                    <a:pt x="3179" y="13058"/>
                  </a:lnTo>
                  <a:cubicBezTo>
                    <a:pt x="2705" y="13058"/>
                    <a:pt x="2314" y="13445"/>
                    <a:pt x="2314" y="13923"/>
                  </a:cubicBezTo>
                  <a:cubicBezTo>
                    <a:pt x="2314" y="14084"/>
                    <a:pt x="2186" y="14213"/>
                    <a:pt x="2025" y="14213"/>
                  </a:cubicBezTo>
                  <a:lnTo>
                    <a:pt x="866" y="14213"/>
                  </a:lnTo>
                  <a:cubicBezTo>
                    <a:pt x="705" y="14213"/>
                    <a:pt x="576" y="14084"/>
                    <a:pt x="576" y="13923"/>
                  </a:cubicBezTo>
                  <a:lnTo>
                    <a:pt x="576" y="1445"/>
                  </a:lnTo>
                  <a:cubicBezTo>
                    <a:pt x="576" y="966"/>
                    <a:pt x="967" y="580"/>
                    <a:pt x="1445" y="580"/>
                  </a:cubicBezTo>
                  <a:close/>
                  <a:moveTo>
                    <a:pt x="1445" y="1"/>
                  </a:moveTo>
                  <a:cubicBezTo>
                    <a:pt x="645" y="1"/>
                    <a:pt x="1" y="649"/>
                    <a:pt x="1" y="1445"/>
                  </a:cubicBezTo>
                  <a:lnTo>
                    <a:pt x="1" y="13923"/>
                  </a:lnTo>
                  <a:cubicBezTo>
                    <a:pt x="1" y="14401"/>
                    <a:pt x="387" y="14792"/>
                    <a:pt x="866" y="14792"/>
                  </a:cubicBezTo>
                  <a:lnTo>
                    <a:pt x="2020" y="14792"/>
                  </a:lnTo>
                  <a:cubicBezTo>
                    <a:pt x="2498" y="14792"/>
                    <a:pt x="2889" y="14401"/>
                    <a:pt x="2889" y="13928"/>
                  </a:cubicBezTo>
                  <a:cubicBezTo>
                    <a:pt x="2889" y="13767"/>
                    <a:pt x="3018" y="13638"/>
                    <a:pt x="3179" y="13638"/>
                  </a:cubicBezTo>
                  <a:lnTo>
                    <a:pt x="11610" y="13638"/>
                  </a:lnTo>
                  <a:cubicBezTo>
                    <a:pt x="11771" y="13638"/>
                    <a:pt x="11900" y="13767"/>
                    <a:pt x="11900" y="13928"/>
                  </a:cubicBezTo>
                  <a:cubicBezTo>
                    <a:pt x="11900" y="14401"/>
                    <a:pt x="12291" y="14792"/>
                    <a:pt x="12769" y="14792"/>
                  </a:cubicBezTo>
                  <a:lnTo>
                    <a:pt x="13923" y="14792"/>
                  </a:lnTo>
                  <a:cubicBezTo>
                    <a:pt x="14402" y="14792"/>
                    <a:pt x="14788" y="14401"/>
                    <a:pt x="14788" y="13923"/>
                  </a:cubicBezTo>
                  <a:lnTo>
                    <a:pt x="14788" y="1445"/>
                  </a:lnTo>
                  <a:cubicBezTo>
                    <a:pt x="14788" y="649"/>
                    <a:pt x="14144" y="1"/>
                    <a:pt x="1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4061375" y="3625185"/>
              <a:ext cx="320916" cy="289928"/>
            </a:xfrm>
            <a:custGeom>
              <a:avLst/>
              <a:gdLst/>
              <a:ahLst/>
              <a:cxnLst/>
              <a:rect l="l" t="t" r="r" b="b"/>
              <a:pathLst>
                <a:path w="11899" h="10750" extrusionOk="0">
                  <a:moveTo>
                    <a:pt x="9125" y="9301"/>
                  </a:moveTo>
                  <a:lnTo>
                    <a:pt x="9125" y="10170"/>
                  </a:lnTo>
                  <a:lnTo>
                    <a:pt x="2774" y="10170"/>
                  </a:lnTo>
                  <a:lnTo>
                    <a:pt x="2774" y="9301"/>
                  </a:lnTo>
                  <a:close/>
                  <a:moveTo>
                    <a:pt x="11324" y="580"/>
                  </a:moveTo>
                  <a:lnTo>
                    <a:pt x="11324" y="1877"/>
                  </a:lnTo>
                  <a:lnTo>
                    <a:pt x="8412" y="1877"/>
                  </a:lnTo>
                  <a:cubicBezTo>
                    <a:pt x="8270" y="1877"/>
                    <a:pt x="8141" y="1983"/>
                    <a:pt x="8118" y="2126"/>
                  </a:cubicBezTo>
                  <a:cubicBezTo>
                    <a:pt x="8095" y="2305"/>
                    <a:pt x="8233" y="2457"/>
                    <a:pt x="8403" y="2457"/>
                  </a:cubicBezTo>
                  <a:lnTo>
                    <a:pt x="11324" y="2457"/>
                  </a:lnTo>
                  <a:lnTo>
                    <a:pt x="11324" y="10170"/>
                  </a:lnTo>
                  <a:lnTo>
                    <a:pt x="9705" y="10170"/>
                  </a:lnTo>
                  <a:lnTo>
                    <a:pt x="9705" y="9016"/>
                  </a:lnTo>
                  <a:cubicBezTo>
                    <a:pt x="9705" y="8855"/>
                    <a:pt x="9576" y="8726"/>
                    <a:pt x="9415" y="8726"/>
                  </a:cubicBezTo>
                  <a:lnTo>
                    <a:pt x="2484" y="8726"/>
                  </a:lnTo>
                  <a:cubicBezTo>
                    <a:pt x="2323" y="8726"/>
                    <a:pt x="2194" y="8855"/>
                    <a:pt x="2194" y="9016"/>
                  </a:cubicBezTo>
                  <a:lnTo>
                    <a:pt x="2194" y="10170"/>
                  </a:lnTo>
                  <a:lnTo>
                    <a:pt x="575" y="10170"/>
                  </a:lnTo>
                  <a:lnTo>
                    <a:pt x="575" y="2457"/>
                  </a:lnTo>
                  <a:lnTo>
                    <a:pt x="3486" y="2457"/>
                  </a:lnTo>
                  <a:cubicBezTo>
                    <a:pt x="3629" y="2457"/>
                    <a:pt x="3758" y="2356"/>
                    <a:pt x="3781" y="2213"/>
                  </a:cubicBezTo>
                  <a:cubicBezTo>
                    <a:pt x="3804" y="2034"/>
                    <a:pt x="3666" y="1877"/>
                    <a:pt x="3496" y="1877"/>
                  </a:cubicBezTo>
                  <a:lnTo>
                    <a:pt x="575" y="1877"/>
                  </a:lnTo>
                  <a:lnTo>
                    <a:pt x="575" y="580"/>
                  </a:lnTo>
                  <a:lnTo>
                    <a:pt x="5662" y="580"/>
                  </a:lnTo>
                  <a:lnTo>
                    <a:pt x="5662" y="1583"/>
                  </a:lnTo>
                  <a:cubicBezTo>
                    <a:pt x="5662" y="1726"/>
                    <a:pt x="5763" y="1854"/>
                    <a:pt x="5906" y="1877"/>
                  </a:cubicBezTo>
                  <a:cubicBezTo>
                    <a:pt x="5919" y="1879"/>
                    <a:pt x="5932" y="1880"/>
                    <a:pt x="5945" y="1880"/>
                  </a:cubicBezTo>
                  <a:cubicBezTo>
                    <a:pt x="6107" y="1880"/>
                    <a:pt x="6237" y="1750"/>
                    <a:pt x="6237" y="1592"/>
                  </a:cubicBezTo>
                  <a:lnTo>
                    <a:pt x="6237" y="580"/>
                  </a:lnTo>
                  <a:close/>
                  <a:moveTo>
                    <a:pt x="290" y="1"/>
                  </a:moveTo>
                  <a:cubicBezTo>
                    <a:pt x="129" y="1"/>
                    <a:pt x="0" y="130"/>
                    <a:pt x="0" y="290"/>
                  </a:cubicBezTo>
                  <a:lnTo>
                    <a:pt x="0" y="10460"/>
                  </a:lnTo>
                  <a:cubicBezTo>
                    <a:pt x="0" y="10616"/>
                    <a:pt x="129" y="10750"/>
                    <a:pt x="290" y="10750"/>
                  </a:cubicBezTo>
                  <a:lnTo>
                    <a:pt x="11609" y="10750"/>
                  </a:lnTo>
                  <a:cubicBezTo>
                    <a:pt x="11770" y="10750"/>
                    <a:pt x="11899" y="10616"/>
                    <a:pt x="11899" y="10460"/>
                  </a:cubicBezTo>
                  <a:lnTo>
                    <a:pt x="11899" y="290"/>
                  </a:lnTo>
                  <a:cubicBezTo>
                    <a:pt x="11899" y="130"/>
                    <a:pt x="11770" y="1"/>
                    <a:pt x="11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4194577" y="3691448"/>
              <a:ext cx="54506" cy="81827"/>
            </a:xfrm>
            <a:custGeom>
              <a:avLst/>
              <a:gdLst/>
              <a:ahLst/>
              <a:cxnLst/>
              <a:rect l="l" t="t" r="r" b="b"/>
              <a:pathLst>
                <a:path w="2021" h="3034" extrusionOk="0">
                  <a:moveTo>
                    <a:pt x="286" y="1"/>
                  </a:moveTo>
                  <a:cubicBezTo>
                    <a:pt x="128" y="1"/>
                    <a:pt x="1" y="130"/>
                    <a:pt x="1" y="290"/>
                  </a:cubicBezTo>
                  <a:lnTo>
                    <a:pt x="1" y="1876"/>
                  </a:lnTo>
                  <a:cubicBezTo>
                    <a:pt x="1" y="1945"/>
                    <a:pt x="24" y="2010"/>
                    <a:pt x="65" y="2060"/>
                  </a:cubicBezTo>
                  <a:lnTo>
                    <a:pt x="787" y="2930"/>
                  </a:lnTo>
                  <a:cubicBezTo>
                    <a:pt x="843" y="2999"/>
                    <a:pt x="927" y="3033"/>
                    <a:pt x="1010" y="3033"/>
                  </a:cubicBezTo>
                  <a:cubicBezTo>
                    <a:pt x="1094" y="3033"/>
                    <a:pt x="1178" y="2999"/>
                    <a:pt x="1234" y="2930"/>
                  </a:cubicBezTo>
                  <a:lnTo>
                    <a:pt x="1956" y="2060"/>
                  </a:lnTo>
                  <a:cubicBezTo>
                    <a:pt x="1997" y="2010"/>
                    <a:pt x="2020" y="1945"/>
                    <a:pt x="2020" y="1876"/>
                  </a:cubicBezTo>
                  <a:lnTo>
                    <a:pt x="2020" y="299"/>
                  </a:lnTo>
                  <a:cubicBezTo>
                    <a:pt x="2020" y="152"/>
                    <a:pt x="1919" y="23"/>
                    <a:pt x="1776" y="4"/>
                  </a:cubicBezTo>
                  <a:cubicBezTo>
                    <a:pt x="1761" y="2"/>
                    <a:pt x="1746" y="1"/>
                    <a:pt x="1731" y="1"/>
                  </a:cubicBezTo>
                  <a:cubicBezTo>
                    <a:pt x="1572" y="1"/>
                    <a:pt x="1445" y="130"/>
                    <a:pt x="1445" y="290"/>
                  </a:cubicBezTo>
                  <a:lnTo>
                    <a:pt x="1445" y="1771"/>
                  </a:lnTo>
                  <a:lnTo>
                    <a:pt x="1008" y="2295"/>
                  </a:lnTo>
                  <a:lnTo>
                    <a:pt x="576" y="1771"/>
                  </a:lnTo>
                  <a:lnTo>
                    <a:pt x="576" y="299"/>
                  </a:lnTo>
                  <a:cubicBezTo>
                    <a:pt x="576" y="152"/>
                    <a:pt x="475" y="23"/>
                    <a:pt x="332" y="4"/>
                  </a:cubicBezTo>
                  <a:cubicBezTo>
                    <a:pt x="317" y="2"/>
                    <a:pt x="301"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4151668" y="3664128"/>
              <a:ext cx="140325" cy="38999"/>
            </a:xfrm>
            <a:custGeom>
              <a:avLst/>
              <a:gdLst/>
              <a:ahLst/>
              <a:cxnLst/>
              <a:rect l="l" t="t" r="r" b="b"/>
              <a:pathLst>
                <a:path w="5203" h="1446" extrusionOk="0">
                  <a:moveTo>
                    <a:pt x="0" y="1"/>
                  </a:moveTo>
                  <a:lnTo>
                    <a:pt x="5202" y="1"/>
                  </a:lnTo>
                  <a:lnTo>
                    <a:pt x="5202" y="1445"/>
                  </a:lnTo>
                  <a:lnTo>
                    <a:pt x="0" y="144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74"/>
          <p:cNvGrpSpPr/>
          <p:nvPr/>
        </p:nvGrpSpPr>
        <p:grpSpPr>
          <a:xfrm>
            <a:off x="4663871" y="3510095"/>
            <a:ext cx="517392" cy="398805"/>
            <a:chOff x="4663871" y="3586295"/>
            <a:chExt cx="517392" cy="398805"/>
          </a:xfrm>
        </p:grpSpPr>
        <p:sp>
          <p:nvSpPr>
            <p:cNvPr id="5039" name="Google Shape;5039;p74"/>
            <p:cNvSpPr/>
            <p:nvPr/>
          </p:nvSpPr>
          <p:spPr>
            <a:xfrm>
              <a:off x="4769915" y="3632628"/>
              <a:ext cx="362720" cy="284102"/>
            </a:xfrm>
            <a:custGeom>
              <a:avLst/>
              <a:gdLst/>
              <a:ahLst/>
              <a:cxnLst/>
              <a:rect l="l" t="t" r="r" b="b"/>
              <a:pathLst>
                <a:path w="13449" h="10534" extrusionOk="0">
                  <a:moveTo>
                    <a:pt x="0" y="5663"/>
                  </a:moveTo>
                  <a:cubicBezTo>
                    <a:pt x="0" y="7696"/>
                    <a:pt x="1086" y="9531"/>
                    <a:pt x="2774" y="10533"/>
                  </a:cubicBezTo>
                  <a:lnTo>
                    <a:pt x="2774" y="9908"/>
                  </a:lnTo>
                  <a:cubicBezTo>
                    <a:pt x="2774" y="8372"/>
                    <a:pt x="3965" y="7079"/>
                    <a:pt x="5501" y="6996"/>
                  </a:cubicBezTo>
                  <a:cubicBezTo>
                    <a:pt x="7161" y="6900"/>
                    <a:pt x="8551" y="8238"/>
                    <a:pt x="8551" y="9880"/>
                  </a:cubicBezTo>
                  <a:lnTo>
                    <a:pt x="8551" y="10533"/>
                  </a:lnTo>
                  <a:cubicBezTo>
                    <a:pt x="13449" y="7604"/>
                    <a:pt x="11407" y="28"/>
                    <a:pt x="5662" y="1"/>
                  </a:cubicBezTo>
                  <a:cubicBezTo>
                    <a:pt x="2539" y="1"/>
                    <a:pt x="0" y="2535"/>
                    <a:pt x="0" y="56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4"/>
            <p:cNvSpPr/>
            <p:nvPr/>
          </p:nvSpPr>
          <p:spPr>
            <a:xfrm>
              <a:off x="4663871" y="3586295"/>
              <a:ext cx="517392" cy="398805"/>
            </a:xfrm>
            <a:custGeom>
              <a:avLst/>
              <a:gdLst/>
              <a:ahLst/>
              <a:cxnLst/>
              <a:rect l="l" t="t" r="r" b="b"/>
              <a:pathLst>
                <a:path w="19184" h="14787" extrusionOk="0">
                  <a:moveTo>
                    <a:pt x="9596" y="579"/>
                  </a:moveTo>
                  <a:cubicBezTo>
                    <a:pt x="11254" y="579"/>
                    <a:pt x="12913" y="1151"/>
                    <a:pt x="14129" y="2294"/>
                  </a:cubicBezTo>
                  <a:cubicBezTo>
                    <a:pt x="14244" y="2404"/>
                    <a:pt x="14561" y="2721"/>
                    <a:pt x="14686" y="2846"/>
                  </a:cubicBezTo>
                  <a:cubicBezTo>
                    <a:pt x="17648" y="6047"/>
                    <a:pt x="16617" y="11474"/>
                    <a:pt x="12772" y="13410"/>
                  </a:cubicBezTo>
                  <a:lnTo>
                    <a:pt x="12772" y="11630"/>
                  </a:lnTo>
                  <a:cubicBezTo>
                    <a:pt x="12772" y="9933"/>
                    <a:pt x="11457" y="8512"/>
                    <a:pt x="9764" y="8425"/>
                  </a:cubicBezTo>
                  <a:cubicBezTo>
                    <a:pt x="9707" y="8422"/>
                    <a:pt x="9650" y="8420"/>
                    <a:pt x="9593" y="8420"/>
                  </a:cubicBezTo>
                  <a:cubicBezTo>
                    <a:pt x="7840" y="8420"/>
                    <a:pt x="6420" y="9847"/>
                    <a:pt x="6420" y="11598"/>
                  </a:cubicBezTo>
                  <a:lnTo>
                    <a:pt x="6420" y="13410"/>
                  </a:lnTo>
                  <a:cubicBezTo>
                    <a:pt x="2575" y="11474"/>
                    <a:pt x="1545" y="6047"/>
                    <a:pt x="4507" y="2846"/>
                  </a:cubicBezTo>
                  <a:cubicBezTo>
                    <a:pt x="4636" y="2698"/>
                    <a:pt x="4944" y="2395"/>
                    <a:pt x="5064" y="2294"/>
                  </a:cubicBezTo>
                  <a:cubicBezTo>
                    <a:pt x="6280" y="1151"/>
                    <a:pt x="7938" y="579"/>
                    <a:pt x="9596" y="579"/>
                  </a:cubicBezTo>
                  <a:close/>
                  <a:moveTo>
                    <a:pt x="9598" y="8999"/>
                  </a:moveTo>
                  <a:cubicBezTo>
                    <a:pt x="11031" y="8999"/>
                    <a:pt x="12197" y="10164"/>
                    <a:pt x="12197" y="11598"/>
                  </a:cubicBezTo>
                  <a:lnTo>
                    <a:pt x="12197" y="13682"/>
                  </a:lnTo>
                  <a:cubicBezTo>
                    <a:pt x="11404" y="14022"/>
                    <a:pt x="10500" y="14192"/>
                    <a:pt x="9596" y="14192"/>
                  </a:cubicBezTo>
                  <a:cubicBezTo>
                    <a:pt x="8693" y="14192"/>
                    <a:pt x="7789" y="14022"/>
                    <a:pt x="6995" y="13682"/>
                  </a:cubicBezTo>
                  <a:lnTo>
                    <a:pt x="6995" y="11626"/>
                  </a:lnTo>
                  <a:cubicBezTo>
                    <a:pt x="6995" y="10251"/>
                    <a:pt x="8053" y="9087"/>
                    <a:pt x="9428" y="9004"/>
                  </a:cubicBezTo>
                  <a:cubicBezTo>
                    <a:pt x="9485" y="9001"/>
                    <a:pt x="9542" y="8999"/>
                    <a:pt x="9598" y="8999"/>
                  </a:cubicBezTo>
                  <a:close/>
                  <a:moveTo>
                    <a:pt x="9596" y="1"/>
                  </a:moveTo>
                  <a:cubicBezTo>
                    <a:pt x="7953" y="1"/>
                    <a:pt x="6310" y="514"/>
                    <a:pt x="5059" y="1539"/>
                  </a:cubicBezTo>
                  <a:lnTo>
                    <a:pt x="5059" y="840"/>
                  </a:lnTo>
                  <a:cubicBezTo>
                    <a:pt x="5052" y="649"/>
                    <a:pt x="4912" y="554"/>
                    <a:pt x="4772" y="554"/>
                  </a:cubicBezTo>
                  <a:cubicBezTo>
                    <a:pt x="4631" y="554"/>
                    <a:pt x="4491" y="649"/>
                    <a:pt x="4484" y="840"/>
                  </a:cubicBezTo>
                  <a:lnTo>
                    <a:pt x="4484" y="1875"/>
                  </a:lnTo>
                  <a:lnTo>
                    <a:pt x="3753" y="1144"/>
                  </a:lnTo>
                  <a:cubicBezTo>
                    <a:pt x="3695" y="1086"/>
                    <a:pt x="3621" y="1058"/>
                    <a:pt x="3546" y="1058"/>
                  </a:cubicBezTo>
                  <a:cubicBezTo>
                    <a:pt x="3472" y="1058"/>
                    <a:pt x="3399" y="1086"/>
                    <a:pt x="3343" y="1144"/>
                  </a:cubicBezTo>
                  <a:cubicBezTo>
                    <a:pt x="3228" y="1254"/>
                    <a:pt x="3228" y="1438"/>
                    <a:pt x="3343" y="1553"/>
                  </a:cubicBezTo>
                  <a:lnTo>
                    <a:pt x="4075" y="2284"/>
                  </a:lnTo>
                  <a:lnTo>
                    <a:pt x="3040" y="2284"/>
                  </a:lnTo>
                  <a:cubicBezTo>
                    <a:pt x="2658" y="2298"/>
                    <a:pt x="2658" y="2846"/>
                    <a:pt x="3040" y="2859"/>
                  </a:cubicBezTo>
                  <a:lnTo>
                    <a:pt x="3753" y="2859"/>
                  </a:lnTo>
                  <a:cubicBezTo>
                    <a:pt x="0" y="7570"/>
                    <a:pt x="3469" y="14786"/>
                    <a:pt x="9525" y="14786"/>
                  </a:cubicBezTo>
                  <a:cubicBezTo>
                    <a:pt x="9548" y="14786"/>
                    <a:pt x="9571" y="14786"/>
                    <a:pt x="9594" y="14786"/>
                  </a:cubicBezTo>
                  <a:cubicBezTo>
                    <a:pt x="9617" y="14786"/>
                    <a:pt x="9640" y="14786"/>
                    <a:pt x="9663" y="14786"/>
                  </a:cubicBezTo>
                  <a:cubicBezTo>
                    <a:pt x="15715" y="14786"/>
                    <a:pt x="19183" y="7570"/>
                    <a:pt x="15431" y="2859"/>
                  </a:cubicBezTo>
                  <a:lnTo>
                    <a:pt x="16139" y="2859"/>
                  </a:lnTo>
                  <a:cubicBezTo>
                    <a:pt x="16139" y="2859"/>
                    <a:pt x="16521" y="2284"/>
                    <a:pt x="16139" y="2284"/>
                  </a:cubicBezTo>
                  <a:lnTo>
                    <a:pt x="15100" y="2284"/>
                  </a:lnTo>
                  <a:lnTo>
                    <a:pt x="15836" y="1539"/>
                  </a:lnTo>
                  <a:cubicBezTo>
                    <a:pt x="15946" y="1424"/>
                    <a:pt x="15946" y="1245"/>
                    <a:pt x="15836" y="1130"/>
                  </a:cubicBezTo>
                  <a:cubicBezTo>
                    <a:pt x="15778" y="1075"/>
                    <a:pt x="15703" y="1047"/>
                    <a:pt x="15629" y="1047"/>
                  </a:cubicBezTo>
                  <a:cubicBezTo>
                    <a:pt x="15555" y="1047"/>
                    <a:pt x="15481" y="1075"/>
                    <a:pt x="15426" y="1130"/>
                  </a:cubicBezTo>
                  <a:lnTo>
                    <a:pt x="14681" y="1861"/>
                  </a:lnTo>
                  <a:lnTo>
                    <a:pt x="14681" y="826"/>
                  </a:lnTo>
                  <a:cubicBezTo>
                    <a:pt x="14681" y="699"/>
                    <a:pt x="14620" y="657"/>
                    <a:pt x="14538" y="657"/>
                  </a:cubicBezTo>
                  <a:cubicBezTo>
                    <a:pt x="14374" y="657"/>
                    <a:pt x="14129" y="826"/>
                    <a:pt x="14129" y="826"/>
                  </a:cubicBezTo>
                  <a:lnTo>
                    <a:pt x="14129" y="1539"/>
                  </a:lnTo>
                  <a:cubicBezTo>
                    <a:pt x="12880" y="514"/>
                    <a:pt x="11238" y="1"/>
                    <a:pt x="95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4869755" y="3860222"/>
              <a:ext cx="107044" cy="33686"/>
            </a:xfrm>
            <a:custGeom>
              <a:avLst/>
              <a:gdLst/>
              <a:ahLst/>
              <a:cxnLst/>
              <a:rect l="l" t="t" r="r" b="b"/>
              <a:pathLst>
                <a:path w="3969" h="1249" extrusionOk="0">
                  <a:moveTo>
                    <a:pt x="1951" y="1"/>
                  </a:moveTo>
                  <a:cubicBezTo>
                    <a:pt x="1274" y="1"/>
                    <a:pt x="596" y="252"/>
                    <a:pt x="111" y="756"/>
                  </a:cubicBezTo>
                  <a:cubicBezTo>
                    <a:pt x="1" y="871"/>
                    <a:pt x="1" y="1050"/>
                    <a:pt x="111" y="1165"/>
                  </a:cubicBezTo>
                  <a:cubicBezTo>
                    <a:pt x="169" y="1221"/>
                    <a:pt x="243" y="1248"/>
                    <a:pt x="317" y="1248"/>
                  </a:cubicBezTo>
                  <a:cubicBezTo>
                    <a:pt x="392" y="1248"/>
                    <a:pt x="465" y="1221"/>
                    <a:pt x="520" y="1165"/>
                  </a:cubicBezTo>
                  <a:cubicBezTo>
                    <a:pt x="902" y="784"/>
                    <a:pt x="1413" y="572"/>
                    <a:pt x="1951" y="572"/>
                  </a:cubicBezTo>
                  <a:cubicBezTo>
                    <a:pt x="2489" y="572"/>
                    <a:pt x="3000" y="784"/>
                    <a:pt x="3381" y="1165"/>
                  </a:cubicBezTo>
                  <a:cubicBezTo>
                    <a:pt x="3436" y="1221"/>
                    <a:pt x="3510" y="1248"/>
                    <a:pt x="3584" y="1248"/>
                  </a:cubicBezTo>
                  <a:cubicBezTo>
                    <a:pt x="3585" y="1248"/>
                    <a:pt x="3587" y="1248"/>
                    <a:pt x="3589" y="1248"/>
                  </a:cubicBezTo>
                  <a:cubicBezTo>
                    <a:pt x="3839" y="1248"/>
                    <a:pt x="3969" y="934"/>
                    <a:pt x="3791" y="756"/>
                  </a:cubicBezTo>
                  <a:cubicBezTo>
                    <a:pt x="3305" y="252"/>
                    <a:pt x="2628" y="1"/>
                    <a:pt x="19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4889389" y="3891264"/>
              <a:ext cx="65969" cy="24758"/>
            </a:xfrm>
            <a:custGeom>
              <a:avLst/>
              <a:gdLst/>
              <a:ahLst/>
              <a:cxnLst/>
              <a:rect l="l" t="t" r="r" b="b"/>
              <a:pathLst>
                <a:path w="2446" h="918" extrusionOk="0">
                  <a:moveTo>
                    <a:pt x="1223" y="1"/>
                  </a:moveTo>
                  <a:cubicBezTo>
                    <a:pt x="837" y="1"/>
                    <a:pt x="473" y="148"/>
                    <a:pt x="202" y="424"/>
                  </a:cubicBezTo>
                  <a:cubicBezTo>
                    <a:pt x="0" y="639"/>
                    <a:pt x="185" y="918"/>
                    <a:pt x="408" y="918"/>
                  </a:cubicBezTo>
                  <a:cubicBezTo>
                    <a:pt x="476" y="918"/>
                    <a:pt x="546" y="893"/>
                    <a:pt x="611" y="833"/>
                  </a:cubicBezTo>
                  <a:cubicBezTo>
                    <a:pt x="772" y="663"/>
                    <a:pt x="997" y="578"/>
                    <a:pt x="1223" y="578"/>
                  </a:cubicBezTo>
                  <a:cubicBezTo>
                    <a:pt x="1448" y="578"/>
                    <a:pt x="1674" y="663"/>
                    <a:pt x="1835" y="833"/>
                  </a:cubicBezTo>
                  <a:cubicBezTo>
                    <a:pt x="1899" y="893"/>
                    <a:pt x="1970" y="918"/>
                    <a:pt x="2037" y="918"/>
                  </a:cubicBezTo>
                  <a:cubicBezTo>
                    <a:pt x="2261" y="918"/>
                    <a:pt x="2446" y="639"/>
                    <a:pt x="2244" y="424"/>
                  </a:cubicBezTo>
                  <a:cubicBezTo>
                    <a:pt x="1973" y="148"/>
                    <a:pt x="1609" y="1"/>
                    <a:pt x="12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4914551" y="3922387"/>
              <a:ext cx="15643" cy="15589"/>
            </a:xfrm>
            <a:custGeom>
              <a:avLst/>
              <a:gdLst/>
              <a:ahLst/>
              <a:cxnLst/>
              <a:rect l="l" t="t" r="r" b="b"/>
              <a:pathLst>
                <a:path w="580" h="578" extrusionOk="0">
                  <a:moveTo>
                    <a:pt x="290" y="1"/>
                  </a:moveTo>
                  <a:cubicBezTo>
                    <a:pt x="129" y="1"/>
                    <a:pt x="0" y="130"/>
                    <a:pt x="0" y="291"/>
                  </a:cubicBezTo>
                  <a:cubicBezTo>
                    <a:pt x="7" y="482"/>
                    <a:pt x="148" y="577"/>
                    <a:pt x="290" y="577"/>
                  </a:cubicBezTo>
                  <a:cubicBezTo>
                    <a:pt x="431" y="577"/>
                    <a:pt x="573" y="482"/>
                    <a:pt x="580" y="291"/>
                  </a:cubicBezTo>
                  <a:cubicBezTo>
                    <a:pt x="580" y="130"/>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4"/>
            <p:cNvSpPr/>
            <p:nvPr/>
          </p:nvSpPr>
          <p:spPr>
            <a:xfrm>
              <a:off x="4899044" y="3745522"/>
              <a:ext cx="46658" cy="46550"/>
            </a:xfrm>
            <a:custGeom>
              <a:avLst/>
              <a:gdLst/>
              <a:ahLst/>
              <a:cxnLst/>
              <a:rect l="l" t="t" r="r" b="b"/>
              <a:pathLst>
                <a:path w="1730" h="1726" extrusionOk="0">
                  <a:moveTo>
                    <a:pt x="865" y="579"/>
                  </a:moveTo>
                  <a:cubicBezTo>
                    <a:pt x="1006" y="579"/>
                    <a:pt x="1148" y="674"/>
                    <a:pt x="1155" y="865"/>
                  </a:cubicBezTo>
                  <a:cubicBezTo>
                    <a:pt x="1155" y="1026"/>
                    <a:pt x="1026" y="1155"/>
                    <a:pt x="865" y="1155"/>
                  </a:cubicBezTo>
                  <a:cubicBezTo>
                    <a:pt x="704" y="1155"/>
                    <a:pt x="575" y="1026"/>
                    <a:pt x="575" y="865"/>
                  </a:cubicBezTo>
                  <a:cubicBezTo>
                    <a:pt x="582" y="674"/>
                    <a:pt x="723" y="579"/>
                    <a:pt x="865" y="579"/>
                  </a:cubicBezTo>
                  <a:close/>
                  <a:moveTo>
                    <a:pt x="865" y="0"/>
                  </a:moveTo>
                  <a:cubicBezTo>
                    <a:pt x="387" y="0"/>
                    <a:pt x="0" y="387"/>
                    <a:pt x="0" y="865"/>
                  </a:cubicBezTo>
                  <a:cubicBezTo>
                    <a:pt x="21" y="1439"/>
                    <a:pt x="442" y="1726"/>
                    <a:pt x="864" y="1726"/>
                  </a:cubicBezTo>
                  <a:cubicBezTo>
                    <a:pt x="1286" y="1726"/>
                    <a:pt x="1709" y="1438"/>
                    <a:pt x="1730" y="865"/>
                  </a:cubicBezTo>
                  <a:cubicBezTo>
                    <a:pt x="1730" y="387"/>
                    <a:pt x="1343" y="0"/>
                    <a:pt x="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4"/>
            <p:cNvSpPr/>
            <p:nvPr/>
          </p:nvSpPr>
          <p:spPr>
            <a:xfrm>
              <a:off x="4828816" y="3745522"/>
              <a:ext cx="46793" cy="46550"/>
            </a:xfrm>
            <a:custGeom>
              <a:avLst/>
              <a:gdLst/>
              <a:ahLst/>
              <a:cxnLst/>
              <a:rect l="l" t="t" r="r" b="b"/>
              <a:pathLst>
                <a:path w="1735" h="1726" extrusionOk="0">
                  <a:moveTo>
                    <a:pt x="868" y="579"/>
                  </a:moveTo>
                  <a:cubicBezTo>
                    <a:pt x="1009" y="579"/>
                    <a:pt x="1151" y="674"/>
                    <a:pt x="1160" y="865"/>
                  </a:cubicBezTo>
                  <a:cubicBezTo>
                    <a:pt x="1160" y="1026"/>
                    <a:pt x="1027" y="1155"/>
                    <a:pt x="870" y="1155"/>
                  </a:cubicBezTo>
                  <a:cubicBezTo>
                    <a:pt x="709" y="1155"/>
                    <a:pt x="580" y="1026"/>
                    <a:pt x="580" y="865"/>
                  </a:cubicBezTo>
                  <a:cubicBezTo>
                    <a:pt x="587" y="674"/>
                    <a:pt x="728" y="579"/>
                    <a:pt x="868" y="579"/>
                  </a:cubicBezTo>
                  <a:close/>
                  <a:moveTo>
                    <a:pt x="870" y="0"/>
                  </a:moveTo>
                  <a:cubicBezTo>
                    <a:pt x="392" y="0"/>
                    <a:pt x="1" y="387"/>
                    <a:pt x="1" y="865"/>
                  </a:cubicBezTo>
                  <a:cubicBezTo>
                    <a:pt x="24" y="1439"/>
                    <a:pt x="446" y="1726"/>
                    <a:pt x="868" y="1726"/>
                  </a:cubicBezTo>
                  <a:cubicBezTo>
                    <a:pt x="1291" y="1726"/>
                    <a:pt x="1714" y="1438"/>
                    <a:pt x="1735" y="865"/>
                  </a:cubicBezTo>
                  <a:cubicBezTo>
                    <a:pt x="1735" y="387"/>
                    <a:pt x="1349" y="0"/>
                    <a:pt x="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4"/>
            <p:cNvSpPr/>
            <p:nvPr/>
          </p:nvSpPr>
          <p:spPr>
            <a:xfrm>
              <a:off x="4969110" y="3745522"/>
              <a:ext cx="46793" cy="46550"/>
            </a:xfrm>
            <a:custGeom>
              <a:avLst/>
              <a:gdLst/>
              <a:ahLst/>
              <a:cxnLst/>
              <a:rect l="l" t="t" r="r" b="b"/>
              <a:pathLst>
                <a:path w="1735" h="1726" extrusionOk="0">
                  <a:moveTo>
                    <a:pt x="867" y="579"/>
                  </a:moveTo>
                  <a:cubicBezTo>
                    <a:pt x="1008" y="579"/>
                    <a:pt x="1148" y="674"/>
                    <a:pt x="1155" y="865"/>
                  </a:cubicBezTo>
                  <a:cubicBezTo>
                    <a:pt x="1155" y="1026"/>
                    <a:pt x="1027" y="1155"/>
                    <a:pt x="866" y="1155"/>
                  </a:cubicBezTo>
                  <a:cubicBezTo>
                    <a:pt x="709" y="1155"/>
                    <a:pt x="576" y="1026"/>
                    <a:pt x="576" y="865"/>
                  </a:cubicBezTo>
                  <a:cubicBezTo>
                    <a:pt x="585" y="674"/>
                    <a:pt x="726" y="579"/>
                    <a:pt x="867" y="579"/>
                  </a:cubicBezTo>
                  <a:close/>
                  <a:moveTo>
                    <a:pt x="866" y="0"/>
                  </a:moveTo>
                  <a:cubicBezTo>
                    <a:pt x="387" y="0"/>
                    <a:pt x="1" y="387"/>
                    <a:pt x="1" y="865"/>
                  </a:cubicBezTo>
                  <a:cubicBezTo>
                    <a:pt x="22" y="1439"/>
                    <a:pt x="443" y="1726"/>
                    <a:pt x="865" y="1726"/>
                  </a:cubicBezTo>
                  <a:cubicBezTo>
                    <a:pt x="1288" y="1726"/>
                    <a:pt x="1712" y="1438"/>
                    <a:pt x="1735" y="865"/>
                  </a:cubicBezTo>
                  <a:cubicBezTo>
                    <a:pt x="1735" y="387"/>
                    <a:pt x="1344" y="0"/>
                    <a:pt x="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4"/>
            <p:cNvSpPr/>
            <p:nvPr/>
          </p:nvSpPr>
          <p:spPr>
            <a:xfrm>
              <a:off x="4867786" y="3704825"/>
              <a:ext cx="15643" cy="15562"/>
            </a:xfrm>
            <a:custGeom>
              <a:avLst/>
              <a:gdLst/>
              <a:ahLst/>
              <a:cxnLst/>
              <a:rect l="l" t="t" r="r" b="b"/>
              <a:pathLst>
                <a:path w="580" h="577" extrusionOk="0">
                  <a:moveTo>
                    <a:pt x="290" y="1"/>
                  </a:moveTo>
                  <a:cubicBezTo>
                    <a:pt x="133" y="1"/>
                    <a:pt x="0" y="129"/>
                    <a:pt x="0" y="290"/>
                  </a:cubicBezTo>
                  <a:cubicBezTo>
                    <a:pt x="7" y="481"/>
                    <a:pt x="148" y="577"/>
                    <a:pt x="290" y="577"/>
                  </a:cubicBezTo>
                  <a:cubicBezTo>
                    <a:pt x="431" y="577"/>
                    <a:pt x="573" y="481"/>
                    <a:pt x="580" y="290"/>
                  </a:cubicBezTo>
                  <a:cubicBezTo>
                    <a:pt x="580" y="129"/>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4"/>
            <p:cNvSpPr/>
            <p:nvPr/>
          </p:nvSpPr>
          <p:spPr>
            <a:xfrm>
              <a:off x="4888607" y="3673702"/>
              <a:ext cx="18151" cy="15535"/>
            </a:xfrm>
            <a:custGeom>
              <a:avLst/>
              <a:gdLst/>
              <a:ahLst/>
              <a:cxnLst/>
              <a:rect l="l" t="t" r="r" b="b"/>
              <a:pathLst>
                <a:path w="673" h="576" extrusionOk="0">
                  <a:moveTo>
                    <a:pt x="387" y="0"/>
                  </a:moveTo>
                  <a:cubicBezTo>
                    <a:pt x="1" y="14"/>
                    <a:pt x="1" y="561"/>
                    <a:pt x="387" y="575"/>
                  </a:cubicBezTo>
                  <a:cubicBezTo>
                    <a:pt x="544" y="575"/>
                    <a:pt x="672" y="446"/>
                    <a:pt x="672" y="290"/>
                  </a:cubicBezTo>
                  <a:cubicBezTo>
                    <a:pt x="672" y="129"/>
                    <a:pt x="544"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4"/>
            <p:cNvSpPr/>
            <p:nvPr/>
          </p:nvSpPr>
          <p:spPr>
            <a:xfrm>
              <a:off x="4914551" y="3704933"/>
              <a:ext cx="15643" cy="15562"/>
            </a:xfrm>
            <a:custGeom>
              <a:avLst/>
              <a:gdLst/>
              <a:ahLst/>
              <a:cxnLst/>
              <a:rect l="l" t="t" r="r" b="b"/>
              <a:pathLst>
                <a:path w="580" h="577" extrusionOk="0">
                  <a:moveTo>
                    <a:pt x="290" y="0"/>
                  </a:moveTo>
                  <a:cubicBezTo>
                    <a:pt x="148" y="0"/>
                    <a:pt x="7" y="95"/>
                    <a:pt x="0" y="286"/>
                  </a:cubicBezTo>
                  <a:cubicBezTo>
                    <a:pt x="0" y="447"/>
                    <a:pt x="129" y="576"/>
                    <a:pt x="290" y="576"/>
                  </a:cubicBezTo>
                  <a:cubicBezTo>
                    <a:pt x="451" y="576"/>
                    <a:pt x="580" y="447"/>
                    <a:pt x="580" y="286"/>
                  </a:cubicBezTo>
                  <a:cubicBezTo>
                    <a:pt x="573" y="95"/>
                    <a:pt x="43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4"/>
            <p:cNvSpPr/>
            <p:nvPr/>
          </p:nvSpPr>
          <p:spPr>
            <a:xfrm>
              <a:off x="4937988" y="3673702"/>
              <a:ext cx="15535" cy="15562"/>
            </a:xfrm>
            <a:custGeom>
              <a:avLst/>
              <a:gdLst/>
              <a:ahLst/>
              <a:cxnLst/>
              <a:rect l="l" t="t" r="r" b="b"/>
              <a:pathLst>
                <a:path w="576" h="577" extrusionOk="0">
                  <a:moveTo>
                    <a:pt x="286" y="0"/>
                  </a:moveTo>
                  <a:cubicBezTo>
                    <a:pt x="129" y="0"/>
                    <a:pt x="0" y="129"/>
                    <a:pt x="0" y="290"/>
                  </a:cubicBezTo>
                  <a:cubicBezTo>
                    <a:pt x="7" y="481"/>
                    <a:pt x="148" y="576"/>
                    <a:pt x="288" y="576"/>
                  </a:cubicBezTo>
                  <a:cubicBezTo>
                    <a:pt x="428" y="576"/>
                    <a:pt x="568" y="481"/>
                    <a:pt x="575" y="290"/>
                  </a:cubicBezTo>
                  <a:cubicBezTo>
                    <a:pt x="575" y="129"/>
                    <a:pt x="447"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4"/>
            <p:cNvSpPr/>
            <p:nvPr/>
          </p:nvSpPr>
          <p:spPr>
            <a:xfrm>
              <a:off x="4958835" y="3704825"/>
              <a:ext cx="18124" cy="15670"/>
            </a:xfrm>
            <a:custGeom>
              <a:avLst/>
              <a:gdLst/>
              <a:ahLst/>
              <a:cxnLst/>
              <a:rect l="l" t="t" r="r" b="b"/>
              <a:pathLst>
                <a:path w="672" h="581" extrusionOk="0">
                  <a:moveTo>
                    <a:pt x="382" y="1"/>
                  </a:moveTo>
                  <a:cubicBezTo>
                    <a:pt x="0" y="14"/>
                    <a:pt x="0" y="566"/>
                    <a:pt x="382" y="580"/>
                  </a:cubicBezTo>
                  <a:cubicBezTo>
                    <a:pt x="538" y="580"/>
                    <a:pt x="672" y="447"/>
                    <a:pt x="672" y="290"/>
                  </a:cubicBezTo>
                  <a:cubicBezTo>
                    <a:pt x="672" y="129"/>
                    <a:pt x="538"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74"/>
          <p:cNvGrpSpPr/>
          <p:nvPr/>
        </p:nvGrpSpPr>
        <p:grpSpPr>
          <a:xfrm>
            <a:off x="5422870" y="3510095"/>
            <a:ext cx="407517" cy="398859"/>
            <a:chOff x="5422870" y="3586295"/>
            <a:chExt cx="407517" cy="398859"/>
          </a:xfrm>
        </p:grpSpPr>
        <p:sp>
          <p:nvSpPr>
            <p:cNvPr id="5053" name="Google Shape;5053;p74"/>
            <p:cNvSpPr/>
            <p:nvPr/>
          </p:nvSpPr>
          <p:spPr>
            <a:xfrm>
              <a:off x="5510332" y="3680526"/>
              <a:ext cx="226036" cy="210393"/>
            </a:xfrm>
            <a:custGeom>
              <a:avLst/>
              <a:gdLst/>
              <a:ahLst/>
              <a:cxnLst/>
              <a:rect l="l" t="t" r="r" b="b"/>
              <a:pathLst>
                <a:path w="8381" h="7801" extrusionOk="0">
                  <a:moveTo>
                    <a:pt x="0" y="0"/>
                  </a:moveTo>
                  <a:lnTo>
                    <a:pt x="8380" y="0"/>
                  </a:lnTo>
                  <a:lnTo>
                    <a:pt x="8380" y="5487"/>
                  </a:lnTo>
                  <a:lnTo>
                    <a:pt x="6067" y="7801"/>
                  </a:lnTo>
                  <a:lnTo>
                    <a:pt x="0" y="780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4"/>
            <p:cNvSpPr/>
            <p:nvPr/>
          </p:nvSpPr>
          <p:spPr>
            <a:xfrm>
              <a:off x="5541455" y="3747059"/>
              <a:ext cx="46793" cy="77593"/>
            </a:xfrm>
            <a:custGeom>
              <a:avLst/>
              <a:gdLst/>
              <a:ahLst/>
              <a:cxnLst/>
              <a:rect l="l" t="t" r="r" b="b"/>
              <a:pathLst>
                <a:path w="1735" h="2877" extrusionOk="0">
                  <a:moveTo>
                    <a:pt x="869" y="1"/>
                  </a:moveTo>
                  <a:cubicBezTo>
                    <a:pt x="447" y="1"/>
                    <a:pt x="24" y="288"/>
                    <a:pt x="1" y="863"/>
                  </a:cubicBezTo>
                  <a:lnTo>
                    <a:pt x="1" y="2018"/>
                  </a:lnTo>
                  <a:cubicBezTo>
                    <a:pt x="24" y="2590"/>
                    <a:pt x="447" y="2876"/>
                    <a:pt x="869" y="2876"/>
                  </a:cubicBezTo>
                  <a:cubicBezTo>
                    <a:pt x="1292" y="2876"/>
                    <a:pt x="1714" y="2590"/>
                    <a:pt x="1735" y="2018"/>
                  </a:cubicBezTo>
                  <a:cubicBezTo>
                    <a:pt x="1735" y="1857"/>
                    <a:pt x="1606" y="1728"/>
                    <a:pt x="1445" y="1728"/>
                  </a:cubicBezTo>
                  <a:cubicBezTo>
                    <a:pt x="1289" y="1728"/>
                    <a:pt x="1160" y="1857"/>
                    <a:pt x="1160" y="2018"/>
                  </a:cubicBezTo>
                  <a:cubicBezTo>
                    <a:pt x="1153" y="2208"/>
                    <a:pt x="1011" y="2304"/>
                    <a:pt x="870" y="2304"/>
                  </a:cubicBezTo>
                  <a:cubicBezTo>
                    <a:pt x="729" y="2304"/>
                    <a:pt x="587" y="2208"/>
                    <a:pt x="580" y="2018"/>
                  </a:cubicBezTo>
                  <a:lnTo>
                    <a:pt x="580" y="872"/>
                  </a:lnTo>
                  <a:cubicBezTo>
                    <a:pt x="580" y="725"/>
                    <a:pt x="681" y="596"/>
                    <a:pt x="824" y="573"/>
                  </a:cubicBezTo>
                  <a:cubicBezTo>
                    <a:pt x="837" y="572"/>
                    <a:pt x="850" y="571"/>
                    <a:pt x="863" y="571"/>
                  </a:cubicBezTo>
                  <a:cubicBezTo>
                    <a:pt x="1026" y="571"/>
                    <a:pt x="1160" y="701"/>
                    <a:pt x="1160" y="863"/>
                  </a:cubicBezTo>
                  <a:cubicBezTo>
                    <a:pt x="1167" y="1054"/>
                    <a:pt x="1307" y="1149"/>
                    <a:pt x="1447" y="1149"/>
                  </a:cubicBezTo>
                  <a:cubicBezTo>
                    <a:pt x="1588" y="1149"/>
                    <a:pt x="1728" y="1054"/>
                    <a:pt x="1735" y="863"/>
                  </a:cubicBezTo>
                  <a:cubicBezTo>
                    <a:pt x="1714" y="288"/>
                    <a:pt x="1292" y="1"/>
                    <a:pt x="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4"/>
            <p:cNvSpPr/>
            <p:nvPr/>
          </p:nvSpPr>
          <p:spPr>
            <a:xfrm>
              <a:off x="5658448" y="3746897"/>
              <a:ext cx="46658" cy="77755"/>
            </a:xfrm>
            <a:custGeom>
              <a:avLst/>
              <a:gdLst/>
              <a:ahLst/>
              <a:cxnLst/>
              <a:rect l="l" t="t" r="r" b="b"/>
              <a:pathLst>
                <a:path w="1730" h="2883" extrusionOk="0">
                  <a:moveTo>
                    <a:pt x="285" y="1"/>
                  </a:moveTo>
                  <a:cubicBezTo>
                    <a:pt x="127" y="1"/>
                    <a:pt x="0" y="130"/>
                    <a:pt x="0" y="290"/>
                  </a:cubicBezTo>
                  <a:lnTo>
                    <a:pt x="0" y="2024"/>
                  </a:lnTo>
                  <a:cubicBezTo>
                    <a:pt x="21" y="2596"/>
                    <a:pt x="443" y="2882"/>
                    <a:pt x="865" y="2882"/>
                  </a:cubicBezTo>
                  <a:cubicBezTo>
                    <a:pt x="1287" y="2882"/>
                    <a:pt x="1709" y="2596"/>
                    <a:pt x="1729" y="2024"/>
                  </a:cubicBezTo>
                  <a:lnTo>
                    <a:pt x="1729" y="299"/>
                  </a:lnTo>
                  <a:cubicBezTo>
                    <a:pt x="1729" y="152"/>
                    <a:pt x="1628" y="23"/>
                    <a:pt x="1486" y="4"/>
                  </a:cubicBezTo>
                  <a:cubicBezTo>
                    <a:pt x="1470" y="2"/>
                    <a:pt x="1455" y="1"/>
                    <a:pt x="1440" y="1"/>
                  </a:cubicBezTo>
                  <a:cubicBezTo>
                    <a:pt x="1281" y="1"/>
                    <a:pt x="1154" y="130"/>
                    <a:pt x="1154" y="290"/>
                  </a:cubicBezTo>
                  <a:lnTo>
                    <a:pt x="1154" y="2014"/>
                  </a:lnTo>
                  <a:cubicBezTo>
                    <a:pt x="1154" y="2157"/>
                    <a:pt x="1049" y="2286"/>
                    <a:pt x="906" y="2309"/>
                  </a:cubicBezTo>
                  <a:cubicBezTo>
                    <a:pt x="891" y="2311"/>
                    <a:pt x="876" y="2312"/>
                    <a:pt x="861" y="2312"/>
                  </a:cubicBezTo>
                  <a:cubicBezTo>
                    <a:pt x="706" y="2312"/>
                    <a:pt x="575" y="2183"/>
                    <a:pt x="575" y="2024"/>
                  </a:cubicBezTo>
                  <a:lnTo>
                    <a:pt x="575" y="299"/>
                  </a:lnTo>
                  <a:cubicBezTo>
                    <a:pt x="575" y="152"/>
                    <a:pt x="474" y="23"/>
                    <a:pt x="331" y="4"/>
                  </a:cubicBezTo>
                  <a:cubicBezTo>
                    <a:pt x="316" y="2"/>
                    <a:pt x="300"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4"/>
            <p:cNvSpPr/>
            <p:nvPr/>
          </p:nvSpPr>
          <p:spPr>
            <a:xfrm>
              <a:off x="5599897" y="3746762"/>
              <a:ext cx="54479" cy="77862"/>
            </a:xfrm>
            <a:custGeom>
              <a:avLst/>
              <a:gdLst/>
              <a:ahLst/>
              <a:cxnLst/>
              <a:rect l="l" t="t" r="r" b="b"/>
              <a:pathLst>
                <a:path w="2020" h="2887" extrusionOk="0">
                  <a:moveTo>
                    <a:pt x="869" y="580"/>
                  </a:moveTo>
                  <a:cubicBezTo>
                    <a:pt x="1251" y="594"/>
                    <a:pt x="1251" y="1141"/>
                    <a:pt x="869" y="1155"/>
                  </a:cubicBezTo>
                  <a:lnTo>
                    <a:pt x="580" y="1155"/>
                  </a:lnTo>
                  <a:lnTo>
                    <a:pt x="580" y="580"/>
                  </a:lnTo>
                  <a:close/>
                  <a:moveTo>
                    <a:pt x="290" y="0"/>
                  </a:moveTo>
                  <a:cubicBezTo>
                    <a:pt x="133" y="0"/>
                    <a:pt x="0" y="129"/>
                    <a:pt x="0" y="290"/>
                  </a:cubicBezTo>
                  <a:lnTo>
                    <a:pt x="0" y="2599"/>
                  </a:lnTo>
                  <a:cubicBezTo>
                    <a:pt x="9" y="2790"/>
                    <a:pt x="152" y="2887"/>
                    <a:pt x="293" y="2887"/>
                  </a:cubicBezTo>
                  <a:cubicBezTo>
                    <a:pt x="433" y="2887"/>
                    <a:pt x="573" y="2791"/>
                    <a:pt x="580" y="2599"/>
                  </a:cubicBezTo>
                  <a:lnTo>
                    <a:pt x="580" y="1734"/>
                  </a:lnTo>
                  <a:lnTo>
                    <a:pt x="869" y="1734"/>
                  </a:lnTo>
                  <a:cubicBezTo>
                    <a:pt x="2019" y="1688"/>
                    <a:pt x="2015" y="42"/>
                    <a:pt x="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4"/>
            <p:cNvSpPr/>
            <p:nvPr/>
          </p:nvSpPr>
          <p:spPr>
            <a:xfrm>
              <a:off x="5422870" y="3586295"/>
              <a:ext cx="407517" cy="398859"/>
            </a:xfrm>
            <a:custGeom>
              <a:avLst/>
              <a:gdLst/>
              <a:ahLst/>
              <a:cxnLst/>
              <a:rect l="l" t="t" r="r" b="b"/>
              <a:pathLst>
                <a:path w="15110" h="14789" extrusionOk="0">
                  <a:moveTo>
                    <a:pt x="4545" y="578"/>
                  </a:moveTo>
                  <a:cubicBezTo>
                    <a:pt x="4686" y="578"/>
                    <a:pt x="4828" y="675"/>
                    <a:pt x="4835" y="868"/>
                  </a:cubicBezTo>
                  <a:lnTo>
                    <a:pt x="4835" y="1907"/>
                  </a:lnTo>
                  <a:lnTo>
                    <a:pt x="4255" y="1907"/>
                  </a:lnTo>
                  <a:lnTo>
                    <a:pt x="4255" y="868"/>
                  </a:lnTo>
                  <a:cubicBezTo>
                    <a:pt x="4262" y="675"/>
                    <a:pt x="4403" y="578"/>
                    <a:pt x="4545" y="578"/>
                  </a:cubicBezTo>
                  <a:close/>
                  <a:moveTo>
                    <a:pt x="7433" y="578"/>
                  </a:moveTo>
                  <a:cubicBezTo>
                    <a:pt x="7575" y="578"/>
                    <a:pt x="7716" y="675"/>
                    <a:pt x="7723" y="868"/>
                  </a:cubicBezTo>
                  <a:lnTo>
                    <a:pt x="7723" y="1907"/>
                  </a:lnTo>
                  <a:lnTo>
                    <a:pt x="7144" y="1907"/>
                  </a:lnTo>
                  <a:lnTo>
                    <a:pt x="7144" y="868"/>
                  </a:lnTo>
                  <a:cubicBezTo>
                    <a:pt x="7150" y="675"/>
                    <a:pt x="7292" y="578"/>
                    <a:pt x="7433" y="578"/>
                  </a:cubicBezTo>
                  <a:close/>
                  <a:moveTo>
                    <a:pt x="10322" y="578"/>
                  </a:moveTo>
                  <a:cubicBezTo>
                    <a:pt x="10463" y="578"/>
                    <a:pt x="10605" y="675"/>
                    <a:pt x="10612" y="868"/>
                  </a:cubicBezTo>
                  <a:lnTo>
                    <a:pt x="10612" y="1907"/>
                  </a:lnTo>
                  <a:lnTo>
                    <a:pt x="10032" y="1907"/>
                  </a:lnTo>
                  <a:lnTo>
                    <a:pt x="10032" y="868"/>
                  </a:lnTo>
                  <a:cubicBezTo>
                    <a:pt x="10039" y="675"/>
                    <a:pt x="10180" y="578"/>
                    <a:pt x="10322" y="578"/>
                  </a:cubicBezTo>
                  <a:close/>
                  <a:moveTo>
                    <a:pt x="1656" y="4216"/>
                  </a:moveTo>
                  <a:lnTo>
                    <a:pt x="1656" y="4796"/>
                  </a:lnTo>
                  <a:lnTo>
                    <a:pt x="907" y="4796"/>
                  </a:lnTo>
                  <a:cubicBezTo>
                    <a:pt x="520" y="4782"/>
                    <a:pt x="520" y="4230"/>
                    <a:pt x="907" y="4216"/>
                  </a:cubicBezTo>
                  <a:close/>
                  <a:moveTo>
                    <a:pt x="13960" y="4216"/>
                  </a:moveTo>
                  <a:cubicBezTo>
                    <a:pt x="14342" y="4230"/>
                    <a:pt x="14342" y="4782"/>
                    <a:pt x="13960" y="4796"/>
                  </a:cubicBezTo>
                  <a:lnTo>
                    <a:pt x="13210" y="4796"/>
                  </a:lnTo>
                  <a:lnTo>
                    <a:pt x="13210" y="4216"/>
                  </a:lnTo>
                  <a:close/>
                  <a:moveTo>
                    <a:pt x="1656" y="7105"/>
                  </a:moveTo>
                  <a:lnTo>
                    <a:pt x="1656" y="7684"/>
                  </a:lnTo>
                  <a:lnTo>
                    <a:pt x="907" y="7684"/>
                  </a:lnTo>
                  <a:cubicBezTo>
                    <a:pt x="520" y="7670"/>
                    <a:pt x="520" y="7118"/>
                    <a:pt x="907" y="7105"/>
                  </a:cubicBezTo>
                  <a:close/>
                  <a:moveTo>
                    <a:pt x="13960" y="7105"/>
                  </a:moveTo>
                  <a:cubicBezTo>
                    <a:pt x="14342" y="7118"/>
                    <a:pt x="14342" y="7670"/>
                    <a:pt x="13960" y="7684"/>
                  </a:cubicBezTo>
                  <a:lnTo>
                    <a:pt x="13210" y="7684"/>
                  </a:lnTo>
                  <a:lnTo>
                    <a:pt x="13210" y="7105"/>
                  </a:lnTo>
                  <a:close/>
                  <a:moveTo>
                    <a:pt x="1656" y="9993"/>
                  </a:moveTo>
                  <a:lnTo>
                    <a:pt x="1656" y="10573"/>
                  </a:lnTo>
                  <a:lnTo>
                    <a:pt x="907" y="10573"/>
                  </a:lnTo>
                  <a:cubicBezTo>
                    <a:pt x="520" y="10559"/>
                    <a:pt x="520" y="10007"/>
                    <a:pt x="907" y="9993"/>
                  </a:cubicBezTo>
                  <a:close/>
                  <a:moveTo>
                    <a:pt x="13960" y="9993"/>
                  </a:moveTo>
                  <a:cubicBezTo>
                    <a:pt x="14342" y="10007"/>
                    <a:pt x="14342" y="10559"/>
                    <a:pt x="13960" y="10573"/>
                  </a:cubicBezTo>
                  <a:lnTo>
                    <a:pt x="13210" y="10573"/>
                  </a:lnTo>
                  <a:lnTo>
                    <a:pt x="13210" y="9993"/>
                  </a:lnTo>
                  <a:close/>
                  <a:moveTo>
                    <a:pt x="12346" y="2482"/>
                  </a:moveTo>
                  <a:cubicBezTo>
                    <a:pt x="12502" y="2482"/>
                    <a:pt x="12631" y="2611"/>
                    <a:pt x="12631" y="2772"/>
                  </a:cubicBezTo>
                  <a:lnTo>
                    <a:pt x="12631" y="12017"/>
                  </a:lnTo>
                  <a:cubicBezTo>
                    <a:pt x="12631" y="12178"/>
                    <a:pt x="12502" y="12307"/>
                    <a:pt x="12346" y="12307"/>
                  </a:cubicBezTo>
                  <a:lnTo>
                    <a:pt x="2521" y="12307"/>
                  </a:lnTo>
                  <a:cubicBezTo>
                    <a:pt x="2365" y="12307"/>
                    <a:pt x="2231" y="12178"/>
                    <a:pt x="2231" y="12017"/>
                  </a:cubicBezTo>
                  <a:lnTo>
                    <a:pt x="2231" y="2772"/>
                  </a:lnTo>
                  <a:cubicBezTo>
                    <a:pt x="2231" y="2611"/>
                    <a:pt x="2365" y="2482"/>
                    <a:pt x="2521" y="2482"/>
                  </a:cubicBezTo>
                  <a:close/>
                  <a:moveTo>
                    <a:pt x="4835" y="12882"/>
                  </a:moveTo>
                  <a:lnTo>
                    <a:pt x="4835" y="13921"/>
                  </a:lnTo>
                  <a:cubicBezTo>
                    <a:pt x="4828" y="14114"/>
                    <a:pt x="4686" y="14211"/>
                    <a:pt x="4545" y="14211"/>
                  </a:cubicBezTo>
                  <a:cubicBezTo>
                    <a:pt x="4403" y="14211"/>
                    <a:pt x="4262" y="14114"/>
                    <a:pt x="4255" y="13921"/>
                  </a:cubicBezTo>
                  <a:lnTo>
                    <a:pt x="4255" y="12882"/>
                  </a:lnTo>
                  <a:close/>
                  <a:moveTo>
                    <a:pt x="7723" y="12882"/>
                  </a:moveTo>
                  <a:lnTo>
                    <a:pt x="7723" y="13921"/>
                  </a:lnTo>
                  <a:cubicBezTo>
                    <a:pt x="7716" y="14114"/>
                    <a:pt x="7575" y="14211"/>
                    <a:pt x="7433" y="14211"/>
                  </a:cubicBezTo>
                  <a:cubicBezTo>
                    <a:pt x="7292" y="14211"/>
                    <a:pt x="7150" y="14114"/>
                    <a:pt x="7144" y="13921"/>
                  </a:cubicBezTo>
                  <a:lnTo>
                    <a:pt x="7144" y="12882"/>
                  </a:lnTo>
                  <a:close/>
                  <a:moveTo>
                    <a:pt x="10612" y="12882"/>
                  </a:moveTo>
                  <a:lnTo>
                    <a:pt x="10612" y="13921"/>
                  </a:lnTo>
                  <a:cubicBezTo>
                    <a:pt x="10605" y="14114"/>
                    <a:pt x="10463" y="14211"/>
                    <a:pt x="10322" y="14211"/>
                  </a:cubicBezTo>
                  <a:cubicBezTo>
                    <a:pt x="10180" y="14211"/>
                    <a:pt x="10039" y="14114"/>
                    <a:pt x="10032" y="13921"/>
                  </a:cubicBezTo>
                  <a:lnTo>
                    <a:pt x="10032" y="12882"/>
                  </a:lnTo>
                  <a:close/>
                  <a:moveTo>
                    <a:pt x="4548" y="0"/>
                  </a:moveTo>
                  <a:cubicBezTo>
                    <a:pt x="4524" y="0"/>
                    <a:pt x="4500" y="1"/>
                    <a:pt x="4476" y="3"/>
                  </a:cubicBezTo>
                  <a:cubicBezTo>
                    <a:pt x="4025" y="35"/>
                    <a:pt x="3676" y="426"/>
                    <a:pt x="3676" y="882"/>
                  </a:cubicBezTo>
                  <a:lnTo>
                    <a:pt x="3676" y="1907"/>
                  </a:lnTo>
                  <a:lnTo>
                    <a:pt x="2521" y="1907"/>
                  </a:lnTo>
                  <a:cubicBezTo>
                    <a:pt x="2043" y="1907"/>
                    <a:pt x="1656" y="2294"/>
                    <a:pt x="1656" y="2772"/>
                  </a:cubicBezTo>
                  <a:lnTo>
                    <a:pt x="1656" y="3641"/>
                  </a:lnTo>
                  <a:lnTo>
                    <a:pt x="921" y="3641"/>
                  </a:lnTo>
                  <a:cubicBezTo>
                    <a:pt x="465" y="3641"/>
                    <a:pt x="74" y="3986"/>
                    <a:pt x="42" y="4437"/>
                  </a:cubicBezTo>
                  <a:cubicBezTo>
                    <a:pt x="1" y="4948"/>
                    <a:pt x="405" y="5371"/>
                    <a:pt x="907" y="5371"/>
                  </a:cubicBezTo>
                  <a:lnTo>
                    <a:pt x="1656" y="5371"/>
                  </a:lnTo>
                  <a:lnTo>
                    <a:pt x="1656" y="6530"/>
                  </a:lnTo>
                  <a:lnTo>
                    <a:pt x="921" y="6530"/>
                  </a:lnTo>
                  <a:cubicBezTo>
                    <a:pt x="465" y="6530"/>
                    <a:pt x="74" y="6875"/>
                    <a:pt x="42" y="7325"/>
                  </a:cubicBezTo>
                  <a:cubicBezTo>
                    <a:pt x="1" y="7836"/>
                    <a:pt x="405" y="8259"/>
                    <a:pt x="907" y="8259"/>
                  </a:cubicBezTo>
                  <a:lnTo>
                    <a:pt x="1656" y="8259"/>
                  </a:lnTo>
                  <a:lnTo>
                    <a:pt x="1656" y="9418"/>
                  </a:lnTo>
                  <a:lnTo>
                    <a:pt x="921" y="9418"/>
                  </a:lnTo>
                  <a:cubicBezTo>
                    <a:pt x="465" y="9418"/>
                    <a:pt x="74" y="9763"/>
                    <a:pt x="42" y="10214"/>
                  </a:cubicBezTo>
                  <a:cubicBezTo>
                    <a:pt x="1" y="10724"/>
                    <a:pt x="405" y="11148"/>
                    <a:pt x="907" y="11148"/>
                  </a:cubicBezTo>
                  <a:lnTo>
                    <a:pt x="1656" y="11148"/>
                  </a:lnTo>
                  <a:lnTo>
                    <a:pt x="1656" y="12017"/>
                  </a:lnTo>
                  <a:cubicBezTo>
                    <a:pt x="1656" y="12495"/>
                    <a:pt x="2043" y="12882"/>
                    <a:pt x="2521" y="12882"/>
                  </a:cubicBezTo>
                  <a:lnTo>
                    <a:pt x="3676" y="12882"/>
                  </a:lnTo>
                  <a:lnTo>
                    <a:pt x="3676" y="13907"/>
                  </a:lnTo>
                  <a:cubicBezTo>
                    <a:pt x="3676" y="14363"/>
                    <a:pt x="4025" y="14754"/>
                    <a:pt x="4476" y="14786"/>
                  </a:cubicBezTo>
                  <a:cubicBezTo>
                    <a:pt x="4500" y="14788"/>
                    <a:pt x="4524" y="14789"/>
                    <a:pt x="4548" y="14789"/>
                  </a:cubicBezTo>
                  <a:cubicBezTo>
                    <a:pt x="5026" y="14789"/>
                    <a:pt x="5410" y="14399"/>
                    <a:pt x="5410" y="13921"/>
                  </a:cubicBezTo>
                  <a:lnTo>
                    <a:pt x="5410" y="12882"/>
                  </a:lnTo>
                  <a:lnTo>
                    <a:pt x="6564" y="12882"/>
                  </a:lnTo>
                  <a:lnTo>
                    <a:pt x="6564" y="13907"/>
                  </a:lnTo>
                  <a:cubicBezTo>
                    <a:pt x="6564" y="14363"/>
                    <a:pt x="6914" y="14754"/>
                    <a:pt x="7364" y="14786"/>
                  </a:cubicBezTo>
                  <a:cubicBezTo>
                    <a:pt x="7389" y="14788"/>
                    <a:pt x="7412" y="14789"/>
                    <a:pt x="7436" y="14789"/>
                  </a:cubicBezTo>
                  <a:cubicBezTo>
                    <a:pt x="7914" y="14789"/>
                    <a:pt x="8298" y="14399"/>
                    <a:pt x="8298" y="13921"/>
                  </a:cubicBezTo>
                  <a:lnTo>
                    <a:pt x="8298" y="12882"/>
                  </a:lnTo>
                  <a:lnTo>
                    <a:pt x="9457" y="12882"/>
                  </a:lnTo>
                  <a:lnTo>
                    <a:pt x="9457" y="13907"/>
                  </a:lnTo>
                  <a:cubicBezTo>
                    <a:pt x="9457" y="14363"/>
                    <a:pt x="9802" y="14754"/>
                    <a:pt x="10253" y="14786"/>
                  </a:cubicBezTo>
                  <a:cubicBezTo>
                    <a:pt x="10277" y="14788"/>
                    <a:pt x="10301" y="14789"/>
                    <a:pt x="10325" y="14789"/>
                  </a:cubicBezTo>
                  <a:cubicBezTo>
                    <a:pt x="10802" y="14789"/>
                    <a:pt x="11187" y="14399"/>
                    <a:pt x="11187" y="13921"/>
                  </a:cubicBezTo>
                  <a:lnTo>
                    <a:pt x="11187" y="12882"/>
                  </a:lnTo>
                  <a:lnTo>
                    <a:pt x="12346" y="12882"/>
                  </a:lnTo>
                  <a:cubicBezTo>
                    <a:pt x="12824" y="12882"/>
                    <a:pt x="13210" y="12495"/>
                    <a:pt x="13210" y="12017"/>
                  </a:cubicBezTo>
                  <a:lnTo>
                    <a:pt x="13210" y="11148"/>
                  </a:lnTo>
                  <a:lnTo>
                    <a:pt x="13942" y="11148"/>
                  </a:lnTo>
                  <a:cubicBezTo>
                    <a:pt x="14402" y="11148"/>
                    <a:pt x="14792" y="10803"/>
                    <a:pt x="14825" y="10352"/>
                  </a:cubicBezTo>
                  <a:cubicBezTo>
                    <a:pt x="14861" y="9841"/>
                    <a:pt x="14461" y="9418"/>
                    <a:pt x="13960" y="9418"/>
                  </a:cubicBezTo>
                  <a:lnTo>
                    <a:pt x="13210" y="9418"/>
                  </a:lnTo>
                  <a:lnTo>
                    <a:pt x="13210" y="8259"/>
                  </a:lnTo>
                  <a:lnTo>
                    <a:pt x="13960" y="8259"/>
                  </a:lnTo>
                  <a:cubicBezTo>
                    <a:pt x="15110" y="8218"/>
                    <a:pt x="15110" y="6571"/>
                    <a:pt x="13960" y="6530"/>
                  </a:cubicBezTo>
                  <a:lnTo>
                    <a:pt x="13210" y="6530"/>
                  </a:lnTo>
                  <a:lnTo>
                    <a:pt x="13210" y="5371"/>
                  </a:lnTo>
                  <a:lnTo>
                    <a:pt x="13942" y="5371"/>
                  </a:lnTo>
                  <a:cubicBezTo>
                    <a:pt x="14402" y="5371"/>
                    <a:pt x="14792" y="5026"/>
                    <a:pt x="14825" y="4575"/>
                  </a:cubicBezTo>
                  <a:cubicBezTo>
                    <a:pt x="14861" y="4064"/>
                    <a:pt x="14461" y="3641"/>
                    <a:pt x="13960" y="3641"/>
                  </a:cubicBezTo>
                  <a:lnTo>
                    <a:pt x="13210" y="3641"/>
                  </a:lnTo>
                  <a:lnTo>
                    <a:pt x="13210" y="2772"/>
                  </a:lnTo>
                  <a:cubicBezTo>
                    <a:pt x="13210" y="2294"/>
                    <a:pt x="12824" y="1907"/>
                    <a:pt x="12346" y="1907"/>
                  </a:cubicBezTo>
                  <a:lnTo>
                    <a:pt x="11187" y="1907"/>
                  </a:lnTo>
                  <a:lnTo>
                    <a:pt x="11187" y="868"/>
                  </a:lnTo>
                  <a:cubicBezTo>
                    <a:pt x="11187" y="390"/>
                    <a:pt x="10802" y="0"/>
                    <a:pt x="10325" y="0"/>
                  </a:cubicBezTo>
                  <a:cubicBezTo>
                    <a:pt x="10301" y="0"/>
                    <a:pt x="10277" y="1"/>
                    <a:pt x="10253" y="3"/>
                  </a:cubicBezTo>
                  <a:cubicBezTo>
                    <a:pt x="9802" y="35"/>
                    <a:pt x="9457" y="426"/>
                    <a:pt x="9457" y="882"/>
                  </a:cubicBezTo>
                  <a:lnTo>
                    <a:pt x="9457" y="1907"/>
                  </a:lnTo>
                  <a:lnTo>
                    <a:pt x="8298" y="1907"/>
                  </a:lnTo>
                  <a:lnTo>
                    <a:pt x="8298" y="882"/>
                  </a:lnTo>
                  <a:cubicBezTo>
                    <a:pt x="8298" y="426"/>
                    <a:pt x="7953" y="35"/>
                    <a:pt x="7498" y="3"/>
                  </a:cubicBezTo>
                  <a:cubicBezTo>
                    <a:pt x="7474" y="1"/>
                    <a:pt x="7450" y="0"/>
                    <a:pt x="7427" y="0"/>
                  </a:cubicBezTo>
                  <a:cubicBezTo>
                    <a:pt x="6952" y="0"/>
                    <a:pt x="6564" y="390"/>
                    <a:pt x="6564" y="868"/>
                  </a:cubicBezTo>
                  <a:lnTo>
                    <a:pt x="6564" y="1907"/>
                  </a:lnTo>
                  <a:lnTo>
                    <a:pt x="5410" y="1907"/>
                  </a:lnTo>
                  <a:lnTo>
                    <a:pt x="5410" y="868"/>
                  </a:lnTo>
                  <a:cubicBezTo>
                    <a:pt x="5410" y="390"/>
                    <a:pt x="5026" y="0"/>
                    <a:pt x="4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74"/>
          <p:cNvGrpSpPr/>
          <p:nvPr/>
        </p:nvGrpSpPr>
        <p:grpSpPr>
          <a:xfrm>
            <a:off x="6191578" y="3510041"/>
            <a:ext cx="264980" cy="398967"/>
            <a:chOff x="6191578" y="3586241"/>
            <a:chExt cx="264980" cy="398967"/>
          </a:xfrm>
        </p:grpSpPr>
        <p:sp>
          <p:nvSpPr>
            <p:cNvPr id="5059" name="Google Shape;5059;p74"/>
            <p:cNvSpPr/>
            <p:nvPr/>
          </p:nvSpPr>
          <p:spPr>
            <a:xfrm>
              <a:off x="6230657" y="3625185"/>
              <a:ext cx="186956" cy="129402"/>
            </a:xfrm>
            <a:custGeom>
              <a:avLst/>
              <a:gdLst/>
              <a:ahLst/>
              <a:cxnLst/>
              <a:rect l="l" t="t" r="r" b="b"/>
              <a:pathLst>
                <a:path w="6932" h="4798" extrusionOk="0">
                  <a:moveTo>
                    <a:pt x="575" y="1"/>
                  </a:moveTo>
                  <a:lnTo>
                    <a:pt x="6352" y="1"/>
                  </a:lnTo>
                  <a:cubicBezTo>
                    <a:pt x="6669" y="1"/>
                    <a:pt x="6932" y="263"/>
                    <a:pt x="6932" y="580"/>
                  </a:cubicBezTo>
                  <a:lnTo>
                    <a:pt x="6932" y="4218"/>
                  </a:lnTo>
                  <a:cubicBezTo>
                    <a:pt x="6932" y="4536"/>
                    <a:pt x="6669" y="4798"/>
                    <a:pt x="6352" y="4798"/>
                  </a:cubicBezTo>
                  <a:lnTo>
                    <a:pt x="575" y="4798"/>
                  </a:lnTo>
                  <a:cubicBezTo>
                    <a:pt x="258" y="4798"/>
                    <a:pt x="0" y="4536"/>
                    <a:pt x="0" y="4218"/>
                  </a:cubicBezTo>
                  <a:lnTo>
                    <a:pt x="0" y="580"/>
                  </a:lnTo>
                  <a:cubicBezTo>
                    <a:pt x="0" y="263"/>
                    <a:pt x="258" y="1"/>
                    <a:pt x="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4"/>
            <p:cNvSpPr/>
            <p:nvPr/>
          </p:nvSpPr>
          <p:spPr>
            <a:xfrm>
              <a:off x="6191578" y="3586241"/>
              <a:ext cx="264980" cy="398967"/>
            </a:xfrm>
            <a:custGeom>
              <a:avLst/>
              <a:gdLst/>
              <a:ahLst/>
              <a:cxnLst/>
              <a:rect l="l" t="t" r="r" b="b"/>
              <a:pathLst>
                <a:path w="9825" h="14793" extrusionOk="0">
                  <a:moveTo>
                    <a:pt x="8956" y="580"/>
                  </a:moveTo>
                  <a:cubicBezTo>
                    <a:pt x="9117" y="580"/>
                    <a:pt x="9245" y="709"/>
                    <a:pt x="9245" y="870"/>
                  </a:cubicBezTo>
                  <a:lnTo>
                    <a:pt x="9245" y="13923"/>
                  </a:lnTo>
                  <a:cubicBezTo>
                    <a:pt x="9245" y="14084"/>
                    <a:pt x="9117" y="14213"/>
                    <a:pt x="8956" y="14213"/>
                  </a:cubicBezTo>
                  <a:lnTo>
                    <a:pt x="870" y="14213"/>
                  </a:lnTo>
                  <a:cubicBezTo>
                    <a:pt x="709" y="14213"/>
                    <a:pt x="580" y="14084"/>
                    <a:pt x="580" y="13923"/>
                  </a:cubicBezTo>
                  <a:lnTo>
                    <a:pt x="580" y="870"/>
                  </a:lnTo>
                  <a:cubicBezTo>
                    <a:pt x="580" y="709"/>
                    <a:pt x="709" y="580"/>
                    <a:pt x="870" y="580"/>
                  </a:cubicBezTo>
                  <a:close/>
                  <a:moveTo>
                    <a:pt x="870" y="1"/>
                  </a:moveTo>
                  <a:cubicBezTo>
                    <a:pt x="391" y="1"/>
                    <a:pt x="0" y="391"/>
                    <a:pt x="0" y="870"/>
                  </a:cubicBezTo>
                  <a:lnTo>
                    <a:pt x="0" y="13923"/>
                  </a:lnTo>
                  <a:cubicBezTo>
                    <a:pt x="0" y="14401"/>
                    <a:pt x="391" y="14792"/>
                    <a:pt x="870" y="14792"/>
                  </a:cubicBezTo>
                  <a:lnTo>
                    <a:pt x="8956" y="14792"/>
                  </a:lnTo>
                  <a:cubicBezTo>
                    <a:pt x="9434" y="14792"/>
                    <a:pt x="9825" y="14401"/>
                    <a:pt x="9825" y="13923"/>
                  </a:cubicBezTo>
                  <a:lnTo>
                    <a:pt x="9825" y="870"/>
                  </a:lnTo>
                  <a:cubicBezTo>
                    <a:pt x="9825" y="391"/>
                    <a:pt x="9434" y="1"/>
                    <a:pt x="8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4"/>
            <p:cNvSpPr/>
            <p:nvPr/>
          </p:nvSpPr>
          <p:spPr>
            <a:xfrm>
              <a:off x="6235997" y="3777507"/>
              <a:ext cx="176033" cy="175575"/>
            </a:xfrm>
            <a:custGeom>
              <a:avLst/>
              <a:gdLst/>
              <a:ahLst/>
              <a:cxnLst/>
              <a:rect l="l" t="t" r="r" b="b"/>
              <a:pathLst>
                <a:path w="6527" h="6510" extrusionOk="0">
                  <a:moveTo>
                    <a:pt x="3266" y="584"/>
                  </a:moveTo>
                  <a:cubicBezTo>
                    <a:pt x="3877" y="584"/>
                    <a:pt x="4489" y="780"/>
                    <a:pt x="4949" y="1174"/>
                  </a:cubicBezTo>
                  <a:lnTo>
                    <a:pt x="4061" y="2061"/>
                  </a:lnTo>
                  <a:cubicBezTo>
                    <a:pt x="3836" y="1903"/>
                    <a:pt x="3550" y="1823"/>
                    <a:pt x="3264" y="1823"/>
                  </a:cubicBezTo>
                  <a:cubicBezTo>
                    <a:pt x="2978" y="1823"/>
                    <a:pt x="2693" y="1903"/>
                    <a:pt x="2470" y="2061"/>
                  </a:cubicBezTo>
                  <a:lnTo>
                    <a:pt x="1582" y="1174"/>
                  </a:lnTo>
                  <a:cubicBezTo>
                    <a:pt x="2042" y="780"/>
                    <a:pt x="2654" y="584"/>
                    <a:pt x="3266" y="584"/>
                  </a:cubicBezTo>
                  <a:close/>
                  <a:moveTo>
                    <a:pt x="3266" y="2397"/>
                  </a:moveTo>
                  <a:cubicBezTo>
                    <a:pt x="4411" y="2443"/>
                    <a:pt x="4411" y="4090"/>
                    <a:pt x="3266" y="4131"/>
                  </a:cubicBezTo>
                  <a:cubicBezTo>
                    <a:pt x="2787" y="4131"/>
                    <a:pt x="2396" y="3745"/>
                    <a:pt x="2396" y="3266"/>
                  </a:cubicBezTo>
                  <a:cubicBezTo>
                    <a:pt x="2396" y="2788"/>
                    <a:pt x="2787" y="2397"/>
                    <a:pt x="3266" y="2397"/>
                  </a:cubicBezTo>
                  <a:close/>
                  <a:moveTo>
                    <a:pt x="1173" y="1583"/>
                  </a:moveTo>
                  <a:lnTo>
                    <a:pt x="2061" y="2471"/>
                  </a:lnTo>
                  <a:cubicBezTo>
                    <a:pt x="1743" y="2917"/>
                    <a:pt x="1743" y="3611"/>
                    <a:pt x="2061" y="4062"/>
                  </a:cubicBezTo>
                  <a:lnTo>
                    <a:pt x="1173" y="4950"/>
                  </a:lnTo>
                  <a:cubicBezTo>
                    <a:pt x="800" y="4490"/>
                    <a:pt x="580" y="3901"/>
                    <a:pt x="580" y="3266"/>
                  </a:cubicBezTo>
                  <a:cubicBezTo>
                    <a:pt x="580" y="2627"/>
                    <a:pt x="800" y="2043"/>
                    <a:pt x="1173" y="1583"/>
                  </a:cubicBezTo>
                  <a:close/>
                  <a:moveTo>
                    <a:pt x="5358" y="1583"/>
                  </a:moveTo>
                  <a:cubicBezTo>
                    <a:pt x="6140" y="2503"/>
                    <a:pt x="6140" y="4030"/>
                    <a:pt x="5358" y="4950"/>
                  </a:cubicBezTo>
                  <a:lnTo>
                    <a:pt x="4471" y="4062"/>
                  </a:lnTo>
                  <a:cubicBezTo>
                    <a:pt x="4783" y="3611"/>
                    <a:pt x="4783" y="2917"/>
                    <a:pt x="4471" y="2471"/>
                  </a:cubicBezTo>
                  <a:lnTo>
                    <a:pt x="5358" y="1583"/>
                  </a:lnTo>
                  <a:close/>
                  <a:moveTo>
                    <a:pt x="4061" y="4471"/>
                  </a:moveTo>
                  <a:lnTo>
                    <a:pt x="4949" y="5359"/>
                  </a:lnTo>
                  <a:cubicBezTo>
                    <a:pt x="4489" y="5750"/>
                    <a:pt x="3877" y="5946"/>
                    <a:pt x="3266" y="5946"/>
                  </a:cubicBezTo>
                  <a:cubicBezTo>
                    <a:pt x="2654" y="5946"/>
                    <a:pt x="2042" y="5750"/>
                    <a:pt x="1582" y="5359"/>
                  </a:cubicBezTo>
                  <a:lnTo>
                    <a:pt x="2470" y="4471"/>
                  </a:lnTo>
                  <a:cubicBezTo>
                    <a:pt x="2693" y="4628"/>
                    <a:pt x="2978" y="4706"/>
                    <a:pt x="3264" y="4706"/>
                  </a:cubicBezTo>
                  <a:cubicBezTo>
                    <a:pt x="3550" y="4706"/>
                    <a:pt x="3836" y="4628"/>
                    <a:pt x="4061" y="4471"/>
                  </a:cubicBezTo>
                  <a:close/>
                  <a:moveTo>
                    <a:pt x="3266" y="1"/>
                  </a:moveTo>
                  <a:cubicBezTo>
                    <a:pt x="1463" y="1"/>
                    <a:pt x="0" y="1463"/>
                    <a:pt x="0" y="3266"/>
                  </a:cubicBezTo>
                  <a:cubicBezTo>
                    <a:pt x="83" y="5428"/>
                    <a:pt x="1674" y="6509"/>
                    <a:pt x="3265" y="6509"/>
                  </a:cubicBezTo>
                  <a:cubicBezTo>
                    <a:pt x="4856" y="6509"/>
                    <a:pt x="6446" y="5428"/>
                    <a:pt x="6527" y="3266"/>
                  </a:cubicBezTo>
                  <a:cubicBezTo>
                    <a:pt x="6527" y="1463"/>
                    <a:pt x="5064" y="1"/>
                    <a:pt x="3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4"/>
            <p:cNvSpPr/>
            <p:nvPr/>
          </p:nvSpPr>
          <p:spPr>
            <a:xfrm>
              <a:off x="6284110" y="3646167"/>
              <a:ext cx="81665" cy="86736"/>
            </a:xfrm>
            <a:custGeom>
              <a:avLst/>
              <a:gdLst/>
              <a:ahLst/>
              <a:cxnLst/>
              <a:rect l="l" t="t" r="r" b="b"/>
              <a:pathLst>
                <a:path w="3028" h="3216" extrusionOk="0">
                  <a:moveTo>
                    <a:pt x="668" y="579"/>
                  </a:moveTo>
                  <a:cubicBezTo>
                    <a:pt x="693" y="579"/>
                    <a:pt x="719" y="589"/>
                    <a:pt x="741" y="607"/>
                  </a:cubicBezTo>
                  <a:lnTo>
                    <a:pt x="2351" y="1536"/>
                  </a:lnTo>
                  <a:cubicBezTo>
                    <a:pt x="2374" y="1550"/>
                    <a:pt x="2388" y="1573"/>
                    <a:pt x="2388" y="1587"/>
                  </a:cubicBezTo>
                  <a:cubicBezTo>
                    <a:pt x="2402" y="1610"/>
                    <a:pt x="2383" y="1665"/>
                    <a:pt x="2351" y="1679"/>
                  </a:cubicBezTo>
                  <a:lnTo>
                    <a:pt x="709" y="2626"/>
                  </a:lnTo>
                  <a:cubicBezTo>
                    <a:pt x="697" y="2634"/>
                    <a:pt x="683" y="2638"/>
                    <a:pt x="670" y="2638"/>
                  </a:cubicBezTo>
                  <a:cubicBezTo>
                    <a:pt x="627" y="2638"/>
                    <a:pt x="585" y="2603"/>
                    <a:pt x="585" y="2557"/>
                  </a:cubicBezTo>
                  <a:lnTo>
                    <a:pt x="585" y="662"/>
                  </a:lnTo>
                  <a:cubicBezTo>
                    <a:pt x="588" y="607"/>
                    <a:pt x="626" y="579"/>
                    <a:pt x="668" y="579"/>
                  </a:cubicBezTo>
                  <a:close/>
                  <a:moveTo>
                    <a:pt x="677" y="0"/>
                  </a:moveTo>
                  <a:cubicBezTo>
                    <a:pt x="332" y="0"/>
                    <a:pt x="3" y="277"/>
                    <a:pt x="10" y="662"/>
                  </a:cubicBezTo>
                  <a:lnTo>
                    <a:pt x="10" y="2553"/>
                  </a:lnTo>
                  <a:cubicBezTo>
                    <a:pt x="1" y="2906"/>
                    <a:pt x="318" y="3215"/>
                    <a:pt x="657" y="3215"/>
                  </a:cubicBezTo>
                  <a:cubicBezTo>
                    <a:pt x="662" y="3215"/>
                    <a:pt x="667" y="3215"/>
                    <a:pt x="672" y="3215"/>
                  </a:cubicBezTo>
                  <a:cubicBezTo>
                    <a:pt x="783" y="3215"/>
                    <a:pt x="898" y="3187"/>
                    <a:pt x="999" y="3128"/>
                  </a:cubicBezTo>
                  <a:lnTo>
                    <a:pt x="2641" y="2180"/>
                  </a:lnTo>
                  <a:cubicBezTo>
                    <a:pt x="2894" y="2038"/>
                    <a:pt x="3027" y="1716"/>
                    <a:pt x="2949" y="1435"/>
                  </a:cubicBezTo>
                  <a:cubicBezTo>
                    <a:pt x="2903" y="1265"/>
                    <a:pt x="2792" y="1122"/>
                    <a:pt x="2641" y="1035"/>
                  </a:cubicBezTo>
                  <a:lnTo>
                    <a:pt x="1040" y="115"/>
                  </a:lnTo>
                  <a:cubicBezTo>
                    <a:pt x="927" y="36"/>
                    <a:pt x="801" y="0"/>
                    <a:pt x="6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74"/>
          <p:cNvGrpSpPr/>
          <p:nvPr/>
        </p:nvGrpSpPr>
        <p:grpSpPr>
          <a:xfrm>
            <a:off x="6825062" y="3538817"/>
            <a:ext cx="399206" cy="341521"/>
            <a:chOff x="6825062" y="3615017"/>
            <a:chExt cx="399206" cy="341521"/>
          </a:xfrm>
        </p:grpSpPr>
        <p:sp>
          <p:nvSpPr>
            <p:cNvPr id="5064" name="Google Shape;5064;p74"/>
            <p:cNvSpPr/>
            <p:nvPr/>
          </p:nvSpPr>
          <p:spPr>
            <a:xfrm>
              <a:off x="6985962" y="3638346"/>
              <a:ext cx="238307" cy="318192"/>
            </a:xfrm>
            <a:custGeom>
              <a:avLst/>
              <a:gdLst/>
              <a:ahLst/>
              <a:cxnLst/>
              <a:rect l="l" t="t" r="r" b="b"/>
              <a:pathLst>
                <a:path w="8836" h="11798" extrusionOk="0">
                  <a:moveTo>
                    <a:pt x="1182" y="2857"/>
                  </a:moveTo>
                  <a:cubicBezTo>
                    <a:pt x="1233" y="1927"/>
                    <a:pt x="2015" y="1182"/>
                    <a:pt x="2953" y="1187"/>
                  </a:cubicBezTo>
                  <a:lnTo>
                    <a:pt x="4692" y="1187"/>
                  </a:lnTo>
                  <a:cubicBezTo>
                    <a:pt x="6320" y="1187"/>
                    <a:pt x="7654" y="2512"/>
                    <a:pt x="7654" y="4131"/>
                  </a:cubicBezTo>
                  <a:lnTo>
                    <a:pt x="7654" y="7668"/>
                  </a:lnTo>
                  <a:cubicBezTo>
                    <a:pt x="7654" y="9287"/>
                    <a:pt x="6320" y="10616"/>
                    <a:pt x="4692" y="10616"/>
                  </a:cubicBezTo>
                  <a:cubicBezTo>
                    <a:pt x="4338" y="10616"/>
                    <a:pt x="4057" y="10924"/>
                    <a:pt x="4108" y="11283"/>
                  </a:cubicBezTo>
                  <a:cubicBezTo>
                    <a:pt x="4144" y="11582"/>
                    <a:pt x="4407" y="11798"/>
                    <a:pt x="4706" y="11793"/>
                  </a:cubicBezTo>
                  <a:cubicBezTo>
                    <a:pt x="5842" y="11793"/>
                    <a:pt x="6872" y="11329"/>
                    <a:pt x="7622" y="10584"/>
                  </a:cubicBezTo>
                  <a:cubicBezTo>
                    <a:pt x="8371" y="9834"/>
                    <a:pt x="8836" y="8804"/>
                    <a:pt x="8836" y="7668"/>
                  </a:cubicBezTo>
                  <a:lnTo>
                    <a:pt x="8836" y="4126"/>
                  </a:lnTo>
                  <a:cubicBezTo>
                    <a:pt x="8836" y="1854"/>
                    <a:pt x="6982" y="0"/>
                    <a:pt x="4710" y="0"/>
                  </a:cubicBezTo>
                  <a:lnTo>
                    <a:pt x="2944" y="0"/>
                  </a:lnTo>
                  <a:cubicBezTo>
                    <a:pt x="1348" y="0"/>
                    <a:pt x="42" y="1284"/>
                    <a:pt x="0" y="2870"/>
                  </a:cubicBezTo>
                  <a:lnTo>
                    <a:pt x="0" y="2949"/>
                  </a:lnTo>
                  <a:lnTo>
                    <a:pt x="1182" y="2949"/>
                  </a:lnTo>
                  <a:lnTo>
                    <a:pt x="1182" y="285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4"/>
            <p:cNvSpPr/>
            <p:nvPr/>
          </p:nvSpPr>
          <p:spPr>
            <a:xfrm>
              <a:off x="6877167" y="3765371"/>
              <a:ext cx="159177" cy="63892"/>
            </a:xfrm>
            <a:custGeom>
              <a:avLst/>
              <a:gdLst/>
              <a:ahLst/>
              <a:cxnLst/>
              <a:rect l="l" t="t" r="r" b="b"/>
              <a:pathLst>
                <a:path w="5902" h="2369" extrusionOk="0">
                  <a:moveTo>
                    <a:pt x="5902" y="0"/>
                  </a:moveTo>
                  <a:lnTo>
                    <a:pt x="1321" y="0"/>
                  </a:lnTo>
                  <a:cubicBezTo>
                    <a:pt x="750" y="0"/>
                    <a:pt x="254" y="396"/>
                    <a:pt x="143" y="952"/>
                  </a:cubicBezTo>
                  <a:cubicBezTo>
                    <a:pt x="1" y="1702"/>
                    <a:pt x="580" y="2369"/>
                    <a:pt x="1307" y="2369"/>
                  </a:cubicBezTo>
                  <a:lnTo>
                    <a:pt x="5902" y="2369"/>
                  </a:lnTo>
                  <a:cubicBezTo>
                    <a:pt x="5308" y="1734"/>
                    <a:pt x="5308" y="630"/>
                    <a:pt x="59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4"/>
            <p:cNvSpPr/>
            <p:nvPr/>
          </p:nvSpPr>
          <p:spPr>
            <a:xfrm>
              <a:off x="6825062" y="3710030"/>
              <a:ext cx="362126" cy="174577"/>
            </a:xfrm>
            <a:custGeom>
              <a:avLst/>
              <a:gdLst/>
              <a:ahLst/>
              <a:cxnLst/>
              <a:rect l="l" t="t" r="r" b="b"/>
              <a:pathLst>
                <a:path w="13427" h="6473" extrusionOk="0">
                  <a:moveTo>
                    <a:pt x="9140" y="576"/>
                  </a:moveTo>
                  <a:cubicBezTo>
                    <a:pt x="12659" y="709"/>
                    <a:pt x="12659" y="5759"/>
                    <a:pt x="9140" y="5893"/>
                  </a:cubicBezTo>
                  <a:lnTo>
                    <a:pt x="3280" y="5893"/>
                  </a:lnTo>
                  <a:cubicBezTo>
                    <a:pt x="1845" y="5893"/>
                    <a:pt x="645" y="4766"/>
                    <a:pt x="590" y="3331"/>
                  </a:cubicBezTo>
                  <a:cubicBezTo>
                    <a:pt x="539" y="1822"/>
                    <a:pt x="1749" y="576"/>
                    <a:pt x="3248" y="576"/>
                  </a:cubicBezTo>
                  <a:close/>
                  <a:moveTo>
                    <a:pt x="3285" y="1"/>
                  </a:moveTo>
                  <a:cubicBezTo>
                    <a:pt x="1496" y="1"/>
                    <a:pt x="19" y="1431"/>
                    <a:pt x="10" y="3216"/>
                  </a:cubicBezTo>
                  <a:cubicBezTo>
                    <a:pt x="1" y="5010"/>
                    <a:pt x="1459" y="6472"/>
                    <a:pt x="3248" y="6472"/>
                  </a:cubicBezTo>
                  <a:lnTo>
                    <a:pt x="9140" y="6472"/>
                  </a:lnTo>
                  <a:cubicBezTo>
                    <a:pt x="13422" y="6307"/>
                    <a:pt x="13427" y="162"/>
                    <a:pt x="9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4"/>
            <p:cNvSpPr/>
            <p:nvPr/>
          </p:nvSpPr>
          <p:spPr>
            <a:xfrm>
              <a:off x="7016086" y="3742151"/>
              <a:ext cx="110928" cy="110658"/>
            </a:xfrm>
            <a:custGeom>
              <a:avLst/>
              <a:gdLst/>
              <a:ahLst/>
              <a:cxnLst/>
              <a:rect l="l" t="t" r="r" b="b"/>
              <a:pathLst>
                <a:path w="4113" h="4103" extrusionOk="0">
                  <a:moveTo>
                    <a:pt x="2059" y="587"/>
                  </a:moveTo>
                  <a:cubicBezTo>
                    <a:pt x="2780" y="587"/>
                    <a:pt x="3501" y="1077"/>
                    <a:pt x="3538" y="2057"/>
                  </a:cubicBezTo>
                  <a:cubicBezTo>
                    <a:pt x="3538" y="2876"/>
                    <a:pt x="2871" y="3538"/>
                    <a:pt x="2057" y="3538"/>
                  </a:cubicBezTo>
                  <a:cubicBezTo>
                    <a:pt x="1243" y="3538"/>
                    <a:pt x="576" y="2876"/>
                    <a:pt x="576" y="2057"/>
                  </a:cubicBezTo>
                  <a:cubicBezTo>
                    <a:pt x="615" y="1077"/>
                    <a:pt x="1337" y="587"/>
                    <a:pt x="2059" y="587"/>
                  </a:cubicBezTo>
                  <a:close/>
                  <a:moveTo>
                    <a:pt x="2057" y="1"/>
                  </a:moveTo>
                  <a:cubicBezTo>
                    <a:pt x="921" y="1"/>
                    <a:pt x="1" y="925"/>
                    <a:pt x="1" y="2057"/>
                  </a:cubicBezTo>
                  <a:cubicBezTo>
                    <a:pt x="52" y="3421"/>
                    <a:pt x="1054" y="4103"/>
                    <a:pt x="2057" y="4103"/>
                  </a:cubicBezTo>
                  <a:cubicBezTo>
                    <a:pt x="3060" y="4103"/>
                    <a:pt x="4062" y="3421"/>
                    <a:pt x="4113" y="2057"/>
                  </a:cubicBezTo>
                  <a:cubicBezTo>
                    <a:pt x="4113" y="925"/>
                    <a:pt x="3193"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4"/>
            <p:cNvSpPr/>
            <p:nvPr/>
          </p:nvSpPr>
          <p:spPr>
            <a:xfrm>
              <a:off x="6872205" y="3615017"/>
              <a:ext cx="108905" cy="34225"/>
            </a:xfrm>
            <a:custGeom>
              <a:avLst/>
              <a:gdLst/>
              <a:ahLst/>
              <a:cxnLst/>
              <a:rect l="l" t="t" r="r" b="b"/>
              <a:pathLst>
                <a:path w="4038" h="1269" extrusionOk="0">
                  <a:moveTo>
                    <a:pt x="1988" y="1"/>
                  </a:moveTo>
                  <a:cubicBezTo>
                    <a:pt x="1279" y="1"/>
                    <a:pt x="612" y="272"/>
                    <a:pt x="116" y="773"/>
                  </a:cubicBezTo>
                  <a:cubicBezTo>
                    <a:pt x="1" y="888"/>
                    <a:pt x="1" y="1068"/>
                    <a:pt x="116" y="1183"/>
                  </a:cubicBezTo>
                  <a:cubicBezTo>
                    <a:pt x="171" y="1240"/>
                    <a:pt x="244" y="1269"/>
                    <a:pt x="319" y="1269"/>
                  </a:cubicBezTo>
                  <a:cubicBezTo>
                    <a:pt x="393" y="1269"/>
                    <a:pt x="467" y="1240"/>
                    <a:pt x="525" y="1183"/>
                  </a:cubicBezTo>
                  <a:cubicBezTo>
                    <a:pt x="916" y="792"/>
                    <a:pt x="1436" y="576"/>
                    <a:pt x="1988" y="576"/>
                  </a:cubicBezTo>
                  <a:cubicBezTo>
                    <a:pt x="2540" y="576"/>
                    <a:pt x="3059" y="792"/>
                    <a:pt x="3450" y="1183"/>
                  </a:cubicBezTo>
                  <a:cubicBezTo>
                    <a:pt x="3505" y="1238"/>
                    <a:pt x="3579" y="1265"/>
                    <a:pt x="3653" y="1265"/>
                  </a:cubicBezTo>
                  <a:cubicBezTo>
                    <a:pt x="3654" y="1265"/>
                    <a:pt x="3656" y="1265"/>
                    <a:pt x="3658" y="1265"/>
                  </a:cubicBezTo>
                  <a:cubicBezTo>
                    <a:pt x="3907" y="1265"/>
                    <a:pt x="4038" y="951"/>
                    <a:pt x="3860" y="773"/>
                  </a:cubicBezTo>
                  <a:cubicBezTo>
                    <a:pt x="3358" y="272"/>
                    <a:pt x="2691" y="1"/>
                    <a:pt x="19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4"/>
            <p:cNvSpPr/>
            <p:nvPr/>
          </p:nvSpPr>
          <p:spPr>
            <a:xfrm>
              <a:off x="6892324" y="3646868"/>
              <a:ext cx="66346" cy="24866"/>
            </a:xfrm>
            <a:custGeom>
              <a:avLst/>
              <a:gdLst/>
              <a:ahLst/>
              <a:cxnLst/>
              <a:rect l="l" t="t" r="r" b="b"/>
              <a:pathLst>
                <a:path w="2460" h="922" extrusionOk="0">
                  <a:moveTo>
                    <a:pt x="1241" y="0"/>
                  </a:moveTo>
                  <a:cubicBezTo>
                    <a:pt x="859" y="0"/>
                    <a:pt x="476" y="142"/>
                    <a:pt x="202" y="425"/>
                  </a:cubicBezTo>
                  <a:cubicBezTo>
                    <a:pt x="1" y="640"/>
                    <a:pt x="185" y="921"/>
                    <a:pt x="408" y="921"/>
                  </a:cubicBezTo>
                  <a:cubicBezTo>
                    <a:pt x="475" y="921"/>
                    <a:pt x="546" y="895"/>
                    <a:pt x="611" y="834"/>
                  </a:cubicBezTo>
                  <a:cubicBezTo>
                    <a:pt x="777" y="669"/>
                    <a:pt x="1002" y="577"/>
                    <a:pt x="1242" y="577"/>
                  </a:cubicBezTo>
                  <a:cubicBezTo>
                    <a:pt x="1476" y="577"/>
                    <a:pt x="1702" y="669"/>
                    <a:pt x="1872" y="834"/>
                  </a:cubicBezTo>
                  <a:cubicBezTo>
                    <a:pt x="1927" y="894"/>
                    <a:pt x="2000" y="922"/>
                    <a:pt x="2074" y="922"/>
                  </a:cubicBezTo>
                  <a:cubicBezTo>
                    <a:pt x="2076" y="922"/>
                    <a:pt x="2078" y="922"/>
                    <a:pt x="2079" y="922"/>
                  </a:cubicBezTo>
                  <a:cubicBezTo>
                    <a:pt x="2329" y="922"/>
                    <a:pt x="2459" y="603"/>
                    <a:pt x="2276" y="425"/>
                  </a:cubicBezTo>
                  <a:cubicBezTo>
                    <a:pt x="2005" y="142"/>
                    <a:pt x="1623" y="0"/>
                    <a:pt x="12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4"/>
            <p:cNvSpPr/>
            <p:nvPr/>
          </p:nvSpPr>
          <p:spPr>
            <a:xfrm>
              <a:off x="6917972" y="3678530"/>
              <a:ext cx="18151" cy="15670"/>
            </a:xfrm>
            <a:custGeom>
              <a:avLst/>
              <a:gdLst/>
              <a:ahLst/>
              <a:cxnLst/>
              <a:rect l="l" t="t" r="r" b="b"/>
              <a:pathLst>
                <a:path w="673" h="581" extrusionOk="0">
                  <a:moveTo>
                    <a:pt x="291" y="0"/>
                  </a:moveTo>
                  <a:cubicBezTo>
                    <a:pt x="130" y="0"/>
                    <a:pt x="1" y="129"/>
                    <a:pt x="1" y="290"/>
                  </a:cubicBezTo>
                  <a:cubicBezTo>
                    <a:pt x="1" y="451"/>
                    <a:pt x="130" y="580"/>
                    <a:pt x="291" y="580"/>
                  </a:cubicBezTo>
                  <a:cubicBezTo>
                    <a:pt x="672" y="566"/>
                    <a:pt x="672" y="14"/>
                    <a:pt x="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74"/>
          <p:cNvGrpSpPr/>
          <p:nvPr/>
        </p:nvGrpSpPr>
        <p:grpSpPr>
          <a:xfrm>
            <a:off x="7526158" y="3530376"/>
            <a:ext cx="398859" cy="358269"/>
            <a:chOff x="7526158" y="3606576"/>
            <a:chExt cx="398859" cy="358269"/>
          </a:xfrm>
        </p:grpSpPr>
        <p:sp>
          <p:nvSpPr>
            <p:cNvPr id="5072" name="Google Shape;5072;p74"/>
            <p:cNvSpPr/>
            <p:nvPr/>
          </p:nvSpPr>
          <p:spPr>
            <a:xfrm>
              <a:off x="7632094" y="3723434"/>
              <a:ext cx="186983" cy="171340"/>
            </a:xfrm>
            <a:custGeom>
              <a:avLst/>
              <a:gdLst/>
              <a:ahLst/>
              <a:cxnLst/>
              <a:rect l="l" t="t" r="r" b="b"/>
              <a:pathLst>
                <a:path w="6933" h="6353" extrusionOk="0">
                  <a:moveTo>
                    <a:pt x="6932" y="6352"/>
                  </a:moveTo>
                  <a:lnTo>
                    <a:pt x="6932" y="575"/>
                  </a:lnTo>
                  <a:cubicBezTo>
                    <a:pt x="6932" y="258"/>
                    <a:pt x="6675" y="0"/>
                    <a:pt x="6357" y="0"/>
                  </a:cubicBezTo>
                  <a:lnTo>
                    <a:pt x="580" y="0"/>
                  </a:lnTo>
                  <a:cubicBezTo>
                    <a:pt x="258" y="0"/>
                    <a:pt x="1" y="258"/>
                    <a:pt x="1" y="575"/>
                  </a:cubicBezTo>
                  <a:lnTo>
                    <a:pt x="1" y="635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4"/>
            <p:cNvSpPr/>
            <p:nvPr/>
          </p:nvSpPr>
          <p:spPr>
            <a:xfrm>
              <a:off x="7526158" y="3606576"/>
              <a:ext cx="398859" cy="358269"/>
            </a:xfrm>
            <a:custGeom>
              <a:avLst/>
              <a:gdLst/>
              <a:ahLst/>
              <a:cxnLst/>
              <a:rect l="l" t="t" r="r" b="b"/>
              <a:pathLst>
                <a:path w="14789" h="13284" extrusionOk="0">
                  <a:moveTo>
                    <a:pt x="12015" y="1155"/>
                  </a:moveTo>
                  <a:cubicBezTo>
                    <a:pt x="12396" y="1169"/>
                    <a:pt x="12401" y="1716"/>
                    <a:pt x="12015" y="1730"/>
                  </a:cubicBezTo>
                  <a:lnTo>
                    <a:pt x="4219" y="1730"/>
                  </a:lnTo>
                  <a:lnTo>
                    <a:pt x="4219" y="1155"/>
                  </a:lnTo>
                  <a:close/>
                  <a:moveTo>
                    <a:pt x="3639" y="576"/>
                  </a:moveTo>
                  <a:lnTo>
                    <a:pt x="3639" y="2889"/>
                  </a:lnTo>
                  <a:lnTo>
                    <a:pt x="2485" y="2889"/>
                  </a:lnTo>
                  <a:lnTo>
                    <a:pt x="2485" y="866"/>
                  </a:lnTo>
                  <a:cubicBezTo>
                    <a:pt x="2485" y="705"/>
                    <a:pt x="2613" y="576"/>
                    <a:pt x="2774" y="576"/>
                  </a:cubicBezTo>
                  <a:close/>
                  <a:moveTo>
                    <a:pt x="13344" y="3464"/>
                  </a:moveTo>
                  <a:cubicBezTo>
                    <a:pt x="13822" y="3464"/>
                    <a:pt x="14213" y="3855"/>
                    <a:pt x="14213" y="4333"/>
                  </a:cubicBezTo>
                  <a:lnTo>
                    <a:pt x="14213" y="10685"/>
                  </a:lnTo>
                  <a:cubicBezTo>
                    <a:pt x="13969" y="10506"/>
                    <a:pt x="13670" y="10396"/>
                    <a:pt x="13344" y="10396"/>
                  </a:cubicBezTo>
                  <a:lnTo>
                    <a:pt x="1445" y="10396"/>
                  </a:lnTo>
                  <a:cubicBezTo>
                    <a:pt x="1119" y="10396"/>
                    <a:pt x="820" y="10506"/>
                    <a:pt x="576" y="10685"/>
                  </a:cubicBezTo>
                  <a:lnTo>
                    <a:pt x="576" y="4333"/>
                  </a:lnTo>
                  <a:cubicBezTo>
                    <a:pt x="576" y="3855"/>
                    <a:pt x="967" y="3464"/>
                    <a:pt x="1445" y="3464"/>
                  </a:cubicBezTo>
                  <a:close/>
                  <a:moveTo>
                    <a:pt x="13344" y="10975"/>
                  </a:moveTo>
                  <a:cubicBezTo>
                    <a:pt x="14489" y="11016"/>
                    <a:pt x="14498" y="12663"/>
                    <a:pt x="13344" y="12709"/>
                  </a:cubicBezTo>
                  <a:lnTo>
                    <a:pt x="1445" y="12709"/>
                  </a:lnTo>
                  <a:cubicBezTo>
                    <a:pt x="967" y="12709"/>
                    <a:pt x="576" y="12318"/>
                    <a:pt x="576" y="11840"/>
                  </a:cubicBezTo>
                  <a:cubicBezTo>
                    <a:pt x="576" y="11366"/>
                    <a:pt x="967" y="10975"/>
                    <a:pt x="1445" y="10975"/>
                  </a:cubicBezTo>
                  <a:close/>
                  <a:moveTo>
                    <a:pt x="2774" y="1"/>
                  </a:moveTo>
                  <a:cubicBezTo>
                    <a:pt x="2296" y="1"/>
                    <a:pt x="1905" y="387"/>
                    <a:pt x="1905" y="866"/>
                  </a:cubicBezTo>
                  <a:lnTo>
                    <a:pt x="1905" y="2889"/>
                  </a:lnTo>
                  <a:lnTo>
                    <a:pt x="1445" y="2889"/>
                  </a:lnTo>
                  <a:cubicBezTo>
                    <a:pt x="645" y="2889"/>
                    <a:pt x="1" y="3533"/>
                    <a:pt x="1" y="4333"/>
                  </a:cubicBezTo>
                  <a:lnTo>
                    <a:pt x="1" y="11840"/>
                  </a:lnTo>
                  <a:cubicBezTo>
                    <a:pt x="1" y="12640"/>
                    <a:pt x="645" y="13284"/>
                    <a:pt x="1445" y="13284"/>
                  </a:cubicBezTo>
                  <a:lnTo>
                    <a:pt x="13344" y="13284"/>
                  </a:lnTo>
                  <a:cubicBezTo>
                    <a:pt x="14144" y="13284"/>
                    <a:pt x="14788" y="12640"/>
                    <a:pt x="14788" y="11840"/>
                  </a:cubicBezTo>
                  <a:lnTo>
                    <a:pt x="14788" y="4333"/>
                  </a:lnTo>
                  <a:cubicBezTo>
                    <a:pt x="14788" y="3533"/>
                    <a:pt x="14144" y="2889"/>
                    <a:pt x="13344" y="2889"/>
                  </a:cubicBezTo>
                  <a:lnTo>
                    <a:pt x="4219" y="2889"/>
                  </a:lnTo>
                  <a:lnTo>
                    <a:pt x="4219" y="2310"/>
                  </a:lnTo>
                  <a:lnTo>
                    <a:pt x="12001" y="2310"/>
                  </a:lnTo>
                  <a:cubicBezTo>
                    <a:pt x="12456" y="2310"/>
                    <a:pt x="12847" y="1965"/>
                    <a:pt x="12879" y="1509"/>
                  </a:cubicBezTo>
                  <a:cubicBezTo>
                    <a:pt x="12921" y="1003"/>
                    <a:pt x="12516" y="576"/>
                    <a:pt x="12015" y="576"/>
                  </a:cubicBezTo>
                  <a:lnTo>
                    <a:pt x="4219" y="576"/>
                  </a:lnTo>
                  <a:lnTo>
                    <a:pt x="4219" y="286"/>
                  </a:lnTo>
                  <a:cubicBezTo>
                    <a:pt x="4219" y="130"/>
                    <a:pt x="4090" y="1"/>
                    <a:pt x="39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4"/>
            <p:cNvSpPr/>
            <p:nvPr/>
          </p:nvSpPr>
          <p:spPr>
            <a:xfrm>
              <a:off x="7563376" y="3918179"/>
              <a:ext cx="49274" cy="15535"/>
            </a:xfrm>
            <a:custGeom>
              <a:avLst/>
              <a:gdLst/>
              <a:ahLst/>
              <a:cxnLst/>
              <a:rect l="l" t="t" r="r" b="b"/>
              <a:pathLst>
                <a:path w="1827" h="576" extrusionOk="0">
                  <a:moveTo>
                    <a:pt x="383" y="1"/>
                  </a:moveTo>
                  <a:cubicBezTo>
                    <a:pt x="1" y="14"/>
                    <a:pt x="1" y="562"/>
                    <a:pt x="383" y="576"/>
                  </a:cubicBezTo>
                  <a:lnTo>
                    <a:pt x="1537" y="576"/>
                  </a:lnTo>
                  <a:cubicBezTo>
                    <a:pt x="1698" y="576"/>
                    <a:pt x="1827" y="447"/>
                    <a:pt x="1827" y="286"/>
                  </a:cubicBezTo>
                  <a:cubicBezTo>
                    <a:pt x="1827" y="129"/>
                    <a:pt x="1698" y="1"/>
                    <a:pt x="1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4"/>
            <p:cNvSpPr/>
            <p:nvPr/>
          </p:nvSpPr>
          <p:spPr>
            <a:xfrm>
              <a:off x="7635951" y="3918179"/>
              <a:ext cx="15643" cy="15535"/>
            </a:xfrm>
            <a:custGeom>
              <a:avLst/>
              <a:gdLst/>
              <a:ahLst/>
              <a:cxnLst/>
              <a:rect l="l" t="t" r="r" b="b"/>
              <a:pathLst>
                <a:path w="580" h="576" extrusionOk="0">
                  <a:moveTo>
                    <a:pt x="290" y="1"/>
                  </a:moveTo>
                  <a:cubicBezTo>
                    <a:pt x="129" y="1"/>
                    <a:pt x="0" y="129"/>
                    <a:pt x="0" y="286"/>
                  </a:cubicBezTo>
                  <a:cubicBezTo>
                    <a:pt x="7" y="479"/>
                    <a:pt x="149" y="576"/>
                    <a:pt x="290" y="576"/>
                  </a:cubicBezTo>
                  <a:cubicBezTo>
                    <a:pt x="432" y="576"/>
                    <a:pt x="573" y="479"/>
                    <a:pt x="580" y="286"/>
                  </a:cubicBezTo>
                  <a:cubicBezTo>
                    <a:pt x="580" y="129"/>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4"/>
            <p:cNvSpPr/>
            <p:nvPr/>
          </p:nvSpPr>
          <p:spPr>
            <a:xfrm>
              <a:off x="7674894" y="3918179"/>
              <a:ext cx="15670" cy="15535"/>
            </a:xfrm>
            <a:custGeom>
              <a:avLst/>
              <a:gdLst/>
              <a:ahLst/>
              <a:cxnLst/>
              <a:rect l="l" t="t" r="r" b="b"/>
              <a:pathLst>
                <a:path w="581" h="576" extrusionOk="0">
                  <a:moveTo>
                    <a:pt x="290" y="1"/>
                  </a:moveTo>
                  <a:cubicBezTo>
                    <a:pt x="134" y="1"/>
                    <a:pt x="1" y="129"/>
                    <a:pt x="1" y="286"/>
                  </a:cubicBezTo>
                  <a:cubicBezTo>
                    <a:pt x="8" y="479"/>
                    <a:pt x="149" y="576"/>
                    <a:pt x="290" y="576"/>
                  </a:cubicBezTo>
                  <a:cubicBezTo>
                    <a:pt x="432" y="576"/>
                    <a:pt x="573" y="479"/>
                    <a:pt x="580" y="286"/>
                  </a:cubicBezTo>
                  <a:cubicBezTo>
                    <a:pt x="580" y="129"/>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4"/>
            <p:cNvSpPr/>
            <p:nvPr/>
          </p:nvSpPr>
          <p:spPr>
            <a:xfrm>
              <a:off x="7713838" y="3918179"/>
              <a:ext cx="15670" cy="15535"/>
            </a:xfrm>
            <a:custGeom>
              <a:avLst/>
              <a:gdLst/>
              <a:ahLst/>
              <a:cxnLst/>
              <a:rect l="l" t="t" r="r" b="b"/>
              <a:pathLst>
                <a:path w="581" h="576" extrusionOk="0">
                  <a:moveTo>
                    <a:pt x="291" y="1"/>
                  </a:moveTo>
                  <a:cubicBezTo>
                    <a:pt x="134" y="1"/>
                    <a:pt x="1" y="129"/>
                    <a:pt x="1" y="286"/>
                  </a:cubicBezTo>
                  <a:cubicBezTo>
                    <a:pt x="8" y="479"/>
                    <a:pt x="149" y="576"/>
                    <a:pt x="291" y="576"/>
                  </a:cubicBezTo>
                  <a:cubicBezTo>
                    <a:pt x="432" y="576"/>
                    <a:pt x="574" y="479"/>
                    <a:pt x="580" y="286"/>
                  </a:cubicBezTo>
                  <a:cubicBezTo>
                    <a:pt x="580" y="129"/>
                    <a:pt x="452"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4"/>
            <p:cNvSpPr/>
            <p:nvPr/>
          </p:nvSpPr>
          <p:spPr>
            <a:xfrm>
              <a:off x="7752809" y="3918179"/>
              <a:ext cx="15643" cy="15535"/>
            </a:xfrm>
            <a:custGeom>
              <a:avLst/>
              <a:gdLst/>
              <a:ahLst/>
              <a:cxnLst/>
              <a:rect l="l" t="t" r="r" b="b"/>
              <a:pathLst>
                <a:path w="580" h="576" extrusionOk="0">
                  <a:moveTo>
                    <a:pt x="290" y="1"/>
                  </a:moveTo>
                  <a:cubicBezTo>
                    <a:pt x="134" y="1"/>
                    <a:pt x="0" y="129"/>
                    <a:pt x="0" y="286"/>
                  </a:cubicBezTo>
                  <a:cubicBezTo>
                    <a:pt x="9" y="479"/>
                    <a:pt x="151" y="576"/>
                    <a:pt x="292" y="576"/>
                  </a:cubicBezTo>
                  <a:cubicBezTo>
                    <a:pt x="432" y="576"/>
                    <a:pt x="573" y="479"/>
                    <a:pt x="580" y="286"/>
                  </a:cubicBezTo>
                  <a:cubicBezTo>
                    <a:pt x="580" y="129"/>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4"/>
            <p:cNvSpPr/>
            <p:nvPr/>
          </p:nvSpPr>
          <p:spPr>
            <a:xfrm>
              <a:off x="7791753" y="3918179"/>
              <a:ext cx="15643" cy="15535"/>
            </a:xfrm>
            <a:custGeom>
              <a:avLst/>
              <a:gdLst/>
              <a:ahLst/>
              <a:cxnLst/>
              <a:rect l="l" t="t" r="r" b="b"/>
              <a:pathLst>
                <a:path w="580" h="576" extrusionOk="0">
                  <a:moveTo>
                    <a:pt x="290" y="1"/>
                  </a:moveTo>
                  <a:cubicBezTo>
                    <a:pt x="134" y="1"/>
                    <a:pt x="0" y="129"/>
                    <a:pt x="0" y="286"/>
                  </a:cubicBezTo>
                  <a:cubicBezTo>
                    <a:pt x="7" y="479"/>
                    <a:pt x="149" y="576"/>
                    <a:pt x="290" y="576"/>
                  </a:cubicBezTo>
                  <a:cubicBezTo>
                    <a:pt x="432" y="576"/>
                    <a:pt x="573" y="479"/>
                    <a:pt x="580" y="286"/>
                  </a:cubicBezTo>
                  <a:cubicBezTo>
                    <a:pt x="580" y="129"/>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4"/>
            <p:cNvSpPr/>
            <p:nvPr/>
          </p:nvSpPr>
          <p:spPr>
            <a:xfrm>
              <a:off x="7830696" y="3918179"/>
              <a:ext cx="15670" cy="15535"/>
            </a:xfrm>
            <a:custGeom>
              <a:avLst/>
              <a:gdLst/>
              <a:ahLst/>
              <a:cxnLst/>
              <a:rect l="l" t="t" r="r" b="b"/>
              <a:pathLst>
                <a:path w="581" h="576" extrusionOk="0">
                  <a:moveTo>
                    <a:pt x="290" y="1"/>
                  </a:moveTo>
                  <a:cubicBezTo>
                    <a:pt x="134" y="1"/>
                    <a:pt x="1" y="129"/>
                    <a:pt x="1" y="286"/>
                  </a:cubicBezTo>
                  <a:cubicBezTo>
                    <a:pt x="10" y="479"/>
                    <a:pt x="151" y="576"/>
                    <a:pt x="292" y="576"/>
                  </a:cubicBezTo>
                  <a:cubicBezTo>
                    <a:pt x="433" y="576"/>
                    <a:pt x="573" y="479"/>
                    <a:pt x="580" y="286"/>
                  </a:cubicBezTo>
                  <a:cubicBezTo>
                    <a:pt x="580" y="129"/>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4"/>
            <p:cNvSpPr/>
            <p:nvPr/>
          </p:nvSpPr>
          <p:spPr>
            <a:xfrm>
              <a:off x="7869640" y="3918179"/>
              <a:ext cx="15670" cy="15535"/>
            </a:xfrm>
            <a:custGeom>
              <a:avLst/>
              <a:gdLst/>
              <a:ahLst/>
              <a:cxnLst/>
              <a:rect l="l" t="t" r="r" b="b"/>
              <a:pathLst>
                <a:path w="581" h="576" extrusionOk="0">
                  <a:moveTo>
                    <a:pt x="291" y="1"/>
                  </a:moveTo>
                  <a:cubicBezTo>
                    <a:pt x="134" y="1"/>
                    <a:pt x="1" y="129"/>
                    <a:pt x="1" y="286"/>
                  </a:cubicBezTo>
                  <a:cubicBezTo>
                    <a:pt x="10" y="479"/>
                    <a:pt x="151" y="576"/>
                    <a:pt x="292" y="576"/>
                  </a:cubicBezTo>
                  <a:cubicBezTo>
                    <a:pt x="433" y="576"/>
                    <a:pt x="573" y="479"/>
                    <a:pt x="580" y="286"/>
                  </a:cubicBezTo>
                  <a:cubicBezTo>
                    <a:pt x="580" y="129"/>
                    <a:pt x="452"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4"/>
            <p:cNvSpPr/>
            <p:nvPr/>
          </p:nvSpPr>
          <p:spPr>
            <a:xfrm>
              <a:off x="7672926" y="3770064"/>
              <a:ext cx="107152" cy="33901"/>
            </a:xfrm>
            <a:custGeom>
              <a:avLst/>
              <a:gdLst/>
              <a:ahLst/>
              <a:cxnLst/>
              <a:rect l="l" t="t" r="r" b="b"/>
              <a:pathLst>
                <a:path w="3973" h="1257" extrusionOk="0">
                  <a:moveTo>
                    <a:pt x="1955" y="1"/>
                  </a:moveTo>
                  <a:cubicBezTo>
                    <a:pt x="1260" y="1"/>
                    <a:pt x="607" y="272"/>
                    <a:pt x="115" y="764"/>
                  </a:cubicBezTo>
                  <a:cubicBezTo>
                    <a:pt x="0" y="875"/>
                    <a:pt x="0" y="1059"/>
                    <a:pt x="115" y="1174"/>
                  </a:cubicBezTo>
                  <a:cubicBezTo>
                    <a:pt x="170" y="1229"/>
                    <a:pt x="244" y="1257"/>
                    <a:pt x="318" y="1257"/>
                  </a:cubicBezTo>
                  <a:cubicBezTo>
                    <a:pt x="392" y="1257"/>
                    <a:pt x="467" y="1229"/>
                    <a:pt x="524" y="1174"/>
                  </a:cubicBezTo>
                  <a:cubicBezTo>
                    <a:pt x="906" y="792"/>
                    <a:pt x="1412" y="580"/>
                    <a:pt x="1955" y="580"/>
                  </a:cubicBezTo>
                  <a:cubicBezTo>
                    <a:pt x="2493" y="580"/>
                    <a:pt x="2999" y="792"/>
                    <a:pt x="3381" y="1174"/>
                  </a:cubicBezTo>
                  <a:cubicBezTo>
                    <a:pt x="3440" y="1229"/>
                    <a:pt x="3514" y="1257"/>
                    <a:pt x="3588" y="1257"/>
                  </a:cubicBezTo>
                  <a:cubicBezTo>
                    <a:pt x="3589" y="1257"/>
                    <a:pt x="3591" y="1257"/>
                    <a:pt x="3593" y="1257"/>
                  </a:cubicBezTo>
                  <a:cubicBezTo>
                    <a:pt x="3838" y="1257"/>
                    <a:pt x="3973" y="942"/>
                    <a:pt x="3790" y="764"/>
                  </a:cubicBezTo>
                  <a:cubicBezTo>
                    <a:pt x="3302" y="272"/>
                    <a:pt x="2649" y="1"/>
                    <a:pt x="1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4"/>
            <p:cNvSpPr/>
            <p:nvPr/>
          </p:nvSpPr>
          <p:spPr>
            <a:xfrm>
              <a:off x="7692667" y="3801321"/>
              <a:ext cx="65861" cy="24705"/>
            </a:xfrm>
            <a:custGeom>
              <a:avLst/>
              <a:gdLst/>
              <a:ahLst/>
              <a:cxnLst/>
              <a:rect l="l" t="t" r="r" b="b"/>
              <a:pathLst>
                <a:path w="2442" h="916" extrusionOk="0">
                  <a:moveTo>
                    <a:pt x="1223" y="1"/>
                  </a:moveTo>
                  <a:cubicBezTo>
                    <a:pt x="836" y="1"/>
                    <a:pt x="473" y="148"/>
                    <a:pt x="202" y="424"/>
                  </a:cubicBezTo>
                  <a:cubicBezTo>
                    <a:pt x="1" y="636"/>
                    <a:pt x="184" y="915"/>
                    <a:pt x="405" y="915"/>
                  </a:cubicBezTo>
                  <a:cubicBezTo>
                    <a:pt x="472" y="915"/>
                    <a:pt x="542" y="890"/>
                    <a:pt x="607" y="829"/>
                  </a:cubicBezTo>
                  <a:cubicBezTo>
                    <a:pt x="770" y="661"/>
                    <a:pt x="996" y="577"/>
                    <a:pt x="1222" y="577"/>
                  </a:cubicBezTo>
                  <a:cubicBezTo>
                    <a:pt x="1448" y="577"/>
                    <a:pt x="1674" y="661"/>
                    <a:pt x="1835" y="829"/>
                  </a:cubicBezTo>
                  <a:cubicBezTo>
                    <a:pt x="1900" y="890"/>
                    <a:pt x="1971" y="915"/>
                    <a:pt x="2038" y="915"/>
                  </a:cubicBezTo>
                  <a:cubicBezTo>
                    <a:pt x="2260" y="915"/>
                    <a:pt x="2442" y="636"/>
                    <a:pt x="2244" y="424"/>
                  </a:cubicBezTo>
                  <a:cubicBezTo>
                    <a:pt x="1968" y="148"/>
                    <a:pt x="1605" y="1"/>
                    <a:pt x="12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4"/>
            <p:cNvSpPr/>
            <p:nvPr/>
          </p:nvSpPr>
          <p:spPr>
            <a:xfrm>
              <a:off x="7717830" y="3832471"/>
              <a:ext cx="15508" cy="15562"/>
            </a:xfrm>
            <a:custGeom>
              <a:avLst/>
              <a:gdLst/>
              <a:ahLst/>
              <a:cxnLst/>
              <a:rect l="l" t="t" r="r" b="b"/>
              <a:pathLst>
                <a:path w="575" h="577" extrusionOk="0">
                  <a:moveTo>
                    <a:pt x="290" y="0"/>
                  </a:moveTo>
                  <a:cubicBezTo>
                    <a:pt x="129" y="0"/>
                    <a:pt x="0" y="129"/>
                    <a:pt x="0" y="290"/>
                  </a:cubicBezTo>
                  <a:cubicBezTo>
                    <a:pt x="7" y="481"/>
                    <a:pt x="147" y="576"/>
                    <a:pt x="288" y="576"/>
                  </a:cubicBezTo>
                  <a:cubicBezTo>
                    <a:pt x="428" y="576"/>
                    <a:pt x="568" y="481"/>
                    <a:pt x="575" y="290"/>
                  </a:cubicBezTo>
                  <a:cubicBezTo>
                    <a:pt x="575" y="129"/>
                    <a:pt x="446"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74"/>
          <p:cNvGrpSpPr/>
          <p:nvPr/>
        </p:nvGrpSpPr>
        <p:grpSpPr>
          <a:xfrm>
            <a:off x="1219396" y="4090070"/>
            <a:ext cx="398832" cy="397834"/>
            <a:chOff x="1219396" y="4166270"/>
            <a:chExt cx="398832" cy="397834"/>
          </a:xfrm>
        </p:grpSpPr>
        <p:sp>
          <p:nvSpPr>
            <p:cNvPr id="5086" name="Google Shape;5086;p74"/>
            <p:cNvSpPr/>
            <p:nvPr/>
          </p:nvSpPr>
          <p:spPr>
            <a:xfrm>
              <a:off x="1219396" y="4166270"/>
              <a:ext cx="398832" cy="397834"/>
            </a:xfrm>
            <a:custGeom>
              <a:avLst/>
              <a:gdLst/>
              <a:ahLst/>
              <a:cxnLst/>
              <a:rect l="l" t="t" r="r" b="b"/>
              <a:pathLst>
                <a:path w="14788" h="14751" extrusionOk="0">
                  <a:moveTo>
                    <a:pt x="7402" y="575"/>
                  </a:moveTo>
                  <a:cubicBezTo>
                    <a:pt x="9860" y="575"/>
                    <a:pt x="12320" y="2201"/>
                    <a:pt x="12593" y="5451"/>
                  </a:cubicBezTo>
                  <a:lnTo>
                    <a:pt x="10588" y="5451"/>
                  </a:lnTo>
                  <a:cubicBezTo>
                    <a:pt x="10445" y="5451"/>
                    <a:pt x="10317" y="5552"/>
                    <a:pt x="10294" y="5695"/>
                  </a:cubicBezTo>
                  <a:cubicBezTo>
                    <a:pt x="10271" y="5874"/>
                    <a:pt x="10409" y="6026"/>
                    <a:pt x="10579" y="6026"/>
                  </a:cubicBezTo>
                  <a:lnTo>
                    <a:pt x="12014" y="6026"/>
                  </a:lnTo>
                  <a:cubicBezTo>
                    <a:pt x="11754" y="8895"/>
                    <a:pt x="9578" y="10329"/>
                    <a:pt x="7402" y="10329"/>
                  </a:cubicBezTo>
                  <a:cubicBezTo>
                    <a:pt x="5226" y="10329"/>
                    <a:pt x="3050" y="8894"/>
                    <a:pt x="2792" y="6026"/>
                  </a:cubicBezTo>
                  <a:lnTo>
                    <a:pt x="4218" y="6026"/>
                  </a:lnTo>
                  <a:cubicBezTo>
                    <a:pt x="4360" y="6026"/>
                    <a:pt x="4489" y="5925"/>
                    <a:pt x="4512" y="5782"/>
                  </a:cubicBezTo>
                  <a:cubicBezTo>
                    <a:pt x="4535" y="5603"/>
                    <a:pt x="4397" y="5451"/>
                    <a:pt x="4227" y="5451"/>
                  </a:cubicBezTo>
                  <a:lnTo>
                    <a:pt x="2212" y="5451"/>
                  </a:lnTo>
                  <a:cubicBezTo>
                    <a:pt x="2486" y="2200"/>
                    <a:pt x="4944" y="575"/>
                    <a:pt x="7402" y="575"/>
                  </a:cubicBezTo>
                  <a:close/>
                  <a:moveTo>
                    <a:pt x="3850" y="9540"/>
                  </a:moveTo>
                  <a:cubicBezTo>
                    <a:pt x="4715" y="10345"/>
                    <a:pt x="5851" y="10860"/>
                    <a:pt x="7106" y="10929"/>
                  </a:cubicBezTo>
                  <a:lnTo>
                    <a:pt x="7106" y="12442"/>
                  </a:lnTo>
                  <a:lnTo>
                    <a:pt x="1674" y="12442"/>
                  </a:lnTo>
                  <a:cubicBezTo>
                    <a:pt x="2084" y="11278"/>
                    <a:pt x="2843" y="10266"/>
                    <a:pt x="3850" y="9540"/>
                  </a:cubicBezTo>
                  <a:close/>
                  <a:moveTo>
                    <a:pt x="10938" y="9540"/>
                  </a:moveTo>
                  <a:cubicBezTo>
                    <a:pt x="11945" y="10266"/>
                    <a:pt x="12704" y="11278"/>
                    <a:pt x="13113" y="12442"/>
                  </a:cubicBezTo>
                  <a:lnTo>
                    <a:pt x="7681" y="12442"/>
                  </a:lnTo>
                  <a:lnTo>
                    <a:pt x="7681" y="10929"/>
                  </a:lnTo>
                  <a:cubicBezTo>
                    <a:pt x="8937" y="10860"/>
                    <a:pt x="10073" y="10345"/>
                    <a:pt x="10938" y="9540"/>
                  </a:cubicBezTo>
                  <a:close/>
                  <a:moveTo>
                    <a:pt x="13923" y="13017"/>
                  </a:moveTo>
                  <a:cubicBezTo>
                    <a:pt x="14084" y="13017"/>
                    <a:pt x="14212" y="13146"/>
                    <a:pt x="14212" y="13307"/>
                  </a:cubicBezTo>
                  <a:lnTo>
                    <a:pt x="14212" y="14176"/>
                  </a:lnTo>
                  <a:lnTo>
                    <a:pt x="575" y="14176"/>
                  </a:lnTo>
                  <a:lnTo>
                    <a:pt x="575" y="13307"/>
                  </a:lnTo>
                  <a:cubicBezTo>
                    <a:pt x="575" y="13146"/>
                    <a:pt x="708" y="13017"/>
                    <a:pt x="865" y="13017"/>
                  </a:cubicBezTo>
                  <a:close/>
                  <a:moveTo>
                    <a:pt x="7401" y="0"/>
                  </a:moveTo>
                  <a:cubicBezTo>
                    <a:pt x="4585" y="0"/>
                    <a:pt x="1769" y="1914"/>
                    <a:pt x="1624" y="5741"/>
                  </a:cubicBezTo>
                  <a:cubicBezTo>
                    <a:pt x="1624" y="5897"/>
                    <a:pt x="1757" y="6026"/>
                    <a:pt x="1913" y="6026"/>
                  </a:cubicBezTo>
                  <a:lnTo>
                    <a:pt x="2212" y="6026"/>
                  </a:lnTo>
                  <a:cubicBezTo>
                    <a:pt x="2277" y="7203"/>
                    <a:pt x="2732" y="8279"/>
                    <a:pt x="3454" y="9121"/>
                  </a:cubicBezTo>
                  <a:cubicBezTo>
                    <a:pt x="2332" y="9949"/>
                    <a:pt x="1495" y="11113"/>
                    <a:pt x="1072" y="12442"/>
                  </a:cubicBezTo>
                  <a:lnTo>
                    <a:pt x="865" y="12442"/>
                  </a:lnTo>
                  <a:cubicBezTo>
                    <a:pt x="386" y="12442"/>
                    <a:pt x="0" y="12828"/>
                    <a:pt x="0" y="13307"/>
                  </a:cubicBezTo>
                  <a:lnTo>
                    <a:pt x="0" y="14461"/>
                  </a:lnTo>
                  <a:cubicBezTo>
                    <a:pt x="0" y="14622"/>
                    <a:pt x="129" y="14751"/>
                    <a:pt x="290" y="14751"/>
                  </a:cubicBezTo>
                  <a:lnTo>
                    <a:pt x="14498" y="14751"/>
                  </a:lnTo>
                  <a:cubicBezTo>
                    <a:pt x="14659" y="14751"/>
                    <a:pt x="14787" y="14622"/>
                    <a:pt x="14787" y="14461"/>
                  </a:cubicBezTo>
                  <a:lnTo>
                    <a:pt x="14787" y="13307"/>
                  </a:lnTo>
                  <a:cubicBezTo>
                    <a:pt x="14787" y="12828"/>
                    <a:pt x="14401" y="12442"/>
                    <a:pt x="13923" y="12442"/>
                  </a:cubicBezTo>
                  <a:lnTo>
                    <a:pt x="13734" y="12442"/>
                  </a:lnTo>
                  <a:cubicBezTo>
                    <a:pt x="13311" y="11113"/>
                    <a:pt x="12474" y="9949"/>
                    <a:pt x="11352" y="9121"/>
                  </a:cubicBezTo>
                  <a:cubicBezTo>
                    <a:pt x="12074" y="8279"/>
                    <a:pt x="12529" y="7203"/>
                    <a:pt x="12593" y="6026"/>
                  </a:cubicBezTo>
                  <a:lnTo>
                    <a:pt x="12892" y="6026"/>
                  </a:lnTo>
                  <a:cubicBezTo>
                    <a:pt x="13049" y="6026"/>
                    <a:pt x="13182" y="5897"/>
                    <a:pt x="13182" y="5741"/>
                  </a:cubicBezTo>
                  <a:cubicBezTo>
                    <a:pt x="13035" y="1914"/>
                    <a:pt x="10218" y="0"/>
                    <a:pt x="7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4"/>
            <p:cNvSpPr/>
            <p:nvPr/>
          </p:nvSpPr>
          <p:spPr>
            <a:xfrm>
              <a:off x="1325574" y="4197393"/>
              <a:ext cx="186956" cy="217378"/>
            </a:xfrm>
            <a:custGeom>
              <a:avLst/>
              <a:gdLst/>
              <a:ahLst/>
              <a:cxnLst/>
              <a:rect l="l" t="t" r="r" b="b"/>
              <a:pathLst>
                <a:path w="6932" h="8060" extrusionOk="0">
                  <a:moveTo>
                    <a:pt x="3464" y="8059"/>
                  </a:moveTo>
                  <a:cubicBezTo>
                    <a:pt x="5377" y="8059"/>
                    <a:pt x="6932" y="6505"/>
                    <a:pt x="6932" y="4596"/>
                  </a:cubicBezTo>
                  <a:cubicBezTo>
                    <a:pt x="6757" y="1"/>
                    <a:pt x="175" y="6"/>
                    <a:pt x="0" y="4596"/>
                  </a:cubicBezTo>
                  <a:cubicBezTo>
                    <a:pt x="0" y="6505"/>
                    <a:pt x="1555" y="8059"/>
                    <a:pt x="3464" y="80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4"/>
            <p:cNvSpPr/>
            <p:nvPr/>
          </p:nvSpPr>
          <p:spPr>
            <a:xfrm>
              <a:off x="1356697" y="4258937"/>
              <a:ext cx="124709" cy="124278"/>
            </a:xfrm>
            <a:custGeom>
              <a:avLst/>
              <a:gdLst/>
              <a:ahLst/>
              <a:cxnLst/>
              <a:rect l="l" t="t" r="r" b="b"/>
              <a:pathLst>
                <a:path w="4624" h="4608" extrusionOk="0">
                  <a:moveTo>
                    <a:pt x="2311" y="591"/>
                  </a:moveTo>
                  <a:cubicBezTo>
                    <a:pt x="3155" y="591"/>
                    <a:pt x="4000" y="1166"/>
                    <a:pt x="4044" y="2314"/>
                  </a:cubicBezTo>
                  <a:cubicBezTo>
                    <a:pt x="4044" y="3266"/>
                    <a:pt x="3266" y="4043"/>
                    <a:pt x="2310" y="4043"/>
                  </a:cubicBezTo>
                  <a:cubicBezTo>
                    <a:pt x="1358" y="4043"/>
                    <a:pt x="580" y="3266"/>
                    <a:pt x="580" y="2314"/>
                  </a:cubicBezTo>
                  <a:cubicBezTo>
                    <a:pt x="624" y="1164"/>
                    <a:pt x="1467" y="591"/>
                    <a:pt x="2311" y="591"/>
                  </a:cubicBezTo>
                  <a:close/>
                  <a:moveTo>
                    <a:pt x="2310" y="0"/>
                  </a:moveTo>
                  <a:cubicBezTo>
                    <a:pt x="1036" y="0"/>
                    <a:pt x="1" y="1040"/>
                    <a:pt x="1" y="2314"/>
                  </a:cubicBezTo>
                  <a:cubicBezTo>
                    <a:pt x="58" y="3843"/>
                    <a:pt x="1185" y="4608"/>
                    <a:pt x="2312" y="4608"/>
                  </a:cubicBezTo>
                  <a:cubicBezTo>
                    <a:pt x="3439" y="4608"/>
                    <a:pt x="4566" y="3843"/>
                    <a:pt x="4623" y="2314"/>
                  </a:cubicBezTo>
                  <a:cubicBezTo>
                    <a:pt x="4623" y="1040"/>
                    <a:pt x="3588" y="0"/>
                    <a:pt x="2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4"/>
            <p:cNvSpPr/>
            <p:nvPr/>
          </p:nvSpPr>
          <p:spPr>
            <a:xfrm>
              <a:off x="1391811" y="4294024"/>
              <a:ext cx="54479" cy="54398"/>
            </a:xfrm>
            <a:custGeom>
              <a:avLst/>
              <a:gdLst/>
              <a:ahLst/>
              <a:cxnLst/>
              <a:rect l="l" t="t" r="r" b="b"/>
              <a:pathLst>
                <a:path w="2020" h="2017" extrusionOk="0">
                  <a:moveTo>
                    <a:pt x="1010" y="582"/>
                  </a:moveTo>
                  <a:cubicBezTo>
                    <a:pt x="1221" y="582"/>
                    <a:pt x="1433" y="725"/>
                    <a:pt x="1445" y="1013"/>
                  </a:cubicBezTo>
                  <a:cubicBezTo>
                    <a:pt x="1445" y="1252"/>
                    <a:pt x="1247" y="1445"/>
                    <a:pt x="1008" y="1445"/>
                  </a:cubicBezTo>
                  <a:cubicBezTo>
                    <a:pt x="773" y="1445"/>
                    <a:pt x="575" y="1252"/>
                    <a:pt x="575" y="1013"/>
                  </a:cubicBezTo>
                  <a:cubicBezTo>
                    <a:pt x="587" y="725"/>
                    <a:pt x="798" y="582"/>
                    <a:pt x="1010" y="582"/>
                  </a:cubicBezTo>
                  <a:close/>
                  <a:moveTo>
                    <a:pt x="1008" y="1"/>
                  </a:moveTo>
                  <a:cubicBezTo>
                    <a:pt x="451" y="1"/>
                    <a:pt x="0" y="452"/>
                    <a:pt x="0" y="1013"/>
                  </a:cubicBezTo>
                  <a:cubicBezTo>
                    <a:pt x="26" y="1682"/>
                    <a:pt x="518" y="2017"/>
                    <a:pt x="1010" y="2017"/>
                  </a:cubicBezTo>
                  <a:cubicBezTo>
                    <a:pt x="1502" y="2017"/>
                    <a:pt x="1994" y="1682"/>
                    <a:pt x="2019" y="1013"/>
                  </a:cubicBezTo>
                  <a:cubicBezTo>
                    <a:pt x="2019" y="452"/>
                    <a:pt x="156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74"/>
          <p:cNvGrpSpPr/>
          <p:nvPr/>
        </p:nvGrpSpPr>
        <p:grpSpPr>
          <a:xfrm>
            <a:off x="1991071" y="4089585"/>
            <a:ext cx="257047" cy="398832"/>
            <a:chOff x="1991071" y="4165785"/>
            <a:chExt cx="257047" cy="398832"/>
          </a:xfrm>
        </p:grpSpPr>
        <p:sp>
          <p:nvSpPr>
            <p:cNvPr id="5091" name="Google Shape;5091;p74"/>
            <p:cNvSpPr/>
            <p:nvPr/>
          </p:nvSpPr>
          <p:spPr>
            <a:xfrm>
              <a:off x="2061137" y="4252977"/>
              <a:ext cx="62301" cy="224417"/>
            </a:xfrm>
            <a:custGeom>
              <a:avLst/>
              <a:gdLst/>
              <a:ahLst/>
              <a:cxnLst/>
              <a:rect l="l" t="t" r="r" b="b"/>
              <a:pathLst>
                <a:path w="2310" h="8321" extrusionOk="0">
                  <a:moveTo>
                    <a:pt x="1735" y="0"/>
                  </a:moveTo>
                  <a:lnTo>
                    <a:pt x="576" y="0"/>
                  </a:lnTo>
                  <a:cubicBezTo>
                    <a:pt x="259" y="0"/>
                    <a:pt x="1" y="263"/>
                    <a:pt x="1" y="580"/>
                  </a:cubicBezTo>
                  <a:lnTo>
                    <a:pt x="1" y="7741"/>
                  </a:lnTo>
                  <a:cubicBezTo>
                    <a:pt x="1" y="8059"/>
                    <a:pt x="259" y="8321"/>
                    <a:pt x="576" y="8321"/>
                  </a:cubicBezTo>
                  <a:lnTo>
                    <a:pt x="1735" y="8321"/>
                  </a:lnTo>
                  <a:cubicBezTo>
                    <a:pt x="2052" y="8321"/>
                    <a:pt x="2310" y="8059"/>
                    <a:pt x="2310" y="7741"/>
                  </a:cubicBezTo>
                  <a:lnTo>
                    <a:pt x="2310" y="580"/>
                  </a:lnTo>
                  <a:cubicBezTo>
                    <a:pt x="2310" y="263"/>
                    <a:pt x="2052" y="0"/>
                    <a:pt x="1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4"/>
            <p:cNvSpPr/>
            <p:nvPr/>
          </p:nvSpPr>
          <p:spPr>
            <a:xfrm>
              <a:off x="2185816" y="4189086"/>
              <a:ext cx="62301" cy="352201"/>
            </a:xfrm>
            <a:custGeom>
              <a:avLst/>
              <a:gdLst/>
              <a:ahLst/>
              <a:cxnLst/>
              <a:rect l="l" t="t" r="r" b="b"/>
              <a:pathLst>
                <a:path w="2310" h="13059" extrusionOk="0">
                  <a:moveTo>
                    <a:pt x="0" y="1"/>
                  </a:moveTo>
                  <a:lnTo>
                    <a:pt x="0" y="13059"/>
                  </a:lnTo>
                  <a:lnTo>
                    <a:pt x="1730" y="13059"/>
                  </a:lnTo>
                  <a:cubicBezTo>
                    <a:pt x="2047" y="13059"/>
                    <a:pt x="2309" y="12796"/>
                    <a:pt x="2309" y="12479"/>
                  </a:cubicBezTo>
                  <a:lnTo>
                    <a:pt x="2309" y="580"/>
                  </a:lnTo>
                  <a:cubicBezTo>
                    <a:pt x="2309" y="263"/>
                    <a:pt x="2047" y="1"/>
                    <a:pt x="17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4"/>
            <p:cNvSpPr/>
            <p:nvPr/>
          </p:nvSpPr>
          <p:spPr>
            <a:xfrm>
              <a:off x="1991071" y="4165785"/>
              <a:ext cx="236203" cy="398832"/>
            </a:xfrm>
            <a:custGeom>
              <a:avLst/>
              <a:gdLst/>
              <a:ahLst/>
              <a:cxnLst/>
              <a:rect l="l" t="t" r="r" b="b"/>
              <a:pathLst>
                <a:path w="8758" h="14788" extrusionOk="0">
                  <a:moveTo>
                    <a:pt x="6642" y="575"/>
                  </a:moveTo>
                  <a:cubicBezTo>
                    <a:pt x="6803" y="575"/>
                    <a:pt x="6932" y="704"/>
                    <a:pt x="6932" y="865"/>
                  </a:cubicBezTo>
                  <a:lnTo>
                    <a:pt x="6932" y="13923"/>
                  </a:lnTo>
                  <a:cubicBezTo>
                    <a:pt x="6932" y="14079"/>
                    <a:pt x="6803" y="14212"/>
                    <a:pt x="6642" y="14212"/>
                  </a:cubicBezTo>
                  <a:lnTo>
                    <a:pt x="5170" y="14212"/>
                  </a:lnTo>
                  <a:cubicBezTo>
                    <a:pt x="5002" y="13447"/>
                    <a:pt x="4378" y="13064"/>
                    <a:pt x="3753" y="13064"/>
                  </a:cubicBezTo>
                  <a:cubicBezTo>
                    <a:pt x="3129" y="13064"/>
                    <a:pt x="2505" y="13447"/>
                    <a:pt x="2337" y="14212"/>
                  </a:cubicBezTo>
                  <a:lnTo>
                    <a:pt x="865" y="14212"/>
                  </a:lnTo>
                  <a:cubicBezTo>
                    <a:pt x="704" y="14212"/>
                    <a:pt x="575" y="14079"/>
                    <a:pt x="575" y="13923"/>
                  </a:cubicBezTo>
                  <a:lnTo>
                    <a:pt x="575" y="865"/>
                  </a:lnTo>
                  <a:cubicBezTo>
                    <a:pt x="575" y="704"/>
                    <a:pt x="704" y="575"/>
                    <a:pt x="865" y="575"/>
                  </a:cubicBezTo>
                  <a:lnTo>
                    <a:pt x="2337" y="575"/>
                  </a:lnTo>
                  <a:cubicBezTo>
                    <a:pt x="2505" y="1341"/>
                    <a:pt x="3129" y="1724"/>
                    <a:pt x="3753" y="1724"/>
                  </a:cubicBezTo>
                  <a:cubicBezTo>
                    <a:pt x="4378" y="1724"/>
                    <a:pt x="5002" y="1341"/>
                    <a:pt x="5170" y="575"/>
                  </a:cubicBezTo>
                  <a:close/>
                  <a:moveTo>
                    <a:pt x="865" y="0"/>
                  </a:moveTo>
                  <a:cubicBezTo>
                    <a:pt x="387" y="0"/>
                    <a:pt x="0" y="386"/>
                    <a:pt x="0" y="865"/>
                  </a:cubicBezTo>
                  <a:lnTo>
                    <a:pt x="0" y="13923"/>
                  </a:lnTo>
                  <a:cubicBezTo>
                    <a:pt x="0" y="14401"/>
                    <a:pt x="387" y="14787"/>
                    <a:pt x="865" y="14787"/>
                  </a:cubicBezTo>
                  <a:lnTo>
                    <a:pt x="2599" y="14787"/>
                  </a:lnTo>
                  <a:cubicBezTo>
                    <a:pt x="2755" y="14787"/>
                    <a:pt x="2889" y="14659"/>
                    <a:pt x="2889" y="14498"/>
                  </a:cubicBezTo>
                  <a:cubicBezTo>
                    <a:pt x="2889" y="14019"/>
                    <a:pt x="3275" y="13633"/>
                    <a:pt x="3753" y="13633"/>
                  </a:cubicBezTo>
                  <a:cubicBezTo>
                    <a:pt x="4232" y="13633"/>
                    <a:pt x="4618" y="14019"/>
                    <a:pt x="4618" y="14498"/>
                  </a:cubicBezTo>
                  <a:cubicBezTo>
                    <a:pt x="4618" y="14659"/>
                    <a:pt x="4752" y="14787"/>
                    <a:pt x="4908" y="14787"/>
                  </a:cubicBezTo>
                  <a:lnTo>
                    <a:pt x="6642" y="14787"/>
                  </a:lnTo>
                  <a:cubicBezTo>
                    <a:pt x="7120" y="14787"/>
                    <a:pt x="7507" y="14401"/>
                    <a:pt x="7507" y="13923"/>
                  </a:cubicBezTo>
                  <a:lnTo>
                    <a:pt x="7507" y="13026"/>
                  </a:lnTo>
                  <a:lnTo>
                    <a:pt x="8367" y="13026"/>
                  </a:lnTo>
                  <a:cubicBezTo>
                    <a:pt x="8509" y="13026"/>
                    <a:pt x="8638" y="12925"/>
                    <a:pt x="8661" y="12782"/>
                  </a:cubicBezTo>
                  <a:cubicBezTo>
                    <a:pt x="8689" y="12603"/>
                    <a:pt x="8551" y="12451"/>
                    <a:pt x="8376" y="12451"/>
                  </a:cubicBezTo>
                  <a:lnTo>
                    <a:pt x="7507" y="12451"/>
                  </a:lnTo>
                  <a:lnTo>
                    <a:pt x="7507" y="11844"/>
                  </a:lnTo>
                  <a:lnTo>
                    <a:pt x="8367" y="11844"/>
                  </a:lnTo>
                  <a:cubicBezTo>
                    <a:pt x="8509" y="11844"/>
                    <a:pt x="8638" y="11738"/>
                    <a:pt x="8661" y="11595"/>
                  </a:cubicBezTo>
                  <a:cubicBezTo>
                    <a:pt x="8689" y="11416"/>
                    <a:pt x="8551" y="11264"/>
                    <a:pt x="8376" y="11264"/>
                  </a:cubicBezTo>
                  <a:lnTo>
                    <a:pt x="7507" y="11264"/>
                  </a:lnTo>
                  <a:lnTo>
                    <a:pt x="7507" y="10657"/>
                  </a:lnTo>
                  <a:lnTo>
                    <a:pt x="8367" y="10657"/>
                  </a:lnTo>
                  <a:cubicBezTo>
                    <a:pt x="8509" y="10657"/>
                    <a:pt x="8638" y="10556"/>
                    <a:pt x="8661" y="10413"/>
                  </a:cubicBezTo>
                  <a:cubicBezTo>
                    <a:pt x="8689" y="10234"/>
                    <a:pt x="8551" y="10082"/>
                    <a:pt x="8376" y="10082"/>
                  </a:cubicBezTo>
                  <a:lnTo>
                    <a:pt x="7507" y="10082"/>
                  </a:lnTo>
                  <a:lnTo>
                    <a:pt x="7507" y="9475"/>
                  </a:lnTo>
                  <a:lnTo>
                    <a:pt x="8367" y="9475"/>
                  </a:lnTo>
                  <a:cubicBezTo>
                    <a:pt x="8509" y="9475"/>
                    <a:pt x="8638" y="9369"/>
                    <a:pt x="8661" y="9227"/>
                  </a:cubicBezTo>
                  <a:cubicBezTo>
                    <a:pt x="8689" y="9047"/>
                    <a:pt x="8551" y="8895"/>
                    <a:pt x="8376" y="8895"/>
                  </a:cubicBezTo>
                  <a:lnTo>
                    <a:pt x="7507" y="8895"/>
                  </a:lnTo>
                  <a:lnTo>
                    <a:pt x="7507" y="8288"/>
                  </a:lnTo>
                  <a:lnTo>
                    <a:pt x="8367" y="8288"/>
                  </a:lnTo>
                  <a:cubicBezTo>
                    <a:pt x="8509" y="8288"/>
                    <a:pt x="8638" y="8187"/>
                    <a:pt x="8661" y="8045"/>
                  </a:cubicBezTo>
                  <a:cubicBezTo>
                    <a:pt x="8689" y="7865"/>
                    <a:pt x="8551" y="7713"/>
                    <a:pt x="8376" y="7713"/>
                  </a:cubicBezTo>
                  <a:lnTo>
                    <a:pt x="7507" y="7713"/>
                  </a:lnTo>
                  <a:lnTo>
                    <a:pt x="7507" y="7106"/>
                  </a:lnTo>
                  <a:lnTo>
                    <a:pt x="8367" y="7106"/>
                  </a:lnTo>
                  <a:cubicBezTo>
                    <a:pt x="8509" y="7106"/>
                    <a:pt x="8638" y="7000"/>
                    <a:pt x="8661" y="6858"/>
                  </a:cubicBezTo>
                  <a:cubicBezTo>
                    <a:pt x="8689" y="6678"/>
                    <a:pt x="8551" y="6527"/>
                    <a:pt x="8376" y="6527"/>
                  </a:cubicBezTo>
                  <a:lnTo>
                    <a:pt x="7507" y="6527"/>
                  </a:lnTo>
                  <a:lnTo>
                    <a:pt x="7507" y="5920"/>
                  </a:lnTo>
                  <a:lnTo>
                    <a:pt x="8367" y="5920"/>
                  </a:lnTo>
                  <a:cubicBezTo>
                    <a:pt x="8509" y="5920"/>
                    <a:pt x="8638" y="5818"/>
                    <a:pt x="8661" y="5676"/>
                  </a:cubicBezTo>
                  <a:cubicBezTo>
                    <a:pt x="8689" y="5496"/>
                    <a:pt x="8551" y="5345"/>
                    <a:pt x="8376" y="5345"/>
                  </a:cubicBezTo>
                  <a:lnTo>
                    <a:pt x="7507" y="5345"/>
                  </a:lnTo>
                  <a:lnTo>
                    <a:pt x="7507" y="4738"/>
                  </a:lnTo>
                  <a:lnTo>
                    <a:pt x="8367" y="4738"/>
                  </a:lnTo>
                  <a:cubicBezTo>
                    <a:pt x="8509" y="4738"/>
                    <a:pt x="8638" y="4632"/>
                    <a:pt x="8661" y="4489"/>
                  </a:cubicBezTo>
                  <a:cubicBezTo>
                    <a:pt x="8689" y="4310"/>
                    <a:pt x="8551" y="4158"/>
                    <a:pt x="8376" y="4158"/>
                  </a:cubicBezTo>
                  <a:lnTo>
                    <a:pt x="7507" y="4158"/>
                  </a:lnTo>
                  <a:lnTo>
                    <a:pt x="7507" y="3523"/>
                  </a:lnTo>
                  <a:lnTo>
                    <a:pt x="8376" y="3523"/>
                  </a:lnTo>
                  <a:cubicBezTo>
                    <a:pt x="8758" y="3509"/>
                    <a:pt x="8758" y="2958"/>
                    <a:pt x="8376" y="2944"/>
                  </a:cubicBezTo>
                  <a:lnTo>
                    <a:pt x="7507" y="2944"/>
                  </a:lnTo>
                  <a:lnTo>
                    <a:pt x="7507" y="2337"/>
                  </a:lnTo>
                  <a:lnTo>
                    <a:pt x="8367" y="2337"/>
                  </a:lnTo>
                  <a:cubicBezTo>
                    <a:pt x="8509" y="2337"/>
                    <a:pt x="8638" y="2235"/>
                    <a:pt x="8661" y="2093"/>
                  </a:cubicBezTo>
                  <a:cubicBezTo>
                    <a:pt x="8689" y="1913"/>
                    <a:pt x="8551" y="1762"/>
                    <a:pt x="8376" y="1762"/>
                  </a:cubicBezTo>
                  <a:lnTo>
                    <a:pt x="7507" y="1762"/>
                  </a:lnTo>
                  <a:lnTo>
                    <a:pt x="7507" y="865"/>
                  </a:lnTo>
                  <a:cubicBezTo>
                    <a:pt x="7507" y="386"/>
                    <a:pt x="7120" y="0"/>
                    <a:pt x="6642" y="0"/>
                  </a:cubicBezTo>
                  <a:lnTo>
                    <a:pt x="4908" y="0"/>
                  </a:lnTo>
                  <a:cubicBezTo>
                    <a:pt x="4752" y="0"/>
                    <a:pt x="4618" y="129"/>
                    <a:pt x="4618" y="290"/>
                  </a:cubicBezTo>
                  <a:cubicBezTo>
                    <a:pt x="4618" y="768"/>
                    <a:pt x="4232" y="1155"/>
                    <a:pt x="3753" y="1155"/>
                  </a:cubicBezTo>
                  <a:cubicBezTo>
                    <a:pt x="3275" y="1155"/>
                    <a:pt x="2889" y="768"/>
                    <a:pt x="2889" y="290"/>
                  </a:cubicBezTo>
                  <a:cubicBezTo>
                    <a:pt x="2889" y="129"/>
                    <a:pt x="2755" y="0"/>
                    <a:pt x="2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74"/>
          <p:cNvGrpSpPr/>
          <p:nvPr/>
        </p:nvGrpSpPr>
        <p:grpSpPr>
          <a:xfrm>
            <a:off x="2619214" y="4089315"/>
            <a:ext cx="393352" cy="399344"/>
            <a:chOff x="2619214" y="4165515"/>
            <a:chExt cx="393352" cy="399344"/>
          </a:xfrm>
        </p:grpSpPr>
        <p:sp>
          <p:nvSpPr>
            <p:cNvPr id="5095" name="Google Shape;5095;p74"/>
            <p:cNvSpPr/>
            <p:nvPr/>
          </p:nvSpPr>
          <p:spPr>
            <a:xfrm>
              <a:off x="2832569" y="4264142"/>
              <a:ext cx="128054" cy="71983"/>
            </a:xfrm>
            <a:custGeom>
              <a:avLst/>
              <a:gdLst/>
              <a:ahLst/>
              <a:cxnLst/>
              <a:rect l="l" t="t" r="r" b="b"/>
              <a:pathLst>
                <a:path w="4748" h="2669" extrusionOk="0">
                  <a:moveTo>
                    <a:pt x="3410" y="1241"/>
                  </a:moveTo>
                  <a:cubicBezTo>
                    <a:pt x="3621" y="1241"/>
                    <a:pt x="3832" y="1384"/>
                    <a:pt x="3841" y="1670"/>
                  </a:cubicBezTo>
                  <a:cubicBezTo>
                    <a:pt x="3841" y="1909"/>
                    <a:pt x="3648" y="2102"/>
                    <a:pt x="3409" y="2102"/>
                  </a:cubicBezTo>
                  <a:cubicBezTo>
                    <a:pt x="3170" y="2102"/>
                    <a:pt x="2977" y="1909"/>
                    <a:pt x="2977" y="1670"/>
                  </a:cubicBezTo>
                  <a:cubicBezTo>
                    <a:pt x="2988" y="1383"/>
                    <a:pt x="3199" y="1241"/>
                    <a:pt x="3410" y="1241"/>
                  </a:cubicBezTo>
                  <a:close/>
                  <a:moveTo>
                    <a:pt x="383" y="0"/>
                  </a:moveTo>
                  <a:cubicBezTo>
                    <a:pt x="1" y="14"/>
                    <a:pt x="1" y="562"/>
                    <a:pt x="383" y="575"/>
                  </a:cubicBezTo>
                  <a:lnTo>
                    <a:pt x="2452" y="575"/>
                  </a:lnTo>
                  <a:lnTo>
                    <a:pt x="2678" y="962"/>
                  </a:lnTo>
                  <a:cubicBezTo>
                    <a:pt x="2072" y="1595"/>
                    <a:pt x="2524" y="2668"/>
                    <a:pt x="3403" y="2668"/>
                  </a:cubicBezTo>
                  <a:cubicBezTo>
                    <a:pt x="3405" y="2668"/>
                    <a:pt x="3407" y="2668"/>
                    <a:pt x="3409" y="2668"/>
                  </a:cubicBezTo>
                  <a:cubicBezTo>
                    <a:pt x="4748" y="2618"/>
                    <a:pt x="4748" y="700"/>
                    <a:pt x="3409" y="649"/>
                  </a:cubicBezTo>
                  <a:cubicBezTo>
                    <a:pt x="3331" y="649"/>
                    <a:pt x="3253" y="658"/>
                    <a:pt x="3175" y="677"/>
                  </a:cubicBezTo>
                  <a:lnTo>
                    <a:pt x="2871" y="143"/>
                  </a:lnTo>
                  <a:cubicBezTo>
                    <a:pt x="2816" y="51"/>
                    <a:pt x="2724" y="0"/>
                    <a:pt x="2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4"/>
            <p:cNvSpPr/>
            <p:nvPr/>
          </p:nvSpPr>
          <p:spPr>
            <a:xfrm>
              <a:off x="2843627" y="4165515"/>
              <a:ext cx="168940" cy="72118"/>
            </a:xfrm>
            <a:custGeom>
              <a:avLst/>
              <a:gdLst/>
              <a:ahLst/>
              <a:cxnLst/>
              <a:rect l="l" t="t" r="r" b="b"/>
              <a:pathLst>
                <a:path w="6264" h="2674" extrusionOk="0">
                  <a:moveTo>
                    <a:pt x="5246" y="595"/>
                  </a:moveTo>
                  <a:cubicBezTo>
                    <a:pt x="5458" y="595"/>
                    <a:pt x="5669" y="739"/>
                    <a:pt x="5681" y="1027"/>
                  </a:cubicBezTo>
                  <a:cubicBezTo>
                    <a:pt x="5681" y="1266"/>
                    <a:pt x="5483" y="1459"/>
                    <a:pt x="5244" y="1459"/>
                  </a:cubicBezTo>
                  <a:cubicBezTo>
                    <a:pt x="5004" y="1459"/>
                    <a:pt x="4811" y="1266"/>
                    <a:pt x="4811" y="1027"/>
                  </a:cubicBezTo>
                  <a:cubicBezTo>
                    <a:pt x="4823" y="739"/>
                    <a:pt x="5034" y="595"/>
                    <a:pt x="5246" y="595"/>
                  </a:cubicBezTo>
                  <a:close/>
                  <a:moveTo>
                    <a:pt x="5244" y="1"/>
                  </a:moveTo>
                  <a:cubicBezTo>
                    <a:pt x="4361" y="1"/>
                    <a:pt x="3905" y="1077"/>
                    <a:pt x="4512" y="1707"/>
                  </a:cubicBezTo>
                  <a:lnTo>
                    <a:pt x="4287" y="2094"/>
                  </a:lnTo>
                  <a:lnTo>
                    <a:pt x="322" y="2094"/>
                  </a:lnTo>
                  <a:cubicBezTo>
                    <a:pt x="180" y="2094"/>
                    <a:pt x="51" y="2199"/>
                    <a:pt x="28" y="2342"/>
                  </a:cubicBezTo>
                  <a:cubicBezTo>
                    <a:pt x="0" y="2521"/>
                    <a:pt x="138" y="2673"/>
                    <a:pt x="313" y="2673"/>
                  </a:cubicBezTo>
                  <a:lnTo>
                    <a:pt x="4453" y="2673"/>
                  </a:lnTo>
                  <a:cubicBezTo>
                    <a:pt x="4558" y="2673"/>
                    <a:pt x="4655" y="2618"/>
                    <a:pt x="4706" y="2531"/>
                  </a:cubicBezTo>
                  <a:lnTo>
                    <a:pt x="5009" y="1997"/>
                  </a:lnTo>
                  <a:cubicBezTo>
                    <a:pt x="5088" y="2017"/>
                    <a:pt x="5167" y="2026"/>
                    <a:pt x="5244" y="2026"/>
                  </a:cubicBezTo>
                  <a:cubicBezTo>
                    <a:pt x="5783" y="2026"/>
                    <a:pt x="6264" y="1576"/>
                    <a:pt x="6256" y="1013"/>
                  </a:cubicBezTo>
                  <a:cubicBezTo>
                    <a:pt x="6256" y="456"/>
                    <a:pt x="5805" y="1"/>
                    <a:pt x="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4"/>
            <p:cNvSpPr/>
            <p:nvPr/>
          </p:nvSpPr>
          <p:spPr>
            <a:xfrm>
              <a:off x="2619214" y="4165515"/>
              <a:ext cx="124197" cy="72118"/>
            </a:xfrm>
            <a:custGeom>
              <a:avLst/>
              <a:gdLst/>
              <a:ahLst/>
              <a:cxnLst/>
              <a:rect l="l" t="t" r="r" b="b"/>
              <a:pathLst>
                <a:path w="4605" h="2674" extrusionOk="0">
                  <a:moveTo>
                    <a:pt x="1339" y="594"/>
                  </a:moveTo>
                  <a:cubicBezTo>
                    <a:pt x="1578" y="594"/>
                    <a:pt x="1772" y="787"/>
                    <a:pt x="1772" y="1027"/>
                  </a:cubicBezTo>
                  <a:cubicBezTo>
                    <a:pt x="1762" y="1314"/>
                    <a:pt x="1552" y="1458"/>
                    <a:pt x="1341" y="1458"/>
                  </a:cubicBezTo>
                  <a:cubicBezTo>
                    <a:pt x="1130" y="1458"/>
                    <a:pt x="918" y="1314"/>
                    <a:pt x="907" y="1027"/>
                  </a:cubicBezTo>
                  <a:cubicBezTo>
                    <a:pt x="907" y="787"/>
                    <a:pt x="1100" y="594"/>
                    <a:pt x="1339" y="594"/>
                  </a:cubicBezTo>
                  <a:close/>
                  <a:moveTo>
                    <a:pt x="1339" y="1"/>
                  </a:moveTo>
                  <a:cubicBezTo>
                    <a:pt x="1" y="51"/>
                    <a:pt x="1" y="1974"/>
                    <a:pt x="1339" y="2025"/>
                  </a:cubicBezTo>
                  <a:cubicBezTo>
                    <a:pt x="1422" y="2025"/>
                    <a:pt x="1500" y="2015"/>
                    <a:pt x="1574" y="1997"/>
                  </a:cubicBezTo>
                  <a:lnTo>
                    <a:pt x="1882" y="2531"/>
                  </a:lnTo>
                  <a:cubicBezTo>
                    <a:pt x="1933" y="2618"/>
                    <a:pt x="2029" y="2673"/>
                    <a:pt x="2130" y="2673"/>
                  </a:cubicBezTo>
                  <a:lnTo>
                    <a:pt x="4219" y="2673"/>
                  </a:lnTo>
                  <a:cubicBezTo>
                    <a:pt x="4605" y="2659"/>
                    <a:pt x="4605" y="2107"/>
                    <a:pt x="4219" y="2094"/>
                  </a:cubicBezTo>
                  <a:lnTo>
                    <a:pt x="2296" y="2094"/>
                  </a:lnTo>
                  <a:lnTo>
                    <a:pt x="2075" y="1707"/>
                  </a:lnTo>
                  <a:cubicBezTo>
                    <a:pt x="2678" y="1077"/>
                    <a:pt x="2222"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4"/>
            <p:cNvSpPr/>
            <p:nvPr/>
          </p:nvSpPr>
          <p:spPr>
            <a:xfrm>
              <a:off x="2631539" y="4264142"/>
              <a:ext cx="113625" cy="71983"/>
            </a:xfrm>
            <a:custGeom>
              <a:avLst/>
              <a:gdLst/>
              <a:ahLst/>
              <a:cxnLst/>
              <a:rect l="l" t="t" r="r" b="b"/>
              <a:pathLst>
                <a:path w="4213" h="2669" extrusionOk="0">
                  <a:moveTo>
                    <a:pt x="1017" y="1241"/>
                  </a:moveTo>
                  <a:cubicBezTo>
                    <a:pt x="1229" y="1241"/>
                    <a:pt x="1441" y="1384"/>
                    <a:pt x="1453" y="1670"/>
                  </a:cubicBezTo>
                  <a:cubicBezTo>
                    <a:pt x="1453" y="1909"/>
                    <a:pt x="1259" y="2102"/>
                    <a:pt x="1020" y="2102"/>
                  </a:cubicBezTo>
                  <a:cubicBezTo>
                    <a:pt x="781" y="2102"/>
                    <a:pt x="588" y="1909"/>
                    <a:pt x="588" y="1670"/>
                  </a:cubicBezTo>
                  <a:cubicBezTo>
                    <a:pt x="597" y="1383"/>
                    <a:pt x="807" y="1241"/>
                    <a:pt x="1017" y="1241"/>
                  </a:cubicBezTo>
                  <a:close/>
                  <a:moveTo>
                    <a:pt x="1811" y="0"/>
                  </a:moveTo>
                  <a:cubicBezTo>
                    <a:pt x="1710" y="0"/>
                    <a:pt x="1614" y="51"/>
                    <a:pt x="1563" y="143"/>
                  </a:cubicBezTo>
                  <a:lnTo>
                    <a:pt x="1255" y="672"/>
                  </a:lnTo>
                  <a:cubicBezTo>
                    <a:pt x="1178" y="653"/>
                    <a:pt x="1101" y="644"/>
                    <a:pt x="1025" y="644"/>
                  </a:cubicBezTo>
                  <a:cubicBezTo>
                    <a:pt x="487" y="644"/>
                    <a:pt x="0" y="1092"/>
                    <a:pt x="8" y="1656"/>
                  </a:cubicBezTo>
                  <a:cubicBezTo>
                    <a:pt x="8" y="2217"/>
                    <a:pt x="464" y="2668"/>
                    <a:pt x="1020" y="2668"/>
                  </a:cubicBezTo>
                  <a:cubicBezTo>
                    <a:pt x="1022" y="2668"/>
                    <a:pt x="1024" y="2668"/>
                    <a:pt x="1026" y="2668"/>
                  </a:cubicBezTo>
                  <a:cubicBezTo>
                    <a:pt x="1905" y="2668"/>
                    <a:pt x="2357" y="1595"/>
                    <a:pt x="1756" y="962"/>
                  </a:cubicBezTo>
                  <a:lnTo>
                    <a:pt x="1977" y="575"/>
                  </a:lnTo>
                  <a:lnTo>
                    <a:pt x="3890" y="575"/>
                  </a:lnTo>
                  <a:cubicBezTo>
                    <a:pt x="4038" y="575"/>
                    <a:pt x="4166" y="474"/>
                    <a:pt x="4185" y="332"/>
                  </a:cubicBezTo>
                  <a:cubicBezTo>
                    <a:pt x="4212" y="152"/>
                    <a:pt x="4074" y="0"/>
                    <a:pt x="3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4"/>
            <p:cNvSpPr/>
            <p:nvPr/>
          </p:nvSpPr>
          <p:spPr>
            <a:xfrm>
              <a:off x="2723046" y="4174199"/>
              <a:ext cx="165272" cy="136738"/>
            </a:xfrm>
            <a:custGeom>
              <a:avLst/>
              <a:gdLst/>
              <a:ahLst/>
              <a:cxnLst/>
              <a:rect l="l" t="t" r="r" b="b"/>
              <a:pathLst>
                <a:path w="6128" h="5070" extrusionOk="0">
                  <a:moveTo>
                    <a:pt x="1" y="2581"/>
                  </a:moveTo>
                  <a:cubicBezTo>
                    <a:pt x="1" y="3749"/>
                    <a:pt x="783" y="4761"/>
                    <a:pt x="1886" y="5065"/>
                  </a:cubicBezTo>
                  <a:lnTo>
                    <a:pt x="1886" y="2600"/>
                  </a:lnTo>
                  <a:cubicBezTo>
                    <a:pt x="1886" y="2195"/>
                    <a:pt x="2222" y="1864"/>
                    <a:pt x="2627" y="1891"/>
                  </a:cubicBezTo>
                  <a:cubicBezTo>
                    <a:pt x="2986" y="1914"/>
                    <a:pt x="3275" y="2218"/>
                    <a:pt x="3275" y="2581"/>
                  </a:cubicBezTo>
                  <a:lnTo>
                    <a:pt x="3275" y="5069"/>
                  </a:lnTo>
                  <a:cubicBezTo>
                    <a:pt x="6127" y="4219"/>
                    <a:pt x="5584" y="65"/>
                    <a:pt x="2581" y="1"/>
                  </a:cubicBezTo>
                  <a:cubicBezTo>
                    <a:pt x="1155" y="1"/>
                    <a:pt x="1" y="1155"/>
                    <a:pt x="1" y="25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4"/>
            <p:cNvSpPr/>
            <p:nvPr/>
          </p:nvSpPr>
          <p:spPr>
            <a:xfrm>
              <a:off x="2693650" y="4217188"/>
              <a:ext cx="238037" cy="347670"/>
            </a:xfrm>
            <a:custGeom>
              <a:avLst/>
              <a:gdLst/>
              <a:ahLst/>
              <a:cxnLst/>
              <a:rect l="l" t="t" r="r" b="b"/>
              <a:pathLst>
                <a:path w="8826" h="12891" extrusionOk="0">
                  <a:moveTo>
                    <a:pt x="3676" y="582"/>
                  </a:moveTo>
                  <a:cubicBezTo>
                    <a:pt x="3896" y="582"/>
                    <a:pt x="4076" y="765"/>
                    <a:pt x="4076" y="987"/>
                  </a:cubicBezTo>
                  <a:lnTo>
                    <a:pt x="4076" y="5665"/>
                  </a:lnTo>
                  <a:cubicBezTo>
                    <a:pt x="4083" y="5853"/>
                    <a:pt x="4222" y="5948"/>
                    <a:pt x="4361" y="5948"/>
                  </a:cubicBezTo>
                  <a:cubicBezTo>
                    <a:pt x="4500" y="5948"/>
                    <a:pt x="4639" y="5853"/>
                    <a:pt x="4646" y="5665"/>
                  </a:cubicBezTo>
                  <a:cubicBezTo>
                    <a:pt x="4646" y="5424"/>
                    <a:pt x="4852" y="5260"/>
                    <a:pt x="5061" y="5260"/>
                  </a:cubicBezTo>
                  <a:cubicBezTo>
                    <a:pt x="5161" y="5260"/>
                    <a:pt x="5261" y="5297"/>
                    <a:pt x="5341" y="5380"/>
                  </a:cubicBezTo>
                  <a:cubicBezTo>
                    <a:pt x="5419" y="5453"/>
                    <a:pt x="5460" y="5554"/>
                    <a:pt x="5460" y="5665"/>
                  </a:cubicBezTo>
                  <a:lnTo>
                    <a:pt x="5460" y="5945"/>
                  </a:lnTo>
                  <a:cubicBezTo>
                    <a:pt x="5460" y="6083"/>
                    <a:pt x="5552" y="6207"/>
                    <a:pt x="5681" y="6235"/>
                  </a:cubicBezTo>
                  <a:cubicBezTo>
                    <a:pt x="5706" y="6241"/>
                    <a:pt x="5730" y="6244"/>
                    <a:pt x="5754" y="6244"/>
                  </a:cubicBezTo>
                  <a:cubicBezTo>
                    <a:pt x="5915" y="6244"/>
                    <a:pt x="6044" y="6115"/>
                    <a:pt x="6044" y="5955"/>
                  </a:cubicBezTo>
                  <a:cubicBezTo>
                    <a:pt x="6044" y="5725"/>
                    <a:pt x="6233" y="5536"/>
                    <a:pt x="6463" y="5536"/>
                  </a:cubicBezTo>
                  <a:cubicBezTo>
                    <a:pt x="6465" y="5536"/>
                    <a:pt x="6468" y="5536"/>
                    <a:pt x="6470" y="5536"/>
                  </a:cubicBezTo>
                  <a:cubicBezTo>
                    <a:pt x="6688" y="5536"/>
                    <a:pt x="6881" y="5732"/>
                    <a:pt x="6877" y="5955"/>
                  </a:cubicBezTo>
                  <a:lnTo>
                    <a:pt x="6877" y="6240"/>
                  </a:lnTo>
                  <a:cubicBezTo>
                    <a:pt x="6877" y="6396"/>
                    <a:pt x="6992" y="6529"/>
                    <a:pt x="7144" y="6539"/>
                  </a:cubicBezTo>
                  <a:cubicBezTo>
                    <a:pt x="7149" y="6539"/>
                    <a:pt x="7155" y="6539"/>
                    <a:pt x="7160" y="6539"/>
                  </a:cubicBezTo>
                  <a:cubicBezTo>
                    <a:pt x="7323" y="6539"/>
                    <a:pt x="7452" y="6409"/>
                    <a:pt x="7452" y="6249"/>
                  </a:cubicBezTo>
                  <a:cubicBezTo>
                    <a:pt x="7461" y="5978"/>
                    <a:pt x="7659" y="5842"/>
                    <a:pt x="7856" y="5842"/>
                  </a:cubicBezTo>
                  <a:cubicBezTo>
                    <a:pt x="8054" y="5842"/>
                    <a:pt x="8252" y="5978"/>
                    <a:pt x="8261" y="6249"/>
                  </a:cubicBezTo>
                  <a:lnTo>
                    <a:pt x="8261" y="12311"/>
                  </a:lnTo>
                  <a:lnTo>
                    <a:pt x="3266" y="12311"/>
                  </a:lnTo>
                  <a:lnTo>
                    <a:pt x="3266" y="10848"/>
                  </a:lnTo>
                  <a:cubicBezTo>
                    <a:pt x="3266" y="10756"/>
                    <a:pt x="3220" y="10669"/>
                    <a:pt x="3142" y="10614"/>
                  </a:cubicBezTo>
                  <a:lnTo>
                    <a:pt x="902" y="9068"/>
                  </a:lnTo>
                  <a:cubicBezTo>
                    <a:pt x="672" y="8880"/>
                    <a:pt x="580" y="8700"/>
                    <a:pt x="580" y="8434"/>
                  </a:cubicBezTo>
                  <a:lnTo>
                    <a:pt x="580" y="6557"/>
                  </a:lnTo>
                  <a:cubicBezTo>
                    <a:pt x="596" y="6286"/>
                    <a:pt x="790" y="6149"/>
                    <a:pt x="986" y="6149"/>
                  </a:cubicBezTo>
                  <a:cubicBezTo>
                    <a:pt x="1185" y="6149"/>
                    <a:pt x="1387" y="6290"/>
                    <a:pt x="1408" y="6575"/>
                  </a:cubicBezTo>
                  <a:cubicBezTo>
                    <a:pt x="1408" y="6580"/>
                    <a:pt x="1408" y="6585"/>
                    <a:pt x="1408" y="6589"/>
                  </a:cubicBezTo>
                  <a:lnTo>
                    <a:pt x="1551" y="7771"/>
                  </a:lnTo>
                  <a:cubicBezTo>
                    <a:pt x="1560" y="7868"/>
                    <a:pt x="1620" y="7951"/>
                    <a:pt x="1707" y="7997"/>
                  </a:cubicBezTo>
                  <a:lnTo>
                    <a:pt x="2843" y="8562"/>
                  </a:lnTo>
                  <a:cubicBezTo>
                    <a:pt x="2883" y="8585"/>
                    <a:pt x="2926" y="8595"/>
                    <a:pt x="2969" y="8595"/>
                  </a:cubicBezTo>
                  <a:cubicBezTo>
                    <a:pt x="3122" y="8595"/>
                    <a:pt x="3270" y="8467"/>
                    <a:pt x="3266" y="8305"/>
                  </a:cubicBezTo>
                  <a:lnTo>
                    <a:pt x="3266" y="996"/>
                  </a:lnTo>
                  <a:cubicBezTo>
                    <a:pt x="3266" y="780"/>
                    <a:pt x="3432" y="592"/>
                    <a:pt x="3653" y="582"/>
                  </a:cubicBezTo>
                  <a:cubicBezTo>
                    <a:pt x="3660" y="582"/>
                    <a:pt x="3668" y="582"/>
                    <a:pt x="3676" y="582"/>
                  </a:cubicBezTo>
                  <a:close/>
                  <a:moveTo>
                    <a:pt x="3670" y="1"/>
                  </a:moveTo>
                  <a:cubicBezTo>
                    <a:pt x="3649" y="1"/>
                    <a:pt x="3628" y="1"/>
                    <a:pt x="3607" y="3"/>
                  </a:cubicBezTo>
                  <a:cubicBezTo>
                    <a:pt x="3096" y="35"/>
                    <a:pt x="2687" y="463"/>
                    <a:pt x="2687" y="987"/>
                  </a:cubicBezTo>
                  <a:lnTo>
                    <a:pt x="2687" y="7831"/>
                  </a:lnTo>
                  <a:lnTo>
                    <a:pt x="2116" y="7546"/>
                  </a:lnTo>
                  <a:lnTo>
                    <a:pt x="1997" y="6511"/>
                  </a:lnTo>
                  <a:cubicBezTo>
                    <a:pt x="1940" y="5863"/>
                    <a:pt x="1467" y="5547"/>
                    <a:pt x="996" y="5547"/>
                  </a:cubicBezTo>
                  <a:cubicBezTo>
                    <a:pt x="510" y="5547"/>
                    <a:pt x="26" y="5883"/>
                    <a:pt x="1" y="6539"/>
                  </a:cubicBezTo>
                  <a:lnTo>
                    <a:pt x="1" y="8438"/>
                  </a:lnTo>
                  <a:cubicBezTo>
                    <a:pt x="1" y="8889"/>
                    <a:pt x="171" y="9229"/>
                    <a:pt x="543" y="9537"/>
                  </a:cubicBezTo>
                  <a:cubicBezTo>
                    <a:pt x="566" y="9560"/>
                    <a:pt x="2664" y="11014"/>
                    <a:pt x="2687" y="11032"/>
                  </a:cubicBezTo>
                  <a:lnTo>
                    <a:pt x="2687" y="12601"/>
                  </a:lnTo>
                  <a:cubicBezTo>
                    <a:pt x="2687" y="12757"/>
                    <a:pt x="2820" y="12890"/>
                    <a:pt x="2976" y="12890"/>
                  </a:cubicBezTo>
                  <a:lnTo>
                    <a:pt x="8528" y="12890"/>
                  </a:lnTo>
                  <a:cubicBezTo>
                    <a:pt x="8565" y="12890"/>
                    <a:pt x="8602" y="12886"/>
                    <a:pt x="8634" y="12872"/>
                  </a:cubicBezTo>
                  <a:cubicBezTo>
                    <a:pt x="8749" y="12826"/>
                    <a:pt x="8822" y="12716"/>
                    <a:pt x="8822" y="12601"/>
                  </a:cubicBezTo>
                  <a:cubicBezTo>
                    <a:pt x="8822" y="12601"/>
                    <a:pt x="8822" y="6249"/>
                    <a:pt x="8822" y="6249"/>
                  </a:cubicBezTo>
                  <a:cubicBezTo>
                    <a:pt x="8826" y="5671"/>
                    <a:pt x="8338" y="5263"/>
                    <a:pt x="7828" y="5263"/>
                  </a:cubicBezTo>
                  <a:cubicBezTo>
                    <a:pt x="7643" y="5263"/>
                    <a:pt x="7455" y="5316"/>
                    <a:pt x="7286" y="5435"/>
                  </a:cubicBezTo>
                  <a:cubicBezTo>
                    <a:pt x="7106" y="5132"/>
                    <a:pt x="6773" y="4966"/>
                    <a:pt x="6441" y="4966"/>
                  </a:cubicBezTo>
                  <a:cubicBezTo>
                    <a:pt x="6247" y="4966"/>
                    <a:pt x="6055" y="5022"/>
                    <a:pt x="5892" y="5140"/>
                  </a:cubicBezTo>
                  <a:cubicBezTo>
                    <a:pt x="5713" y="4848"/>
                    <a:pt x="5383" y="4677"/>
                    <a:pt x="5051" y="4677"/>
                  </a:cubicBezTo>
                  <a:cubicBezTo>
                    <a:pt x="4914" y="4677"/>
                    <a:pt x="4777" y="4706"/>
                    <a:pt x="4651" y="4768"/>
                  </a:cubicBezTo>
                  <a:lnTo>
                    <a:pt x="4651" y="1006"/>
                  </a:lnTo>
                  <a:cubicBezTo>
                    <a:pt x="4651" y="452"/>
                    <a:pt x="4216"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4"/>
          <p:cNvGrpSpPr/>
          <p:nvPr/>
        </p:nvGrpSpPr>
        <p:grpSpPr>
          <a:xfrm>
            <a:off x="3321551" y="4089585"/>
            <a:ext cx="398967" cy="398832"/>
            <a:chOff x="3321551" y="4165785"/>
            <a:chExt cx="398967" cy="398832"/>
          </a:xfrm>
        </p:grpSpPr>
        <p:sp>
          <p:nvSpPr>
            <p:cNvPr id="5102" name="Google Shape;5102;p74"/>
            <p:cNvSpPr/>
            <p:nvPr/>
          </p:nvSpPr>
          <p:spPr>
            <a:xfrm>
              <a:off x="3321551" y="4165785"/>
              <a:ext cx="398967" cy="398832"/>
            </a:xfrm>
            <a:custGeom>
              <a:avLst/>
              <a:gdLst/>
              <a:ahLst/>
              <a:cxnLst/>
              <a:rect l="l" t="t" r="r" b="b"/>
              <a:pathLst>
                <a:path w="14793" h="14788" extrusionOk="0">
                  <a:moveTo>
                    <a:pt x="13928" y="575"/>
                  </a:moveTo>
                  <a:cubicBezTo>
                    <a:pt x="14084" y="575"/>
                    <a:pt x="14213" y="704"/>
                    <a:pt x="14213" y="865"/>
                  </a:cubicBezTo>
                  <a:lnTo>
                    <a:pt x="14213" y="4218"/>
                  </a:lnTo>
                  <a:lnTo>
                    <a:pt x="13928" y="4218"/>
                  </a:lnTo>
                  <a:cubicBezTo>
                    <a:pt x="13450" y="4218"/>
                    <a:pt x="13059" y="4604"/>
                    <a:pt x="13059" y="5082"/>
                  </a:cubicBezTo>
                  <a:lnTo>
                    <a:pt x="13059" y="9705"/>
                  </a:lnTo>
                  <a:cubicBezTo>
                    <a:pt x="13059" y="10183"/>
                    <a:pt x="13450" y="10570"/>
                    <a:pt x="13928" y="10570"/>
                  </a:cubicBezTo>
                  <a:lnTo>
                    <a:pt x="14213" y="10570"/>
                  </a:lnTo>
                  <a:lnTo>
                    <a:pt x="14213" y="13923"/>
                  </a:lnTo>
                  <a:cubicBezTo>
                    <a:pt x="14213" y="14084"/>
                    <a:pt x="14084" y="14212"/>
                    <a:pt x="13928" y="14212"/>
                  </a:cubicBezTo>
                  <a:lnTo>
                    <a:pt x="870" y="14212"/>
                  </a:lnTo>
                  <a:cubicBezTo>
                    <a:pt x="709" y="14212"/>
                    <a:pt x="581" y="14079"/>
                    <a:pt x="581" y="13923"/>
                  </a:cubicBezTo>
                  <a:lnTo>
                    <a:pt x="581" y="768"/>
                  </a:lnTo>
                  <a:cubicBezTo>
                    <a:pt x="581" y="662"/>
                    <a:pt x="668" y="575"/>
                    <a:pt x="774" y="575"/>
                  </a:cubicBezTo>
                  <a:lnTo>
                    <a:pt x="4219" y="575"/>
                  </a:lnTo>
                  <a:lnTo>
                    <a:pt x="4219" y="1155"/>
                  </a:lnTo>
                  <a:cubicBezTo>
                    <a:pt x="4219" y="1472"/>
                    <a:pt x="4481" y="1734"/>
                    <a:pt x="4798" y="1734"/>
                  </a:cubicBezTo>
                  <a:lnTo>
                    <a:pt x="9710" y="1734"/>
                  </a:lnTo>
                  <a:cubicBezTo>
                    <a:pt x="10189" y="1734"/>
                    <a:pt x="10575" y="1343"/>
                    <a:pt x="10575" y="865"/>
                  </a:cubicBezTo>
                  <a:lnTo>
                    <a:pt x="10575" y="575"/>
                  </a:lnTo>
                  <a:close/>
                  <a:moveTo>
                    <a:pt x="870" y="0"/>
                  </a:moveTo>
                  <a:cubicBezTo>
                    <a:pt x="392" y="0"/>
                    <a:pt x="1" y="386"/>
                    <a:pt x="1" y="865"/>
                  </a:cubicBezTo>
                  <a:lnTo>
                    <a:pt x="1" y="13923"/>
                  </a:lnTo>
                  <a:cubicBezTo>
                    <a:pt x="1" y="14401"/>
                    <a:pt x="392" y="14787"/>
                    <a:pt x="870" y="14787"/>
                  </a:cubicBezTo>
                  <a:lnTo>
                    <a:pt x="13928" y="14787"/>
                  </a:lnTo>
                  <a:cubicBezTo>
                    <a:pt x="14406" y="14787"/>
                    <a:pt x="14793" y="14401"/>
                    <a:pt x="14793" y="13923"/>
                  </a:cubicBezTo>
                  <a:lnTo>
                    <a:pt x="14793" y="10280"/>
                  </a:lnTo>
                  <a:cubicBezTo>
                    <a:pt x="14793" y="10123"/>
                    <a:pt x="14664" y="9995"/>
                    <a:pt x="14503" y="9995"/>
                  </a:cubicBezTo>
                  <a:lnTo>
                    <a:pt x="13928" y="9995"/>
                  </a:lnTo>
                  <a:cubicBezTo>
                    <a:pt x="13767" y="9995"/>
                    <a:pt x="13638" y="9866"/>
                    <a:pt x="13638" y="9705"/>
                  </a:cubicBezTo>
                  <a:lnTo>
                    <a:pt x="13638" y="5082"/>
                  </a:lnTo>
                  <a:cubicBezTo>
                    <a:pt x="13638" y="4921"/>
                    <a:pt x="13767" y="4793"/>
                    <a:pt x="13928" y="4793"/>
                  </a:cubicBezTo>
                  <a:lnTo>
                    <a:pt x="14503" y="4793"/>
                  </a:lnTo>
                  <a:cubicBezTo>
                    <a:pt x="14664" y="4793"/>
                    <a:pt x="14793" y="4664"/>
                    <a:pt x="14793" y="4503"/>
                  </a:cubicBezTo>
                  <a:lnTo>
                    <a:pt x="14793" y="865"/>
                  </a:lnTo>
                  <a:cubicBezTo>
                    <a:pt x="14793" y="386"/>
                    <a:pt x="14406" y="0"/>
                    <a:pt x="13928" y="0"/>
                  </a:cubicBezTo>
                  <a:lnTo>
                    <a:pt x="10285" y="0"/>
                  </a:lnTo>
                  <a:cubicBezTo>
                    <a:pt x="10129" y="0"/>
                    <a:pt x="9996" y="129"/>
                    <a:pt x="9996" y="290"/>
                  </a:cubicBezTo>
                  <a:lnTo>
                    <a:pt x="9996" y="865"/>
                  </a:lnTo>
                  <a:cubicBezTo>
                    <a:pt x="9996" y="1026"/>
                    <a:pt x="9867" y="1155"/>
                    <a:pt x="9710" y="1155"/>
                  </a:cubicBezTo>
                  <a:lnTo>
                    <a:pt x="5088" y="1155"/>
                  </a:lnTo>
                  <a:cubicBezTo>
                    <a:pt x="4927" y="1155"/>
                    <a:pt x="4798" y="1026"/>
                    <a:pt x="4798" y="865"/>
                  </a:cubicBezTo>
                  <a:lnTo>
                    <a:pt x="4798" y="290"/>
                  </a:lnTo>
                  <a:cubicBezTo>
                    <a:pt x="4798" y="129"/>
                    <a:pt x="4669" y="0"/>
                    <a:pt x="4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4"/>
            <p:cNvSpPr/>
            <p:nvPr/>
          </p:nvSpPr>
          <p:spPr>
            <a:xfrm>
              <a:off x="3466565" y="4248284"/>
              <a:ext cx="15535" cy="52187"/>
            </a:xfrm>
            <a:custGeom>
              <a:avLst/>
              <a:gdLst/>
              <a:ahLst/>
              <a:cxnLst/>
              <a:rect l="l" t="t" r="r" b="b"/>
              <a:pathLst>
                <a:path w="576" h="1935" extrusionOk="0">
                  <a:moveTo>
                    <a:pt x="290" y="1"/>
                  </a:moveTo>
                  <a:cubicBezTo>
                    <a:pt x="275" y="1"/>
                    <a:pt x="260" y="2"/>
                    <a:pt x="244" y="4"/>
                  </a:cubicBezTo>
                  <a:cubicBezTo>
                    <a:pt x="102" y="23"/>
                    <a:pt x="1" y="151"/>
                    <a:pt x="1" y="299"/>
                  </a:cubicBezTo>
                  <a:lnTo>
                    <a:pt x="1" y="1637"/>
                  </a:lnTo>
                  <a:cubicBezTo>
                    <a:pt x="1" y="1780"/>
                    <a:pt x="102" y="1913"/>
                    <a:pt x="244" y="1931"/>
                  </a:cubicBezTo>
                  <a:cubicBezTo>
                    <a:pt x="260" y="1934"/>
                    <a:pt x="275" y="1935"/>
                    <a:pt x="290" y="1935"/>
                  </a:cubicBezTo>
                  <a:cubicBezTo>
                    <a:pt x="449" y="1935"/>
                    <a:pt x="576" y="1806"/>
                    <a:pt x="576" y="1646"/>
                  </a:cubicBezTo>
                  <a:lnTo>
                    <a:pt x="576" y="289"/>
                  </a:lnTo>
                  <a:cubicBezTo>
                    <a:pt x="576" y="130"/>
                    <a:pt x="449"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4"/>
            <p:cNvSpPr/>
            <p:nvPr/>
          </p:nvSpPr>
          <p:spPr>
            <a:xfrm>
              <a:off x="3497715" y="4248284"/>
              <a:ext cx="15535" cy="52187"/>
            </a:xfrm>
            <a:custGeom>
              <a:avLst/>
              <a:gdLst/>
              <a:ahLst/>
              <a:cxnLst/>
              <a:rect l="l" t="t" r="r" b="b"/>
              <a:pathLst>
                <a:path w="576" h="1935" extrusionOk="0">
                  <a:moveTo>
                    <a:pt x="290" y="1"/>
                  </a:moveTo>
                  <a:cubicBezTo>
                    <a:pt x="275" y="1"/>
                    <a:pt x="259" y="2"/>
                    <a:pt x="244" y="4"/>
                  </a:cubicBezTo>
                  <a:cubicBezTo>
                    <a:pt x="101" y="23"/>
                    <a:pt x="0" y="151"/>
                    <a:pt x="0" y="299"/>
                  </a:cubicBezTo>
                  <a:lnTo>
                    <a:pt x="0" y="1637"/>
                  </a:lnTo>
                  <a:cubicBezTo>
                    <a:pt x="0" y="1780"/>
                    <a:pt x="101" y="1913"/>
                    <a:pt x="244" y="1931"/>
                  </a:cubicBezTo>
                  <a:cubicBezTo>
                    <a:pt x="259" y="1934"/>
                    <a:pt x="275" y="1935"/>
                    <a:pt x="290" y="1935"/>
                  </a:cubicBezTo>
                  <a:cubicBezTo>
                    <a:pt x="448" y="1935"/>
                    <a:pt x="575" y="1806"/>
                    <a:pt x="575" y="1646"/>
                  </a:cubicBezTo>
                  <a:lnTo>
                    <a:pt x="575" y="289"/>
                  </a:lnTo>
                  <a:cubicBezTo>
                    <a:pt x="575" y="130"/>
                    <a:pt x="448"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4"/>
            <p:cNvSpPr/>
            <p:nvPr/>
          </p:nvSpPr>
          <p:spPr>
            <a:xfrm>
              <a:off x="3528838" y="4248284"/>
              <a:ext cx="15670" cy="52187"/>
            </a:xfrm>
            <a:custGeom>
              <a:avLst/>
              <a:gdLst/>
              <a:ahLst/>
              <a:cxnLst/>
              <a:rect l="l" t="t" r="r" b="b"/>
              <a:pathLst>
                <a:path w="581" h="1935" extrusionOk="0">
                  <a:moveTo>
                    <a:pt x="290" y="1"/>
                  </a:moveTo>
                  <a:cubicBezTo>
                    <a:pt x="275" y="1"/>
                    <a:pt x="260" y="2"/>
                    <a:pt x="244" y="4"/>
                  </a:cubicBezTo>
                  <a:cubicBezTo>
                    <a:pt x="102" y="23"/>
                    <a:pt x="1" y="151"/>
                    <a:pt x="1" y="299"/>
                  </a:cubicBezTo>
                  <a:lnTo>
                    <a:pt x="1" y="1637"/>
                  </a:lnTo>
                  <a:cubicBezTo>
                    <a:pt x="1" y="1780"/>
                    <a:pt x="102" y="1913"/>
                    <a:pt x="244" y="1931"/>
                  </a:cubicBezTo>
                  <a:cubicBezTo>
                    <a:pt x="260" y="1934"/>
                    <a:pt x="275" y="1935"/>
                    <a:pt x="290" y="1935"/>
                  </a:cubicBezTo>
                  <a:cubicBezTo>
                    <a:pt x="450" y="1935"/>
                    <a:pt x="580" y="1806"/>
                    <a:pt x="580" y="1646"/>
                  </a:cubicBezTo>
                  <a:lnTo>
                    <a:pt x="580" y="289"/>
                  </a:lnTo>
                  <a:cubicBezTo>
                    <a:pt x="580" y="130"/>
                    <a:pt x="450"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4"/>
            <p:cNvSpPr/>
            <p:nvPr/>
          </p:nvSpPr>
          <p:spPr>
            <a:xfrm>
              <a:off x="3559987" y="4248284"/>
              <a:ext cx="15643" cy="52187"/>
            </a:xfrm>
            <a:custGeom>
              <a:avLst/>
              <a:gdLst/>
              <a:ahLst/>
              <a:cxnLst/>
              <a:rect l="l" t="t" r="r" b="b"/>
              <a:pathLst>
                <a:path w="580" h="1935" extrusionOk="0">
                  <a:moveTo>
                    <a:pt x="287" y="1"/>
                  </a:moveTo>
                  <a:cubicBezTo>
                    <a:pt x="131" y="1"/>
                    <a:pt x="0" y="130"/>
                    <a:pt x="0" y="289"/>
                  </a:cubicBezTo>
                  <a:lnTo>
                    <a:pt x="0" y="1646"/>
                  </a:lnTo>
                  <a:cubicBezTo>
                    <a:pt x="0" y="1806"/>
                    <a:pt x="131" y="1935"/>
                    <a:pt x="287" y="1935"/>
                  </a:cubicBezTo>
                  <a:cubicBezTo>
                    <a:pt x="301" y="1935"/>
                    <a:pt x="316" y="1934"/>
                    <a:pt x="331" y="1931"/>
                  </a:cubicBezTo>
                  <a:cubicBezTo>
                    <a:pt x="478" y="1908"/>
                    <a:pt x="580" y="1780"/>
                    <a:pt x="580" y="1637"/>
                  </a:cubicBezTo>
                  <a:lnTo>
                    <a:pt x="580" y="299"/>
                  </a:lnTo>
                  <a:cubicBezTo>
                    <a:pt x="580" y="151"/>
                    <a:pt x="478" y="23"/>
                    <a:pt x="331" y="4"/>
                  </a:cubicBezTo>
                  <a:cubicBezTo>
                    <a:pt x="316" y="2"/>
                    <a:pt x="301"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4"/>
            <p:cNvSpPr/>
            <p:nvPr/>
          </p:nvSpPr>
          <p:spPr>
            <a:xfrm>
              <a:off x="3401569" y="4404059"/>
              <a:ext cx="53859" cy="15670"/>
            </a:xfrm>
            <a:custGeom>
              <a:avLst/>
              <a:gdLst/>
              <a:ahLst/>
              <a:cxnLst/>
              <a:rect l="l" t="t" r="r" b="b"/>
              <a:pathLst>
                <a:path w="1997" h="581" extrusionOk="0">
                  <a:moveTo>
                    <a:pt x="387" y="1"/>
                  </a:moveTo>
                  <a:cubicBezTo>
                    <a:pt x="5" y="19"/>
                    <a:pt x="1" y="566"/>
                    <a:pt x="387" y="580"/>
                  </a:cubicBezTo>
                  <a:lnTo>
                    <a:pt x="1684" y="580"/>
                  </a:lnTo>
                  <a:cubicBezTo>
                    <a:pt x="1859" y="580"/>
                    <a:pt x="1997" y="428"/>
                    <a:pt x="1969" y="249"/>
                  </a:cubicBezTo>
                  <a:cubicBezTo>
                    <a:pt x="1951" y="106"/>
                    <a:pt x="1822" y="1"/>
                    <a:pt x="1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4"/>
            <p:cNvSpPr/>
            <p:nvPr/>
          </p:nvSpPr>
          <p:spPr>
            <a:xfrm>
              <a:off x="3401569" y="4372936"/>
              <a:ext cx="53859" cy="15643"/>
            </a:xfrm>
            <a:custGeom>
              <a:avLst/>
              <a:gdLst/>
              <a:ahLst/>
              <a:cxnLst/>
              <a:rect l="l" t="t" r="r" b="b"/>
              <a:pathLst>
                <a:path w="1997" h="580" extrusionOk="0">
                  <a:moveTo>
                    <a:pt x="387" y="0"/>
                  </a:moveTo>
                  <a:cubicBezTo>
                    <a:pt x="5" y="14"/>
                    <a:pt x="1" y="566"/>
                    <a:pt x="387" y="580"/>
                  </a:cubicBezTo>
                  <a:lnTo>
                    <a:pt x="1684" y="580"/>
                  </a:lnTo>
                  <a:cubicBezTo>
                    <a:pt x="1859" y="580"/>
                    <a:pt x="1997" y="428"/>
                    <a:pt x="1969" y="249"/>
                  </a:cubicBezTo>
                  <a:cubicBezTo>
                    <a:pt x="1951" y="106"/>
                    <a:pt x="1822"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4"/>
            <p:cNvSpPr/>
            <p:nvPr/>
          </p:nvSpPr>
          <p:spPr>
            <a:xfrm>
              <a:off x="3401569" y="4341787"/>
              <a:ext cx="53859" cy="15670"/>
            </a:xfrm>
            <a:custGeom>
              <a:avLst/>
              <a:gdLst/>
              <a:ahLst/>
              <a:cxnLst/>
              <a:rect l="l" t="t" r="r" b="b"/>
              <a:pathLst>
                <a:path w="1997" h="581" extrusionOk="0">
                  <a:moveTo>
                    <a:pt x="387" y="1"/>
                  </a:moveTo>
                  <a:cubicBezTo>
                    <a:pt x="5" y="14"/>
                    <a:pt x="1" y="566"/>
                    <a:pt x="387" y="580"/>
                  </a:cubicBezTo>
                  <a:lnTo>
                    <a:pt x="1684" y="580"/>
                  </a:lnTo>
                  <a:cubicBezTo>
                    <a:pt x="1859" y="580"/>
                    <a:pt x="1997" y="424"/>
                    <a:pt x="1969" y="249"/>
                  </a:cubicBezTo>
                  <a:cubicBezTo>
                    <a:pt x="1951" y="102"/>
                    <a:pt x="1822" y="1"/>
                    <a:pt x="1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4"/>
            <p:cNvSpPr/>
            <p:nvPr/>
          </p:nvSpPr>
          <p:spPr>
            <a:xfrm>
              <a:off x="3528838" y="4427414"/>
              <a:ext cx="15670" cy="54533"/>
            </a:xfrm>
            <a:custGeom>
              <a:avLst/>
              <a:gdLst/>
              <a:ahLst/>
              <a:cxnLst/>
              <a:rect l="l" t="t" r="r" b="b"/>
              <a:pathLst>
                <a:path w="581" h="2022" extrusionOk="0">
                  <a:moveTo>
                    <a:pt x="290" y="0"/>
                  </a:moveTo>
                  <a:cubicBezTo>
                    <a:pt x="275" y="0"/>
                    <a:pt x="260" y="2"/>
                    <a:pt x="244" y="4"/>
                  </a:cubicBezTo>
                  <a:cubicBezTo>
                    <a:pt x="102" y="22"/>
                    <a:pt x="1" y="156"/>
                    <a:pt x="1" y="298"/>
                  </a:cubicBezTo>
                  <a:lnTo>
                    <a:pt x="1" y="1724"/>
                  </a:lnTo>
                  <a:cubicBezTo>
                    <a:pt x="1" y="1871"/>
                    <a:pt x="102" y="2000"/>
                    <a:pt x="244" y="2018"/>
                  </a:cubicBezTo>
                  <a:cubicBezTo>
                    <a:pt x="260" y="2021"/>
                    <a:pt x="275" y="2022"/>
                    <a:pt x="290" y="2022"/>
                  </a:cubicBezTo>
                  <a:cubicBezTo>
                    <a:pt x="450" y="2022"/>
                    <a:pt x="580" y="1893"/>
                    <a:pt x="580" y="1733"/>
                  </a:cubicBezTo>
                  <a:lnTo>
                    <a:pt x="580" y="289"/>
                  </a:lnTo>
                  <a:cubicBezTo>
                    <a:pt x="580" y="129"/>
                    <a:pt x="450"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4"/>
            <p:cNvSpPr/>
            <p:nvPr/>
          </p:nvSpPr>
          <p:spPr>
            <a:xfrm>
              <a:off x="3497715" y="4427414"/>
              <a:ext cx="15535" cy="54533"/>
            </a:xfrm>
            <a:custGeom>
              <a:avLst/>
              <a:gdLst/>
              <a:ahLst/>
              <a:cxnLst/>
              <a:rect l="l" t="t" r="r" b="b"/>
              <a:pathLst>
                <a:path w="576" h="2022" extrusionOk="0">
                  <a:moveTo>
                    <a:pt x="290" y="0"/>
                  </a:moveTo>
                  <a:cubicBezTo>
                    <a:pt x="275" y="0"/>
                    <a:pt x="259" y="2"/>
                    <a:pt x="244" y="4"/>
                  </a:cubicBezTo>
                  <a:cubicBezTo>
                    <a:pt x="101" y="22"/>
                    <a:pt x="0" y="156"/>
                    <a:pt x="0" y="298"/>
                  </a:cubicBezTo>
                  <a:lnTo>
                    <a:pt x="0" y="1724"/>
                  </a:lnTo>
                  <a:cubicBezTo>
                    <a:pt x="0" y="1871"/>
                    <a:pt x="101" y="2000"/>
                    <a:pt x="244" y="2018"/>
                  </a:cubicBezTo>
                  <a:cubicBezTo>
                    <a:pt x="259" y="2021"/>
                    <a:pt x="275" y="2022"/>
                    <a:pt x="290" y="2022"/>
                  </a:cubicBezTo>
                  <a:cubicBezTo>
                    <a:pt x="448" y="2022"/>
                    <a:pt x="575" y="1893"/>
                    <a:pt x="575" y="1733"/>
                  </a:cubicBezTo>
                  <a:lnTo>
                    <a:pt x="575" y="289"/>
                  </a:lnTo>
                  <a:cubicBezTo>
                    <a:pt x="575" y="129"/>
                    <a:pt x="448"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4"/>
            <p:cNvSpPr/>
            <p:nvPr/>
          </p:nvSpPr>
          <p:spPr>
            <a:xfrm>
              <a:off x="3360522" y="4427522"/>
              <a:ext cx="121581" cy="97982"/>
            </a:xfrm>
            <a:custGeom>
              <a:avLst/>
              <a:gdLst/>
              <a:ahLst/>
              <a:cxnLst/>
              <a:rect l="l" t="t" r="r" b="b"/>
              <a:pathLst>
                <a:path w="4508" h="3633" extrusionOk="0">
                  <a:moveTo>
                    <a:pt x="1012" y="2195"/>
                  </a:moveTo>
                  <a:cubicBezTo>
                    <a:pt x="1223" y="2195"/>
                    <a:pt x="1433" y="2339"/>
                    <a:pt x="1444" y="2626"/>
                  </a:cubicBezTo>
                  <a:cubicBezTo>
                    <a:pt x="1444" y="2865"/>
                    <a:pt x="1251" y="3059"/>
                    <a:pt x="1012" y="3059"/>
                  </a:cubicBezTo>
                  <a:cubicBezTo>
                    <a:pt x="773" y="3059"/>
                    <a:pt x="580" y="2865"/>
                    <a:pt x="580" y="2626"/>
                  </a:cubicBezTo>
                  <a:cubicBezTo>
                    <a:pt x="591" y="2339"/>
                    <a:pt x="802" y="2195"/>
                    <a:pt x="1012" y="2195"/>
                  </a:cubicBezTo>
                  <a:close/>
                  <a:moveTo>
                    <a:pt x="4222" y="1"/>
                  </a:moveTo>
                  <a:cubicBezTo>
                    <a:pt x="4207" y="1"/>
                    <a:pt x="4192" y="2"/>
                    <a:pt x="4176" y="5"/>
                  </a:cubicBezTo>
                  <a:cubicBezTo>
                    <a:pt x="4034" y="23"/>
                    <a:pt x="3933" y="152"/>
                    <a:pt x="3933" y="299"/>
                  </a:cubicBezTo>
                  <a:lnTo>
                    <a:pt x="3933" y="2341"/>
                  </a:lnTo>
                  <a:lnTo>
                    <a:pt x="1983" y="2341"/>
                  </a:lnTo>
                  <a:cubicBezTo>
                    <a:pt x="1827" y="1850"/>
                    <a:pt x="1423" y="1621"/>
                    <a:pt x="1020" y="1621"/>
                  </a:cubicBezTo>
                  <a:cubicBezTo>
                    <a:pt x="517" y="1621"/>
                    <a:pt x="16" y="1978"/>
                    <a:pt x="0" y="2626"/>
                  </a:cubicBezTo>
                  <a:cubicBezTo>
                    <a:pt x="16" y="3275"/>
                    <a:pt x="518" y="3632"/>
                    <a:pt x="1022" y="3632"/>
                  </a:cubicBezTo>
                  <a:cubicBezTo>
                    <a:pt x="1424" y="3632"/>
                    <a:pt x="1827" y="3404"/>
                    <a:pt x="1983" y="2916"/>
                  </a:cubicBezTo>
                  <a:lnTo>
                    <a:pt x="4218" y="2916"/>
                  </a:lnTo>
                  <a:cubicBezTo>
                    <a:pt x="4379" y="2916"/>
                    <a:pt x="4508" y="2787"/>
                    <a:pt x="4508" y="2626"/>
                  </a:cubicBezTo>
                  <a:lnTo>
                    <a:pt x="4508" y="290"/>
                  </a:lnTo>
                  <a:cubicBezTo>
                    <a:pt x="4508" y="130"/>
                    <a:pt x="4381" y="1"/>
                    <a:pt x="42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4"/>
            <p:cNvSpPr/>
            <p:nvPr/>
          </p:nvSpPr>
          <p:spPr>
            <a:xfrm>
              <a:off x="3584287" y="4310664"/>
              <a:ext cx="56098" cy="15535"/>
            </a:xfrm>
            <a:custGeom>
              <a:avLst/>
              <a:gdLst/>
              <a:ahLst/>
              <a:cxnLst/>
              <a:rect l="l" t="t" r="r" b="b"/>
              <a:pathLst>
                <a:path w="2080" h="576" extrusionOk="0">
                  <a:moveTo>
                    <a:pt x="313" y="0"/>
                  </a:moveTo>
                  <a:cubicBezTo>
                    <a:pt x="139" y="0"/>
                    <a:pt x="1" y="152"/>
                    <a:pt x="28" y="331"/>
                  </a:cubicBezTo>
                  <a:cubicBezTo>
                    <a:pt x="47" y="474"/>
                    <a:pt x="175" y="575"/>
                    <a:pt x="323" y="575"/>
                  </a:cubicBezTo>
                  <a:lnTo>
                    <a:pt x="1698" y="575"/>
                  </a:lnTo>
                  <a:cubicBezTo>
                    <a:pt x="2080" y="561"/>
                    <a:pt x="2080" y="14"/>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4"/>
            <p:cNvSpPr/>
            <p:nvPr/>
          </p:nvSpPr>
          <p:spPr>
            <a:xfrm>
              <a:off x="3584287" y="4341787"/>
              <a:ext cx="56098" cy="15670"/>
            </a:xfrm>
            <a:custGeom>
              <a:avLst/>
              <a:gdLst/>
              <a:ahLst/>
              <a:cxnLst/>
              <a:rect l="l" t="t" r="r" b="b"/>
              <a:pathLst>
                <a:path w="2080" h="581" extrusionOk="0">
                  <a:moveTo>
                    <a:pt x="313" y="1"/>
                  </a:moveTo>
                  <a:cubicBezTo>
                    <a:pt x="139" y="1"/>
                    <a:pt x="1" y="152"/>
                    <a:pt x="28" y="332"/>
                  </a:cubicBezTo>
                  <a:cubicBezTo>
                    <a:pt x="47" y="474"/>
                    <a:pt x="175" y="580"/>
                    <a:pt x="323" y="580"/>
                  </a:cubicBezTo>
                  <a:lnTo>
                    <a:pt x="1698" y="580"/>
                  </a:lnTo>
                  <a:cubicBezTo>
                    <a:pt x="2080" y="566"/>
                    <a:pt x="2080" y="14"/>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4"/>
            <p:cNvSpPr/>
            <p:nvPr/>
          </p:nvSpPr>
          <p:spPr>
            <a:xfrm>
              <a:off x="3584287" y="4372936"/>
              <a:ext cx="56098" cy="15643"/>
            </a:xfrm>
            <a:custGeom>
              <a:avLst/>
              <a:gdLst/>
              <a:ahLst/>
              <a:cxnLst/>
              <a:rect l="l" t="t" r="r" b="b"/>
              <a:pathLst>
                <a:path w="2080" h="580" extrusionOk="0">
                  <a:moveTo>
                    <a:pt x="313" y="0"/>
                  </a:moveTo>
                  <a:cubicBezTo>
                    <a:pt x="139" y="0"/>
                    <a:pt x="1" y="157"/>
                    <a:pt x="28" y="331"/>
                  </a:cubicBezTo>
                  <a:cubicBezTo>
                    <a:pt x="47" y="478"/>
                    <a:pt x="175" y="580"/>
                    <a:pt x="323" y="580"/>
                  </a:cubicBezTo>
                  <a:lnTo>
                    <a:pt x="1698" y="580"/>
                  </a:lnTo>
                  <a:cubicBezTo>
                    <a:pt x="2080" y="566"/>
                    <a:pt x="2080" y="14"/>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4"/>
            <p:cNvSpPr/>
            <p:nvPr/>
          </p:nvSpPr>
          <p:spPr>
            <a:xfrm>
              <a:off x="3584287" y="4404059"/>
              <a:ext cx="56098" cy="15670"/>
            </a:xfrm>
            <a:custGeom>
              <a:avLst/>
              <a:gdLst/>
              <a:ahLst/>
              <a:cxnLst/>
              <a:rect l="l" t="t" r="r" b="b"/>
              <a:pathLst>
                <a:path w="2080" h="581" extrusionOk="0">
                  <a:moveTo>
                    <a:pt x="313" y="1"/>
                  </a:moveTo>
                  <a:cubicBezTo>
                    <a:pt x="139" y="1"/>
                    <a:pt x="1" y="157"/>
                    <a:pt x="28" y="336"/>
                  </a:cubicBezTo>
                  <a:cubicBezTo>
                    <a:pt x="47" y="479"/>
                    <a:pt x="175" y="580"/>
                    <a:pt x="323" y="580"/>
                  </a:cubicBezTo>
                  <a:lnTo>
                    <a:pt x="1698" y="580"/>
                  </a:lnTo>
                  <a:cubicBezTo>
                    <a:pt x="2080" y="566"/>
                    <a:pt x="2080" y="19"/>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4"/>
            <p:cNvSpPr/>
            <p:nvPr/>
          </p:nvSpPr>
          <p:spPr>
            <a:xfrm>
              <a:off x="3350354" y="4204729"/>
              <a:ext cx="105075" cy="121473"/>
            </a:xfrm>
            <a:custGeom>
              <a:avLst/>
              <a:gdLst/>
              <a:ahLst/>
              <a:cxnLst/>
              <a:rect l="l" t="t" r="r" b="b"/>
              <a:pathLst>
                <a:path w="3896" h="4504" extrusionOk="0">
                  <a:moveTo>
                    <a:pt x="1389" y="575"/>
                  </a:moveTo>
                  <a:cubicBezTo>
                    <a:pt x="1628" y="575"/>
                    <a:pt x="1821" y="768"/>
                    <a:pt x="1821" y="1008"/>
                  </a:cubicBezTo>
                  <a:cubicBezTo>
                    <a:pt x="1810" y="1295"/>
                    <a:pt x="1598" y="1439"/>
                    <a:pt x="1387" y="1439"/>
                  </a:cubicBezTo>
                  <a:cubicBezTo>
                    <a:pt x="1176" y="1439"/>
                    <a:pt x="966" y="1295"/>
                    <a:pt x="957" y="1008"/>
                  </a:cubicBezTo>
                  <a:cubicBezTo>
                    <a:pt x="957" y="768"/>
                    <a:pt x="1150" y="575"/>
                    <a:pt x="1389" y="575"/>
                  </a:cubicBezTo>
                  <a:close/>
                  <a:moveTo>
                    <a:pt x="1389" y="0"/>
                  </a:moveTo>
                  <a:cubicBezTo>
                    <a:pt x="221" y="23"/>
                    <a:pt x="0" y="1629"/>
                    <a:pt x="1099" y="1978"/>
                  </a:cubicBezTo>
                  <a:lnTo>
                    <a:pt x="1099" y="4218"/>
                  </a:lnTo>
                  <a:cubicBezTo>
                    <a:pt x="1099" y="4374"/>
                    <a:pt x="1233" y="4503"/>
                    <a:pt x="1389" y="4503"/>
                  </a:cubicBezTo>
                  <a:lnTo>
                    <a:pt x="3578" y="4503"/>
                  </a:lnTo>
                  <a:cubicBezTo>
                    <a:pt x="3721" y="4503"/>
                    <a:pt x="3850" y="4402"/>
                    <a:pt x="3873" y="4259"/>
                  </a:cubicBezTo>
                  <a:cubicBezTo>
                    <a:pt x="3896" y="4080"/>
                    <a:pt x="3758" y="3928"/>
                    <a:pt x="3588" y="3928"/>
                  </a:cubicBezTo>
                  <a:lnTo>
                    <a:pt x="1679" y="3928"/>
                  </a:lnTo>
                  <a:lnTo>
                    <a:pt x="1679" y="1978"/>
                  </a:lnTo>
                  <a:cubicBezTo>
                    <a:pt x="2778" y="1629"/>
                    <a:pt x="2557" y="23"/>
                    <a:pt x="1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4"/>
            <p:cNvSpPr/>
            <p:nvPr/>
          </p:nvSpPr>
          <p:spPr>
            <a:xfrm>
              <a:off x="3559987" y="4427522"/>
              <a:ext cx="121581" cy="98009"/>
            </a:xfrm>
            <a:custGeom>
              <a:avLst/>
              <a:gdLst/>
              <a:ahLst/>
              <a:cxnLst/>
              <a:rect l="l" t="t" r="r" b="b"/>
              <a:pathLst>
                <a:path w="4508" h="3634" extrusionOk="0">
                  <a:moveTo>
                    <a:pt x="3494" y="2195"/>
                  </a:moveTo>
                  <a:cubicBezTo>
                    <a:pt x="3705" y="2195"/>
                    <a:pt x="3917" y="2339"/>
                    <a:pt x="3928" y="2626"/>
                  </a:cubicBezTo>
                  <a:cubicBezTo>
                    <a:pt x="3928" y="2865"/>
                    <a:pt x="3735" y="3059"/>
                    <a:pt x="3496" y="3059"/>
                  </a:cubicBezTo>
                  <a:cubicBezTo>
                    <a:pt x="3257" y="3059"/>
                    <a:pt x="3063" y="2865"/>
                    <a:pt x="3063" y="2626"/>
                  </a:cubicBezTo>
                  <a:cubicBezTo>
                    <a:pt x="3073" y="2339"/>
                    <a:pt x="3283" y="2195"/>
                    <a:pt x="3494" y="2195"/>
                  </a:cubicBezTo>
                  <a:close/>
                  <a:moveTo>
                    <a:pt x="287" y="1"/>
                  </a:moveTo>
                  <a:cubicBezTo>
                    <a:pt x="131" y="1"/>
                    <a:pt x="0" y="130"/>
                    <a:pt x="0" y="290"/>
                  </a:cubicBezTo>
                  <a:lnTo>
                    <a:pt x="0" y="2626"/>
                  </a:lnTo>
                  <a:cubicBezTo>
                    <a:pt x="0" y="2787"/>
                    <a:pt x="129" y="2916"/>
                    <a:pt x="290" y="2916"/>
                  </a:cubicBezTo>
                  <a:lnTo>
                    <a:pt x="2525" y="2916"/>
                  </a:lnTo>
                  <a:cubicBezTo>
                    <a:pt x="2680" y="3406"/>
                    <a:pt x="3084" y="3634"/>
                    <a:pt x="3487" y="3634"/>
                  </a:cubicBezTo>
                  <a:cubicBezTo>
                    <a:pt x="3991" y="3634"/>
                    <a:pt x="4495" y="3276"/>
                    <a:pt x="4508" y="2626"/>
                  </a:cubicBezTo>
                  <a:cubicBezTo>
                    <a:pt x="4508" y="2070"/>
                    <a:pt x="4052" y="1619"/>
                    <a:pt x="3496" y="1619"/>
                  </a:cubicBezTo>
                  <a:cubicBezTo>
                    <a:pt x="3040" y="1619"/>
                    <a:pt x="2654" y="1922"/>
                    <a:pt x="2525" y="2341"/>
                  </a:cubicBezTo>
                  <a:lnTo>
                    <a:pt x="580" y="2341"/>
                  </a:lnTo>
                  <a:lnTo>
                    <a:pt x="580" y="299"/>
                  </a:lnTo>
                  <a:cubicBezTo>
                    <a:pt x="580" y="152"/>
                    <a:pt x="478" y="23"/>
                    <a:pt x="331" y="5"/>
                  </a:cubicBezTo>
                  <a:cubicBezTo>
                    <a:pt x="316" y="2"/>
                    <a:pt x="301"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4"/>
            <p:cNvSpPr/>
            <p:nvPr/>
          </p:nvSpPr>
          <p:spPr>
            <a:xfrm>
              <a:off x="3443129" y="4287201"/>
              <a:ext cx="155833" cy="155833"/>
            </a:xfrm>
            <a:custGeom>
              <a:avLst/>
              <a:gdLst/>
              <a:ahLst/>
              <a:cxnLst/>
              <a:rect l="l" t="t" r="r" b="b"/>
              <a:pathLst>
                <a:path w="5778" h="5778" extrusionOk="0">
                  <a:moveTo>
                    <a:pt x="580" y="1"/>
                  </a:moveTo>
                  <a:lnTo>
                    <a:pt x="5202" y="1"/>
                  </a:lnTo>
                  <a:cubicBezTo>
                    <a:pt x="5520" y="1"/>
                    <a:pt x="5777" y="263"/>
                    <a:pt x="5777" y="580"/>
                  </a:cubicBezTo>
                  <a:lnTo>
                    <a:pt x="5777" y="5203"/>
                  </a:lnTo>
                  <a:cubicBezTo>
                    <a:pt x="5777" y="5520"/>
                    <a:pt x="5520" y="5778"/>
                    <a:pt x="5202" y="5778"/>
                  </a:cubicBezTo>
                  <a:lnTo>
                    <a:pt x="580" y="5778"/>
                  </a:lnTo>
                  <a:cubicBezTo>
                    <a:pt x="263" y="5778"/>
                    <a:pt x="0" y="5520"/>
                    <a:pt x="0" y="5203"/>
                  </a:cubicBezTo>
                  <a:lnTo>
                    <a:pt x="0" y="580"/>
                  </a:lnTo>
                  <a:cubicBezTo>
                    <a:pt x="0" y="263"/>
                    <a:pt x="263" y="1"/>
                    <a:pt x="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4"/>
            <p:cNvSpPr/>
            <p:nvPr/>
          </p:nvSpPr>
          <p:spPr>
            <a:xfrm>
              <a:off x="3466565" y="4310664"/>
              <a:ext cx="109067" cy="109067"/>
            </a:xfrm>
            <a:custGeom>
              <a:avLst/>
              <a:gdLst/>
              <a:ahLst/>
              <a:cxnLst/>
              <a:rect l="l" t="t" r="r" b="b"/>
              <a:pathLst>
                <a:path w="4044" h="4044" extrusionOk="0">
                  <a:moveTo>
                    <a:pt x="3464" y="575"/>
                  </a:moveTo>
                  <a:lnTo>
                    <a:pt x="3464" y="2479"/>
                  </a:lnTo>
                  <a:lnTo>
                    <a:pt x="2480" y="3464"/>
                  </a:lnTo>
                  <a:lnTo>
                    <a:pt x="576" y="3464"/>
                  </a:lnTo>
                  <a:lnTo>
                    <a:pt x="576" y="575"/>
                  </a:lnTo>
                  <a:close/>
                  <a:moveTo>
                    <a:pt x="286" y="0"/>
                  </a:moveTo>
                  <a:cubicBezTo>
                    <a:pt x="130" y="0"/>
                    <a:pt x="1" y="129"/>
                    <a:pt x="1" y="290"/>
                  </a:cubicBezTo>
                  <a:lnTo>
                    <a:pt x="1" y="3753"/>
                  </a:lnTo>
                  <a:cubicBezTo>
                    <a:pt x="1" y="3914"/>
                    <a:pt x="130" y="4043"/>
                    <a:pt x="286" y="4043"/>
                  </a:cubicBezTo>
                  <a:lnTo>
                    <a:pt x="2599" y="4043"/>
                  </a:lnTo>
                  <a:cubicBezTo>
                    <a:pt x="2673" y="4043"/>
                    <a:pt x="2747" y="4011"/>
                    <a:pt x="2802" y="3960"/>
                  </a:cubicBezTo>
                  <a:lnTo>
                    <a:pt x="3956" y="2801"/>
                  </a:lnTo>
                  <a:cubicBezTo>
                    <a:pt x="4011" y="2751"/>
                    <a:pt x="4044" y="2677"/>
                    <a:pt x="4044" y="2599"/>
                  </a:cubicBezTo>
                  <a:lnTo>
                    <a:pt x="4044" y="290"/>
                  </a:lnTo>
                  <a:cubicBezTo>
                    <a:pt x="4044" y="129"/>
                    <a:pt x="3915" y="0"/>
                    <a:pt x="3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74"/>
          <p:cNvGrpSpPr/>
          <p:nvPr/>
        </p:nvGrpSpPr>
        <p:grpSpPr>
          <a:xfrm>
            <a:off x="4058273" y="4089585"/>
            <a:ext cx="327119" cy="398832"/>
            <a:chOff x="4058273" y="4165785"/>
            <a:chExt cx="327119" cy="398832"/>
          </a:xfrm>
        </p:grpSpPr>
        <p:sp>
          <p:nvSpPr>
            <p:cNvPr id="5122" name="Google Shape;5122;p74"/>
            <p:cNvSpPr/>
            <p:nvPr/>
          </p:nvSpPr>
          <p:spPr>
            <a:xfrm>
              <a:off x="4113453" y="4336339"/>
              <a:ext cx="187091" cy="181508"/>
            </a:xfrm>
            <a:custGeom>
              <a:avLst/>
              <a:gdLst/>
              <a:ahLst/>
              <a:cxnLst/>
              <a:rect l="l" t="t" r="r" b="b"/>
              <a:pathLst>
                <a:path w="6937" h="6730" extrusionOk="0">
                  <a:moveTo>
                    <a:pt x="1" y="0"/>
                  </a:moveTo>
                  <a:lnTo>
                    <a:pt x="6937" y="0"/>
                  </a:lnTo>
                  <a:lnTo>
                    <a:pt x="6937" y="6729"/>
                  </a:lnTo>
                  <a:lnTo>
                    <a:pt x="1" y="672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4"/>
            <p:cNvSpPr/>
            <p:nvPr/>
          </p:nvSpPr>
          <p:spPr>
            <a:xfrm>
              <a:off x="4058273" y="4165785"/>
              <a:ext cx="327119" cy="398832"/>
            </a:xfrm>
            <a:custGeom>
              <a:avLst/>
              <a:gdLst/>
              <a:ahLst/>
              <a:cxnLst/>
              <a:rect l="l" t="t" r="r" b="b"/>
              <a:pathLst>
                <a:path w="12129" h="14788" extrusionOk="0">
                  <a:moveTo>
                    <a:pt x="3031" y="575"/>
                  </a:moveTo>
                  <a:lnTo>
                    <a:pt x="3031" y="2889"/>
                  </a:lnTo>
                  <a:lnTo>
                    <a:pt x="2337" y="2889"/>
                  </a:lnTo>
                  <a:lnTo>
                    <a:pt x="2337" y="575"/>
                  </a:lnTo>
                  <a:close/>
                  <a:moveTo>
                    <a:pt x="5860" y="575"/>
                  </a:moveTo>
                  <a:lnTo>
                    <a:pt x="5860" y="2889"/>
                  </a:lnTo>
                  <a:lnTo>
                    <a:pt x="5170" y="2889"/>
                  </a:lnTo>
                  <a:lnTo>
                    <a:pt x="5170" y="575"/>
                  </a:lnTo>
                  <a:close/>
                  <a:moveTo>
                    <a:pt x="8693" y="575"/>
                  </a:moveTo>
                  <a:lnTo>
                    <a:pt x="8693" y="2889"/>
                  </a:lnTo>
                  <a:lnTo>
                    <a:pt x="7999" y="2889"/>
                  </a:lnTo>
                  <a:lnTo>
                    <a:pt x="7999" y="575"/>
                  </a:lnTo>
                  <a:close/>
                  <a:moveTo>
                    <a:pt x="10197" y="575"/>
                  </a:moveTo>
                  <a:cubicBezTo>
                    <a:pt x="10353" y="575"/>
                    <a:pt x="10482" y="704"/>
                    <a:pt x="10482" y="865"/>
                  </a:cubicBezTo>
                  <a:lnTo>
                    <a:pt x="10482" y="5381"/>
                  </a:lnTo>
                  <a:cubicBezTo>
                    <a:pt x="10482" y="5432"/>
                    <a:pt x="10496" y="5478"/>
                    <a:pt x="10519" y="5519"/>
                  </a:cubicBezTo>
                  <a:lnTo>
                    <a:pt x="11517" y="7378"/>
                  </a:lnTo>
                  <a:cubicBezTo>
                    <a:pt x="11540" y="7424"/>
                    <a:pt x="11554" y="7470"/>
                    <a:pt x="11554" y="7511"/>
                  </a:cubicBezTo>
                  <a:lnTo>
                    <a:pt x="11554" y="12768"/>
                  </a:lnTo>
                  <a:lnTo>
                    <a:pt x="575" y="12768"/>
                  </a:lnTo>
                  <a:lnTo>
                    <a:pt x="575" y="865"/>
                  </a:lnTo>
                  <a:cubicBezTo>
                    <a:pt x="575" y="704"/>
                    <a:pt x="704" y="575"/>
                    <a:pt x="865" y="575"/>
                  </a:cubicBezTo>
                  <a:lnTo>
                    <a:pt x="1762" y="575"/>
                  </a:lnTo>
                  <a:lnTo>
                    <a:pt x="1762" y="3178"/>
                  </a:lnTo>
                  <a:cubicBezTo>
                    <a:pt x="1762" y="3335"/>
                    <a:pt x="1890" y="3463"/>
                    <a:pt x="2051" y="3463"/>
                  </a:cubicBezTo>
                  <a:lnTo>
                    <a:pt x="3321" y="3463"/>
                  </a:lnTo>
                  <a:cubicBezTo>
                    <a:pt x="3482" y="3463"/>
                    <a:pt x="3611" y="3335"/>
                    <a:pt x="3611" y="3178"/>
                  </a:cubicBezTo>
                  <a:lnTo>
                    <a:pt x="3611" y="575"/>
                  </a:lnTo>
                  <a:lnTo>
                    <a:pt x="4590" y="575"/>
                  </a:lnTo>
                  <a:lnTo>
                    <a:pt x="4590" y="3178"/>
                  </a:lnTo>
                  <a:cubicBezTo>
                    <a:pt x="4590" y="3335"/>
                    <a:pt x="4719" y="3463"/>
                    <a:pt x="4880" y="3463"/>
                  </a:cubicBezTo>
                  <a:lnTo>
                    <a:pt x="6150" y="3463"/>
                  </a:lnTo>
                  <a:cubicBezTo>
                    <a:pt x="6311" y="3463"/>
                    <a:pt x="6439" y="3335"/>
                    <a:pt x="6439" y="3178"/>
                  </a:cubicBezTo>
                  <a:lnTo>
                    <a:pt x="6439" y="575"/>
                  </a:lnTo>
                  <a:lnTo>
                    <a:pt x="7424" y="575"/>
                  </a:lnTo>
                  <a:lnTo>
                    <a:pt x="7424" y="3178"/>
                  </a:lnTo>
                  <a:cubicBezTo>
                    <a:pt x="7424" y="3335"/>
                    <a:pt x="7552" y="3463"/>
                    <a:pt x="7709" y="3463"/>
                  </a:cubicBezTo>
                  <a:lnTo>
                    <a:pt x="8983" y="3463"/>
                  </a:lnTo>
                  <a:cubicBezTo>
                    <a:pt x="9139" y="3463"/>
                    <a:pt x="9273" y="3335"/>
                    <a:pt x="9273" y="3178"/>
                  </a:cubicBezTo>
                  <a:lnTo>
                    <a:pt x="9273" y="575"/>
                  </a:lnTo>
                  <a:close/>
                  <a:moveTo>
                    <a:pt x="11554" y="13343"/>
                  </a:moveTo>
                  <a:lnTo>
                    <a:pt x="11554" y="13923"/>
                  </a:lnTo>
                  <a:cubicBezTo>
                    <a:pt x="11554" y="14084"/>
                    <a:pt x="11425" y="14212"/>
                    <a:pt x="11264" y="14212"/>
                  </a:cubicBezTo>
                  <a:lnTo>
                    <a:pt x="865" y="14212"/>
                  </a:lnTo>
                  <a:cubicBezTo>
                    <a:pt x="704" y="14212"/>
                    <a:pt x="575" y="14084"/>
                    <a:pt x="575" y="13923"/>
                  </a:cubicBezTo>
                  <a:lnTo>
                    <a:pt x="575" y="13343"/>
                  </a:lnTo>
                  <a:close/>
                  <a:moveTo>
                    <a:pt x="865" y="0"/>
                  </a:moveTo>
                  <a:cubicBezTo>
                    <a:pt x="386" y="0"/>
                    <a:pt x="0" y="386"/>
                    <a:pt x="0" y="865"/>
                  </a:cubicBezTo>
                  <a:lnTo>
                    <a:pt x="0" y="13923"/>
                  </a:lnTo>
                  <a:cubicBezTo>
                    <a:pt x="0" y="14401"/>
                    <a:pt x="386" y="14787"/>
                    <a:pt x="865" y="14787"/>
                  </a:cubicBezTo>
                  <a:lnTo>
                    <a:pt x="11264" y="14787"/>
                  </a:lnTo>
                  <a:cubicBezTo>
                    <a:pt x="11743" y="14787"/>
                    <a:pt x="12129" y="14401"/>
                    <a:pt x="12129" y="13923"/>
                  </a:cubicBezTo>
                  <a:lnTo>
                    <a:pt x="12129" y="7516"/>
                  </a:lnTo>
                  <a:cubicBezTo>
                    <a:pt x="12129" y="7373"/>
                    <a:pt x="12092" y="7235"/>
                    <a:pt x="12028" y="7106"/>
                  </a:cubicBezTo>
                  <a:lnTo>
                    <a:pt x="11062" y="5312"/>
                  </a:lnTo>
                  <a:lnTo>
                    <a:pt x="11062" y="865"/>
                  </a:lnTo>
                  <a:cubicBezTo>
                    <a:pt x="11062" y="386"/>
                    <a:pt x="10675" y="0"/>
                    <a:pt x="101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4"/>
            <p:cNvSpPr/>
            <p:nvPr/>
          </p:nvSpPr>
          <p:spPr>
            <a:xfrm>
              <a:off x="4154527" y="4388174"/>
              <a:ext cx="107044" cy="33901"/>
            </a:xfrm>
            <a:custGeom>
              <a:avLst/>
              <a:gdLst/>
              <a:ahLst/>
              <a:cxnLst/>
              <a:rect l="l" t="t" r="r" b="b"/>
              <a:pathLst>
                <a:path w="3969" h="1257" extrusionOk="0">
                  <a:moveTo>
                    <a:pt x="1950" y="1"/>
                  </a:moveTo>
                  <a:cubicBezTo>
                    <a:pt x="1256" y="1"/>
                    <a:pt x="603" y="272"/>
                    <a:pt x="111" y="764"/>
                  </a:cubicBezTo>
                  <a:cubicBezTo>
                    <a:pt x="0" y="875"/>
                    <a:pt x="0" y="1059"/>
                    <a:pt x="111" y="1174"/>
                  </a:cubicBezTo>
                  <a:cubicBezTo>
                    <a:pt x="168" y="1229"/>
                    <a:pt x="243" y="1257"/>
                    <a:pt x="317" y="1257"/>
                  </a:cubicBezTo>
                  <a:cubicBezTo>
                    <a:pt x="391" y="1257"/>
                    <a:pt x="465" y="1229"/>
                    <a:pt x="520" y="1174"/>
                  </a:cubicBezTo>
                  <a:cubicBezTo>
                    <a:pt x="902" y="792"/>
                    <a:pt x="1408" y="580"/>
                    <a:pt x="1950" y="580"/>
                  </a:cubicBezTo>
                  <a:cubicBezTo>
                    <a:pt x="2489" y="580"/>
                    <a:pt x="2999" y="792"/>
                    <a:pt x="3381" y="1174"/>
                  </a:cubicBezTo>
                  <a:cubicBezTo>
                    <a:pt x="3436" y="1229"/>
                    <a:pt x="3510" y="1257"/>
                    <a:pt x="3583" y="1257"/>
                  </a:cubicBezTo>
                  <a:cubicBezTo>
                    <a:pt x="3585" y="1257"/>
                    <a:pt x="3587" y="1257"/>
                    <a:pt x="3589" y="1257"/>
                  </a:cubicBezTo>
                  <a:cubicBezTo>
                    <a:pt x="3838" y="1257"/>
                    <a:pt x="3968" y="942"/>
                    <a:pt x="3790" y="764"/>
                  </a:cubicBezTo>
                  <a:cubicBezTo>
                    <a:pt x="3298" y="272"/>
                    <a:pt x="2645" y="1"/>
                    <a:pt x="19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4"/>
            <p:cNvSpPr/>
            <p:nvPr/>
          </p:nvSpPr>
          <p:spPr>
            <a:xfrm>
              <a:off x="4174161" y="4419431"/>
              <a:ext cx="65942" cy="24705"/>
            </a:xfrm>
            <a:custGeom>
              <a:avLst/>
              <a:gdLst/>
              <a:ahLst/>
              <a:cxnLst/>
              <a:rect l="l" t="t" r="r" b="b"/>
              <a:pathLst>
                <a:path w="2445" h="916" extrusionOk="0">
                  <a:moveTo>
                    <a:pt x="1222" y="1"/>
                  </a:moveTo>
                  <a:cubicBezTo>
                    <a:pt x="836" y="1"/>
                    <a:pt x="473" y="148"/>
                    <a:pt x="201" y="424"/>
                  </a:cubicBezTo>
                  <a:cubicBezTo>
                    <a:pt x="0" y="636"/>
                    <a:pt x="184" y="915"/>
                    <a:pt x="407" y="915"/>
                  </a:cubicBezTo>
                  <a:cubicBezTo>
                    <a:pt x="474" y="915"/>
                    <a:pt x="545" y="890"/>
                    <a:pt x="611" y="829"/>
                  </a:cubicBezTo>
                  <a:cubicBezTo>
                    <a:pt x="772" y="661"/>
                    <a:pt x="997" y="577"/>
                    <a:pt x="1222" y="577"/>
                  </a:cubicBezTo>
                  <a:cubicBezTo>
                    <a:pt x="1448" y="577"/>
                    <a:pt x="1673" y="661"/>
                    <a:pt x="1834" y="829"/>
                  </a:cubicBezTo>
                  <a:cubicBezTo>
                    <a:pt x="1899" y="890"/>
                    <a:pt x="1971" y="915"/>
                    <a:pt x="2038" y="915"/>
                  </a:cubicBezTo>
                  <a:cubicBezTo>
                    <a:pt x="2261" y="915"/>
                    <a:pt x="2445" y="636"/>
                    <a:pt x="2244" y="424"/>
                  </a:cubicBezTo>
                  <a:cubicBezTo>
                    <a:pt x="1972" y="148"/>
                    <a:pt x="1609" y="1"/>
                    <a:pt x="12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4"/>
            <p:cNvSpPr/>
            <p:nvPr/>
          </p:nvSpPr>
          <p:spPr>
            <a:xfrm>
              <a:off x="4199296" y="4450581"/>
              <a:ext cx="15670" cy="15562"/>
            </a:xfrm>
            <a:custGeom>
              <a:avLst/>
              <a:gdLst/>
              <a:ahLst/>
              <a:cxnLst/>
              <a:rect l="l" t="t" r="r" b="b"/>
              <a:pathLst>
                <a:path w="581" h="577" extrusionOk="0">
                  <a:moveTo>
                    <a:pt x="290" y="0"/>
                  </a:moveTo>
                  <a:cubicBezTo>
                    <a:pt x="129" y="0"/>
                    <a:pt x="1" y="129"/>
                    <a:pt x="1" y="290"/>
                  </a:cubicBezTo>
                  <a:cubicBezTo>
                    <a:pt x="8" y="481"/>
                    <a:pt x="149" y="576"/>
                    <a:pt x="290" y="576"/>
                  </a:cubicBezTo>
                  <a:cubicBezTo>
                    <a:pt x="432" y="576"/>
                    <a:pt x="573" y="481"/>
                    <a:pt x="580" y="290"/>
                  </a:cubicBezTo>
                  <a:cubicBezTo>
                    <a:pt x="580" y="129"/>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7" name="Google Shape;5127;p74"/>
          <p:cNvGrpSpPr/>
          <p:nvPr/>
        </p:nvGrpSpPr>
        <p:grpSpPr>
          <a:xfrm>
            <a:off x="4776738" y="4088695"/>
            <a:ext cx="293752" cy="399882"/>
            <a:chOff x="4776738" y="4164895"/>
            <a:chExt cx="293752" cy="399882"/>
          </a:xfrm>
        </p:grpSpPr>
        <p:sp>
          <p:nvSpPr>
            <p:cNvPr id="5128" name="Google Shape;5128;p74"/>
            <p:cNvSpPr/>
            <p:nvPr/>
          </p:nvSpPr>
          <p:spPr>
            <a:xfrm>
              <a:off x="4915792" y="4415089"/>
              <a:ext cx="101488" cy="105480"/>
            </a:xfrm>
            <a:custGeom>
              <a:avLst/>
              <a:gdLst/>
              <a:ahLst/>
              <a:cxnLst/>
              <a:rect l="l" t="t" r="r" b="b"/>
              <a:pathLst>
                <a:path w="3763" h="3911" extrusionOk="0">
                  <a:moveTo>
                    <a:pt x="253" y="3207"/>
                  </a:moveTo>
                  <a:cubicBezTo>
                    <a:pt x="0" y="1422"/>
                    <a:pt x="1849" y="1"/>
                    <a:pt x="3505" y="709"/>
                  </a:cubicBezTo>
                  <a:cubicBezTo>
                    <a:pt x="3762" y="2489"/>
                    <a:pt x="1909" y="3910"/>
                    <a:pt x="253" y="32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4"/>
            <p:cNvSpPr/>
            <p:nvPr/>
          </p:nvSpPr>
          <p:spPr>
            <a:xfrm>
              <a:off x="4827953" y="4415089"/>
              <a:ext cx="101515" cy="105480"/>
            </a:xfrm>
            <a:custGeom>
              <a:avLst/>
              <a:gdLst/>
              <a:ahLst/>
              <a:cxnLst/>
              <a:rect l="l" t="t" r="r" b="b"/>
              <a:pathLst>
                <a:path w="3764" h="3911" extrusionOk="0">
                  <a:moveTo>
                    <a:pt x="3510" y="3207"/>
                  </a:moveTo>
                  <a:cubicBezTo>
                    <a:pt x="3763" y="1422"/>
                    <a:pt x="1909" y="1"/>
                    <a:pt x="254" y="709"/>
                  </a:cubicBezTo>
                  <a:cubicBezTo>
                    <a:pt x="1" y="2489"/>
                    <a:pt x="1854" y="3910"/>
                    <a:pt x="3510" y="320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4"/>
            <p:cNvSpPr/>
            <p:nvPr/>
          </p:nvSpPr>
          <p:spPr>
            <a:xfrm>
              <a:off x="4841977" y="4164895"/>
              <a:ext cx="183612" cy="175575"/>
            </a:xfrm>
            <a:custGeom>
              <a:avLst/>
              <a:gdLst/>
              <a:ahLst/>
              <a:cxnLst/>
              <a:rect l="l" t="t" r="r" b="b"/>
              <a:pathLst>
                <a:path w="6808" h="6510" extrusionOk="0">
                  <a:moveTo>
                    <a:pt x="42" y="2972"/>
                  </a:moveTo>
                  <a:cubicBezTo>
                    <a:pt x="0" y="4725"/>
                    <a:pt x="1601" y="5341"/>
                    <a:pt x="1518" y="6509"/>
                  </a:cubicBezTo>
                  <a:lnTo>
                    <a:pt x="4462" y="6509"/>
                  </a:lnTo>
                  <a:cubicBezTo>
                    <a:pt x="4462" y="5962"/>
                    <a:pt x="4540" y="5801"/>
                    <a:pt x="5336" y="4757"/>
                  </a:cubicBezTo>
                  <a:cubicBezTo>
                    <a:pt x="6808" y="2871"/>
                    <a:pt x="5409" y="1"/>
                    <a:pt x="2990" y="28"/>
                  </a:cubicBezTo>
                  <a:cubicBezTo>
                    <a:pt x="1362" y="28"/>
                    <a:pt x="42" y="1344"/>
                    <a:pt x="42" y="297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4"/>
            <p:cNvSpPr/>
            <p:nvPr/>
          </p:nvSpPr>
          <p:spPr>
            <a:xfrm>
              <a:off x="4869755" y="4237254"/>
              <a:ext cx="116025" cy="327524"/>
            </a:xfrm>
            <a:custGeom>
              <a:avLst/>
              <a:gdLst/>
              <a:ahLst/>
              <a:cxnLst/>
              <a:rect l="l" t="t" r="r" b="b"/>
              <a:pathLst>
                <a:path w="4302" h="12144" extrusionOk="0">
                  <a:moveTo>
                    <a:pt x="3142" y="4116"/>
                  </a:moveTo>
                  <a:lnTo>
                    <a:pt x="3142" y="4723"/>
                  </a:lnTo>
                  <a:lnTo>
                    <a:pt x="773" y="4723"/>
                  </a:lnTo>
                  <a:lnTo>
                    <a:pt x="773" y="4116"/>
                  </a:lnTo>
                  <a:close/>
                  <a:moveTo>
                    <a:pt x="3142" y="5270"/>
                  </a:moveTo>
                  <a:lnTo>
                    <a:pt x="3142" y="5578"/>
                  </a:lnTo>
                  <a:cubicBezTo>
                    <a:pt x="3142" y="5744"/>
                    <a:pt x="3004" y="5877"/>
                    <a:pt x="2839" y="5877"/>
                  </a:cubicBezTo>
                  <a:lnTo>
                    <a:pt x="1072" y="5877"/>
                  </a:lnTo>
                  <a:cubicBezTo>
                    <a:pt x="907" y="5877"/>
                    <a:pt x="773" y="5744"/>
                    <a:pt x="773" y="5574"/>
                  </a:cubicBezTo>
                  <a:lnTo>
                    <a:pt x="773" y="5270"/>
                  </a:lnTo>
                  <a:close/>
                  <a:moveTo>
                    <a:pt x="1366" y="0"/>
                  </a:moveTo>
                  <a:cubicBezTo>
                    <a:pt x="1144" y="0"/>
                    <a:pt x="962" y="281"/>
                    <a:pt x="1160" y="496"/>
                  </a:cubicBezTo>
                  <a:lnTo>
                    <a:pt x="1666" y="1002"/>
                  </a:lnTo>
                  <a:lnTo>
                    <a:pt x="1666" y="3536"/>
                  </a:lnTo>
                  <a:lnTo>
                    <a:pt x="484" y="3536"/>
                  </a:lnTo>
                  <a:cubicBezTo>
                    <a:pt x="323" y="3536"/>
                    <a:pt x="194" y="3670"/>
                    <a:pt x="194" y="3826"/>
                  </a:cubicBezTo>
                  <a:lnTo>
                    <a:pt x="194" y="5606"/>
                  </a:lnTo>
                  <a:cubicBezTo>
                    <a:pt x="194" y="6094"/>
                    <a:pt x="585" y="6485"/>
                    <a:pt x="1072" y="6485"/>
                  </a:cubicBezTo>
                  <a:lnTo>
                    <a:pt x="1666" y="6485"/>
                  </a:lnTo>
                  <a:lnTo>
                    <a:pt x="1666" y="9230"/>
                  </a:lnTo>
                  <a:lnTo>
                    <a:pt x="511" y="8343"/>
                  </a:lnTo>
                  <a:cubicBezTo>
                    <a:pt x="457" y="8302"/>
                    <a:pt x="392" y="8281"/>
                    <a:pt x="328" y="8281"/>
                  </a:cubicBezTo>
                  <a:cubicBezTo>
                    <a:pt x="255" y="8281"/>
                    <a:pt x="183" y="8307"/>
                    <a:pt x="129" y="8361"/>
                  </a:cubicBezTo>
                  <a:cubicBezTo>
                    <a:pt x="1" y="8485"/>
                    <a:pt x="15" y="8692"/>
                    <a:pt x="152" y="8798"/>
                  </a:cubicBezTo>
                  <a:lnTo>
                    <a:pt x="1689" y="9976"/>
                  </a:lnTo>
                  <a:cubicBezTo>
                    <a:pt x="1877" y="11093"/>
                    <a:pt x="2829" y="12009"/>
                    <a:pt x="3956" y="12142"/>
                  </a:cubicBezTo>
                  <a:cubicBezTo>
                    <a:pt x="3968" y="12143"/>
                    <a:pt x="3979" y="12144"/>
                    <a:pt x="3990" y="12144"/>
                  </a:cubicBezTo>
                  <a:cubicBezTo>
                    <a:pt x="4133" y="12144"/>
                    <a:pt x="4261" y="12038"/>
                    <a:pt x="4283" y="11894"/>
                  </a:cubicBezTo>
                  <a:cubicBezTo>
                    <a:pt x="4301" y="11733"/>
                    <a:pt x="4191" y="11590"/>
                    <a:pt x="4030" y="11567"/>
                  </a:cubicBezTo>
                  <a:cubicBezTo>
                    <a:pt x="3174" y="11466"/>
                    <a:pt x="2443" y="10785"/>
                    <a:pt x="2268" y="9939"/>
                  </a:cubicBezTo>
                  <a:lnTo>
                    <a:pt x="3758" y="8798"/>
                  </a:lnTo>
                  <a:cubicBezTo>
                    <a:pt x="3887" y="8702"/>
                    <a:pt x="3910" y="8518"/>
                    <a:pt x="3814" y="8393"/>
                  </a:cubicBezTo>
                  <a:cubicBezTo>
                    <a:pt x="3754" y="8318"/>
                    <a:pt x="3668" y="8279"/>
                    <a:pt x="3582" y="8279"/>
                  </a:cubicBezTo>
                  <a:cubicBezTo>
                    <a:pt x="3521" y="8279"/>
                    <a:pt x="3460" y="8298"/>
                    <a:pt x="3409" y="8338"/>
                  </a:cubicBezTo>
                  <a:lnTo>
                    <a:pt x="2245" y="9230"/>
                  </a:lnTo>
                  <a:lnTo>
                    <a:pt x="2245" y="6485"/>
                  </a:lnTo>
                  <a:lnTo>
                    <a:pt x="2839" y="6485"/>
                  </a:lnTo>
                  <a:cubicBezTo>
                    <a:pt x="3326" y="6485"/>
                    <a:pt x="3717" y="6094"/>
                    <a:pt x="3717" y="5606"/>
                  </a:cubicBezTo>
                  <a:lnTo>
                    <a:pt x="3717" y="3826"/>
                  </a:lnTo>
                  <a:cubicBezTo>
                    <a:pt x="3717" y="3670"/>
                    <a:pt x="3588" y="3536"/>
                    <a:pt x="3427" y="3536"/>
                  </a:cubicBezTo>
                  <a:lnTo>
                    <a:pt x="2245" y="3536"/>
                  </a:lnTo>
                  <a:lnTo>
                    <a:pt x="2245" y="1002"/>
                  </a:lnTo>
                  <a:lnTo>
                    <a:pt x="2742" y="501"/>
                  </a:lnTo>
                  <a:cubicBezTo>
                    <a:pt x="2843" y="400"/>
                    <a:pt x="2866" y="234"/>
                    <a:pt x="2779" y="119"/>
                  </a:cubicBezTo>
                  <a:cubicBezTo>
                    <a:pt x="2719" y="42"/>
                    <a:pt x="2630" y="2"/>
                    <a:pt x="2543" y="2"/>
                  </a:cubicBezTo>
                  <a:cubicBezTo>
                    <a:pt x="2469" y="2"/>
                    <a:pt x="2396" y="30"/>
                    <a:pt x="2342" y="87"/>
                  </a:cubicBezTo>
                  <a:lnTo>
                    <a:pt x="1955" y="473"/>
                  </a:lnTo>
                  <a:lnTo>
                    <a:pt x="1569" y="87"/>
                  </a:lnTo>
                  <a:cubicBezTo>
                    <a:pt x="1504" y="26"/>
                    <a:pt x="1433" y="0"/>
                    <a:pt x="1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4"/>
            <p:cNvSpPr/>
            <p:nvPr/>
          </p:nvSpPr>
          <p:spPr>
            <a:xfrm>
              <a:off x="5008432" y="4168293"/>
              <a:ext cx="44581" cy="28642"/>
            </a:xfrm>
            <a:custGeom>
              <a:avLst/>
              <a:gdLst/>
              <a:ahLst/>
              <a:cxnLst/>
              <a:rect l="l" t="t" r="r" b="b"/>
              <a:pathLst>
                <a:path w="1653" h="1062" extrusionOk="0">
                  <a:moveTo>
                    <a:pt x="1239" y="1"/>
                  </a:moveTo>
                  <a:cubicBezTo>
                    <a:pt x="1192" y="1"/>
                    <a:pt x="1142" y="13"/>
                    <a:pt x="1091" y="40"/>
                  </a:cubicBezTo>
                  <a:lnTo>
                    <a:pt x="258" y="523"/>
                  </a:lnTo>
                  <a:cubicBezTo>
                    <a:pt x="1" y="671"/>
                    <a:pt x="111" y="1062"/>
                    <a:pt x="401" y="1062"/>
                  </a:cubicBezTo>
                  <a:cubicBezTo>
                    <a:pt x="452" y="1062"/>
                    <a:pt x="498" y="1048"/>
                    <a:pt x="544" y="1025"/>
                  </a:cubicBezTo>
                  <a:lnTo>
                    <a:pt x="1376" y="542"/>
                  </a:lnTo>
                  <a:cubicBezTo>
                    <a:pt x="1653" y="370"/>
                    <a:pt x="1497" y="1"/>
                    <a:pt x="1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4"/>
            <p:cNvSpPr/>
            <p:nvPr/>
          </p:nvSpPr>
          <p:spPr>
            <a:xfrm>
              <a:off x="5023831" y="4236849"/>
              <a:ext cx="46658" cy="15670"/>
            </a:xfrm>
            <a:custGeom>
              <a:avLst/>
              <a:gdLst/>
              <a:ahLst/>
              <a:cxnLst/>
              <a:rect l="l" t="t" r="r" b="b"/>
              <a:pathLst>
                <a:path w="1730" h="581" extrusionOk="0">
                  <a:moveTo>
                    <a:pt x="382" y="1"/>
                  </a:moveTo>
                  <a:cubicBezTo>
                    <a:pt x="0" y="14"/>
                    <a:pt x="0" y="566"/>
                    <a:pt x="382" y="580"/>
                  </a:cubicBezTo>
                  <a:lnTo>
                    <a:pt x="1343" y="580"/>
                  </a:lnTo>
                  <a:cubicBezTo>
                    <a:pt x="1730" y="566"/>
                    <a:pt x="1730" y="14"/>
                    <a:pt x="1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4"/>
            <p:cNvSpPr/>
            <p:nvPr/>
          </p:nvSpPr>
          <p:spPr>
            <a:xfrm>
              <a:off x="5007919" y="4292837"/>
              <a:ext cx="44581" cy="28642"/>
            </a:xfrm>
            <a:custGeom>
              <a:avLst/>
              <a:gdLst/>
              <a:ahLst/>
              <a:cxnLst/>
              <a:rect l="l" t="t" r="r" b="b"/>
              <a:pathLst>
                <a:path w="1653" h="1062" extrusionOk="0">
                  <a:moveTo>
                    <a:pt x="415" y="1"/>
                  </a:moveTo>
                  <a:cubicBezTo>
                    <a:pt x="157" y="1"/>
                    <a:pt x="1" y="370"/>
                    <a:pt x="277" y="542"/>
                  </a:cubicBezTo>
                  <a:lnTo>
                    <a:pt x="1105" y="1025"/>
                  </a:lnTo>
                  <a:cubicBezTo>
                    <a:pt x="1151" y="1048"/>
                    <a:pt x="1202" y="1061"/>
                    <a:pt x="1253" y="1061"/>
                  </a:cubicBezTo>
                  <a:cubicBezTo>
                    <a:pt x="1542" y="1061"/>
                    <a:pt x="1653" y="670"/>
                    <a:pt x="1395" y="523"/>
                  </a:cubicBezTo>
                  <a:lnTo>
                    <a:pt x="563" y="40"/>
                  </a:lnTo>
                  <a:cubicBezTo>
                    <a:pt x="511" y="13"/>
                    <a:pt x="461"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4"/>
            <p:cNvSpPr/>
            <p:nvPr/>
          </p:nvSpPr>
          <p:spPr>
            <a:xfrm>
              <a:off x="4792191" y="4168293"/>
              <a:ext cx="44608" cy="28642"/>
            </a:xfrm>
            <a:custGeom>
              <a:avLst/>
              <a:gdLst/>
              <a:ahLst/>
              <a:cxnLst/>
              <a:rect l="l" t="t" r="r" b="b"/>
              <a:pathLst>
                <a:path w="1654" h="1062" extrusionOk="0">
                  <a:moveTo>
                    <a:pt x="415" y="1"/>
                  </a:moveTo>
                  <a:cubicBezTo>
                    <a:pt x="157" y="1"/>
                    <a:pt x="1" y="370"/>
                    <a:pt x="273" y="542"/>
                  </a:cubicBezTo>
                  <a:lnTo>
                    <a:pt x="1106" y="1025"/>
                  </a:lnTo>
                  <a:cubicBezTo>
                    <a:pt x="1152" y="1048"/>
                    <a:pt x="1203" y="1062"/>
                    <a:pt x="1253" y="1062"/>
                  </a:cubicBezTo>
                  <a:cubicBezTo>
                    <a:pt x="1543" y="1062"/>
                    <a:pt x="1653" y="671"/>
                    <a:pt x="1396" y="523"/>
                  </a:cubicBezTo>
                  <a:lnTo>
                    <a:pt x="563" y="40"/>
                  </a:lnTo>
                  <a:cubicBezTo>
                    <a:pt x="512" y="13"/>
                    <a:pt x="462"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4"/>
            <p:cNvSpPr/>
            <p:nvPr/>
          </p:nvSpPr>
          <p:spPr>
            <a:xfrm>
              <a:off x="4776738" y="4236849"/>
              <a:ext cx="42694" cy="15670"/>
            </a:xfrm>
            <a:custGeom>
              <a:avLst/>
              <a:gdLst/>
              <a:ahLst/>
              <a:cxnLst/>
              <a:rect l="l" t="t" r="r" b="b"/>
              <a:pathLst>
                <a:path w="1583" h="581" extrusionOk="0">
                  <a:moveTo>
                    <a:pt x="317" y="1"/>
                  </a:moveTo>
                  <a:cubicBezTo>
                    <a:pt x="175" y="1"/>
                    <a:pt x="46" y="102"/>
                    <a:pt x="23" y="244"/>
                  </a:cubicBezTo>
                  <a:cubicBezTo>
                    <a:pt x="0" y="424"/>
                    <a:pt x="138" y="580"/>
                    <a:pt x="308" y="580"/>
                  </a:cubicBezTo>
                  <a:lnTo>
                    <a:pt x="1270" y="580"/>
                  </a:lnTo>
                  <a:cubicBezTo>
                    <a:pt x="1444" y="580"/>
                    <a:pt x="1582" y="424"/>
                    <a:pt x="1555" y="244"/>
                  </a:cubicBezTo>
                  <a:cubicBezTo>
                    <a:pt x="1536" y="102"/>
                    <a:pt x="1408"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4"/>
            <p:cNvSpPr/>
            <p:nvPr/>
          </p:nvSpPr>
          <p:spPr>
            <a:xfrm>
              <a:off x="4792191" y="4292837"/>
              <a:ext cx="45121" cy="28723"/>
            </a:xfrm>
            <a:custGeom>
              <a:avLst/>
              <a:gdLst/>
              <a:ahLst/>
              <a:cxnLst/>
              <a:rect l="l" t="t" r="r" b="b"/>
              <a:pathLst>
                <a:path w="1673" h="1065" extrusionOk="0">
                  <a:moveTo>
                    <a:pt x="1256" y="1"/>
                  </a:moveTo>
                  <a:cubicBezTo>
                    <a:pt x="1209" y="1"/>
                    <a:pt x="1158" y="13"/>
                    <a:pt x="1106" y="40"/>
                  </a:cubicBezTo>
                  <a:lnTo>
                    <a:pt x="273" y="523"/>
                  </a:lnTo>
                  <a:cubicBezTo>
                    <a:pt x="1" y="695"/>
                    <a:pt x="157" y="1064"/>
                    <a:pt x="415" y="1064"/>
                  </a:cubicBezTo>
                  <a:cubicBezTo>
                    <a:pt x="462" y="1064"/>
                    <a:pt x="512" y="1052"/>
                    <a:pt x="563" y="1025"/>
                  </a:cubicBezTo>
                  <a:lnTo>
                    <a:pt x="1396" y="542"/>
                  </a:lnTo>
                  <a:cubicBezTo>
                    <a:pt x="1672" y="370"/>
                    <a:pt x="1517" y="1"/>
                    <a:pt x="1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74"/>
          <p:cNvGrpSpPr/>
          <p:nvPr/>
        </p:nvGrpSpPr>
        <p:grpSpPr>
          <a:xfrm>
            <a:off x="5475353" y="4089585"/>
            <a:ext cx="295996" cy="398751"/>
            <a:chOff x="5475353" y="4165785"/>
            <a:chExt cx="295996" cy="398751"/>
          </a:xfrm>
        </p:grpSpPr>
        <p:sp>
          <p:nvSpPr>
            <p:cNvPr id="5139" name="Google Shape;5139;p74"/>
            <p:cNvSpPr/>
            <p:nvPr/>
          </p:nvSpPr>
          <p:spPr>
            <a:xfrm>
              <a:off x="5514296" y="4235851"/>
              <a:ext cx="140190" cy="249365"/>
            </a:xfrm>
            <a:custGeom>
              <a:avLst/>
              <a:gdLst/>
              <a:ahLst/>
              <a:cxnLst/>
              <a:rect l="l" t="t" r="r" b="b"/>
              <a:pathLst>
                <a:path w="5198" h="9246" extrusionOk="0">
                  <a:moveTo>
                    <a:pt x="5198" y="6371"/>
                  </a:moveTo>
                  <a:lnTo>
                    <a:pt x="5198" y="1"/>
                  </a:lnTo>
                  <a:lnTo>
                    <a:pt x="0" y="1"/>
                  </a:lnTo>
                  <a:lnTo>
                    <a:pt x="0" y="9246"/>
                  </a:lnTo>
                  <a:lnTo>
                    <a:pt x="3473" y="9246"/>
                  </a:lnTo>
                  <a:cubicBezTo>
                    <a:pt x="3372" y="7999"/>
                    <a:pt x="4112" y="6840"/>
                    <a:pt x="5198" y="63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4"/>
            <p:cNvSpPr/>
            <p:nvPr/>
          </p:nvSpPr>
          <p:spPr>
            <a:xfrm>
              <a:off x="5540133" y="4288900"/>
              <a:ext cx="86951" cy="143373"/>
            </a:xfrm>
            <a:custGeom>
              <a:avLst/>
              <a:gdLst/>
              <a:ahLst/>
              <a:cxnLst/>
              <a:rect l="l" t="t" r="r" b="b"/>
              <a:pathLst>
                <a:path w="3224" h="5316" extrusionOk="0">
                  <a:moveTo>
                    <a:pt x="1756" y="1681"/>
                  </a:moveTo>
                  <a:lnTo>
                    <a:pt x="1627" y="2173"/>
                  </a:lnTo>
                  <a:cubicBezTo>
                    <a:pt x="1614" y="2224"/>
                    <a:pt x="1609" y="2279"/>
                    <a:pt x="1627" y="2334"/>
                  </a:cubicBezTo>
                  <a:cubicBezTo>
                    <a:pt x="1664" y="2463"/>
                    <a:pt x="1779" y="2541"/>
                    <a:pt x="1903" y="2541"/>
                  </a:cubicBezTo>
                  <a:lnTo>
                    <a:pt x="2340" y="2541"/>
                  </a:lnTo>
                  <a:lnTo>
                    <a:pt x="1531" y="3636"/>
                  </a:lnTo>
                  <a:lnTo>
                    <a:pt x="1660" y="3144"/>
                  </a:lnTo>
                  <a:cubicBezTo>
                    <a:pt x="1673" y="3089"/>
                    <a:pt x="1678" y="3033"/>
                    <a:pt x="1660" y="2983"/>
                  </a:cubicBezTo>
                  <a:cubicBezTo>
                    <a:pt x="1623" y="2854"/>
                    <a:pt x="1508" y="2771"/>
                    <a:pt x="1384" y="2771"/>
                  </a:cubicBezTo>
                  <a:lnTo>
                    <a:pt x="947" y="2771"/>
                  </a:lnTo>
                  <a:lnTo>
                    <a:pt x="1756" y="1681"/>
                  </a:lnTo>
                  <a:close/>
                  <a:moveTo>
                    <a:pt x="2425" y="1"/>
                  </a:moveTo>
                  <a:cubicBezTo>
                    <a:pt x="2343" y="1"/>
                    <a:pt x="2260" y="36"/>
                    <a:pt x="2198" y="117"/>
                  </a:cubicBezTo>
                  <a:lnTo>
                    <a:pt x="142" y="2891"/>
                  </a:lnTo>
                  <a:cubicBezTo>
                    <a:pt x="0" y="3073"/>
                    <a:pt x="139" y="3351"/>
                    <a:pt x="366" y="3351"/>
                  </a:cubicBezTo>
                  <a:cubicBezTo>
                    <a:pt x="368" y="3351"/>
                    <a:pt x="370" y="3351"/>
                    <a:pt x="372" y="3351"/>
                  </a:cubicBezTo>
                  <a:lnTo>
                    <a:pt x="1006" y="3351"/>
                  </a:lnTo>
                  <a:lnTo>
                    <a:pt x="579" y="4951"/>
                  </a:lnTo>
                  <a:cubicBezTo>
                    <a:pt x="522" y="5158"/>
                    <a:pt x="690" y="5315"/>
                    <a:pt x="863" y="5315"/>
                  </a:cubicBezTo>
                  <a:cubicBezTo>
                    <a:pt x="945" y="5315"/>
                    <a:pt x="1027" y="5281"/>
                    <a:pt x="1089" y="5200"/>
                  </a:cubicBezTo>
                  <a:lnTo>
                    <a:pt x="3145" y="2426"/>
                  </a:lnTo>
                  <a:cubicBezTo>
                    <a:pt x="3210" y="2339"/>
                    <a:pt x="3223" y="2219"/>
                    <a:pt x="3173" y="2123"/>
                  </a:cubicBezTo>
                  <a:cubicBezTo>
                    <a:pt x="3122" y="2026"/>
                    <a:pt x="3026" y="1966"/>
                    <a:pt x="2915" y="1966"/>
                  </a:cubicBezTo>
                  <a:lnTo>
                    <a:pt x="2280" y="1966"/>
                  </a:lnTo>
                  <a:lnTo>
                    <a:pt x="2708" y="366"/>
                  </a:lnTo>
                  <a:cubicBezTo>
                    <a:pt x="2761" y="157"/>
                    <a:pt x="2596" y="1"/>
                    <a:pt x="2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4"/>
            <p:cNvSpPr/>
            <p:nvPr/>
          </p:nvSpPr>
          <p:spPr>
            <a:xfrm>
              <a:off x="5633123" y="4440414"/>
              <a:ext cx="107179" cy="33766"/>
            </a:xfrm>
            <a:custGeom>
              <a:avLst/>
              <a:gdLst/>
              <a:ahLst/>
              <a:cxnLst/>
              <a:rect l="l" t="t" r="r" b="b"/>
              <a:pathLst>
                <a:path w="3974" h="1252" extrusionOk="0">
                  <a:moveTo>
                    <a:pt x="1954" y="0"/>
                  </a:moveTo>
                  <a:cubicBezTo>
                    <a:pt x="1276" y="0"/>
                    <a:pt x="599" y="253"/>
                    <a:pt x="116" y="759"/>
                  </a:cubicBezTo>
                  <a:cubicBezTo>
                    <a:pt x="1" y="870"/>
                    <a:pt x="1" y="1054"/>
                    <a:pt x="116" y="1169"/>
                  </a:cubicBezTo>
                  <a:cubicBezTo>
                    <a:pt x="171" y="1224"/>
                    <a:pt x="244" y="1251"/>
                    <a:pt x="318" y="1251"/>
                  </a:cubicBezTo>
                  <a:cubicBezTo>
                    <a:pt x="392" y="1251"/>
                    <a:pt x="465" y="1224"/>
                    <a:pt x="520" y="1169"/>
                  </a:cubicBezTo>
                  <a:cubicBezTo>
                    <a:pt x="907" y="787"/>
                    <a:pt x="1413" y="575"/>
                    <a:pt x="1955" y="575"/>
                  </a:cubicBezTo>
                  <a:cubicBezTo>
                    <a:pt x="2494" y="575"/>
                    <a:pt x="3004" y="787"/>
                    <a:pt x="3386" y="1169"/>
                  </a:cubicBezTo>
                  <a:cubicBezTo>
                    <a:pt x="3441" y="1224"/>
                    <a:pt x="3515" y="1251"/>
                    <a:pt x="3588" y="1251"/>
                  </a:cubicBezTo>
                  <a:cubicBezTo>
                    <a:pt x="3590" y="1251"/>
                    <a:pt x="3592" y="1251"/>
                    <a:pt x="3594" y="1251"/>
                  </a:cubicBezTo>
                  <a:cubicBezTo>
                    <a:pt x="3843" y="1251"/>
                    <a:pt x="3973" y="937"/>
                    <a:pt x="3795" y="759"/>
                  </a:cubicBezTo>
                  <a:cubicBezTo>
                    <a:pt x="3310" y="253"/>
                    <a:pt x="2632" y="0"/>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4"/>
            <p:cNvSpPr/>
            <p:nvPr/>
          </p:nvSpPr>
          <p:spPr>
            <a:xfrm>
              <a:off x="5652838" y="4471536"/>
              <a:ext cx="66023" cy="24758"/>
            </a:xfrm>
            <a:custGeom>
              <a:avLst/>
              <a:gdLst/>
              <a:ahLst/>
              <a:cxnLst/>
              <a:rect l="l" t="t" r="r" b="b"/>
              <a:pathLst>
                <a:path w="2448" h="918" extrusionOk="0">
                  <a:moveTo>
                    <a:pt x="1224" y="1"/>
                  </a:moveTo>
                  <a:cubicBezTo>
                    <a:pt x="838" y="1"/>
                    <a:pt x="475" y="148"/>
                    <a:pt x="199" y="424"/>
                  </a:cubicBezTo>
                  <a:cubicBezTo>
                    <a:pt x="0" y="636"/>
                    <a:pt x="184" y="917"/>
                    <a:pt x="407" y="917"/>
                  </a:cubicBezTo>
                  <a:cubicBezTo>
                    <a:pt x="474" y="917"/>
                    <a:pt x="544" y="892"/>
                    <a:pt x="608" y="833"/>
                  </a:cubicBezTo>
                  <a:cubicBezTo>
                    <a:pt x="769" y="663"/>
                    <a:pt x="996" y="578"/>
                    <a:pt x="1222" y="578"/>
                  </a:cubicBezTo>
                  <a:cubicBezTo>
                    <a:pt x="1449" y="578"/>
                    <a:pt x="1675" y="663"/>
                    <a:pt x="1836" y="833"/>
                  </a:cubicBezTo>
                  <a:cubicBezTo>
                    <a:pt x="1901" y="893"/>
                    <a:pt x="1972" y="918"/>
                    <a:pt x="2039" y="918"/>
                  </a:cubicBezTo>
                  <a:cubicBezTo>
                    <a:pt x="2263" y="918"/>
                    <a:pt x="2447" y="640"/>
                    <a:pt x="2246" y="424"/>
                  </a:cubicBezTo>
                  <a:cubicBezTo>
                    <a:pt x="1970" y="148"/>
                    <a:pt x="1606" y="1"/>
                    <a:pt x="1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4"/>
            <p:cNvSpPr/>
            <p:nvPr/>
          </p:nvSpPr>
          <p:spPr>
            <a:xfrm>
              <a:off x="5678027" y="4502686"/>
              <a:ext cx="15535" cy="15562"/>
            </a:xfrm>
            <a:custGeom>
              <a:avLst/>
              <a:gdLst/>
              <a:ahLst/>
              <a:cxnLst/>
              <a:rect l="l" t="t" r="r" b="b"/>
              <a:pathLst>
                <a:path w="576" h="577" extrusionOk="0">
                  <a:moveTo>
                    <a:pt x="290" y="0"/>
                  </a:moveTo>
                  <a:cubicBezTo>
                    <a:pt x="130" y="0"/>
                    <a:pt x="1" y="129"/>
                    <a:pt x="1" y="290"/>
                  </a:cubicBezTo>
                  <a:cubicBezTo>
                    <a:pt x="8" y="481"/>
                    <a:pt x="148" y="576"/>
                    <a:pt x="288" y="576"/>
                  </a:cubicBezTo>
                  <a:cubicBezTo>
                    <a:pt x="428" y="576"/>
                    <a:pt x="569" y="481"/>
                    <a:pt x="576" y="290"/>
                  </a:cubicBezTo>
                  <a:cubicBezTo>
                    <a:pt x="576" y="129"/>
                    <a:pt x="447"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4"/>
            <p:cNvSpPr/>
            <p:nvPr/>
          </p:nvSpPr>
          <p:spPr>
            <a:xfrm>
              <a:off x="5475353" y="4165785"/>
              <a:ext cx="295996" cy="398751"/>
            </a:xfrm>
            <a:custGeom>
              <a:avLst/>
              <a:gdLst/>
              <a:ahLst/>
              <a:cxnLst/>
              <a:rect l="l" t="t" r="r" b="b"/>
              <a:pathLst>
                <a:path w="10975" h="14785" extrusionOk="0">
                  <a:moveTo>
                    <a:pt x="4618" y="580"/>
                  </a:moveTo>
                  <a:cubicBezTo>
                    <a:pt x="4779" y="580"/>
                    <a:pt x="4908" y="708"/>
                    <a:pt x="4908" y="869"/>
                  </a:cubicBezTo>
                  <a:lnTo>
                    <a:pt x="4908" y="1155"/>
                  </a:lnTo>
                  <a:lnTo>
                    <a:pt x="3174" y="1155"/>
                  </a:lnTo>
                  <a:lnTo>
                    <a:pt x="3174" y="869"/>
                  </a:lnTo>
                  <a:cubicBezTo>
                    <a:pt x="3174" y="708"/>
                    <a:pt x="3307" y="580"/>
                    <a:pt x="3464" y="580"/>
                  </a:cubicBezTo>
                  <a:close/>
                  <a:moveTo>
                    <a:pt x="7221" y="1734"/>
                  </a:moveTo>
                  <a:cubicBezTo>
                    <a:pt x="7378" y="1734"/>
                    <a:pt x="7511" y="1863"/>
                    <a:pt x="7511" y="2024"/>
                  </a:cubicBezTo>
                  <a:lnTo>
                    <a:pt x="7511" y="8454"/>
                  </a:lnTo>
                  <a:cubicBezTo>
                    <a:pt x="5483" y="8606"/>
                    <a:pt x="4075" y="10795"/>
                    <a:pt x="4816" y="12713"/>
                  </a:cubicBezTo>
                  <a:lnTo>
                    <a:pt x="865" y="12713"/>
                  </a:lnTo>
                  <a:cubicBezTo>
                    <a:pt x="704" y="12713"/>
                    <a:pt x="575" y="12580"/>
                    <a:pt x="575" y="12423"/>
                  </a:cubicBezTo>
                  <a:lnTo>
                    <a:pt x="575" y="2024"/>
                  </a:lnTo>
                  <a:cubicBezTo>
                    <a:pt x="575" y="1863"/>
                    <a:pt x="704" y="1734"/>
                    <a:pt x="865" y="1734"/>
                  </a:cubicBezTo>
                  <a:close/>
                  <a:moveTo>
                    <a:pt x="7803" y="9039"/>
                  </a:moveTo>
                  <a:cubicBezTo>
                    <a:pt x="9071" y="9039"/>
                    <a:pt x="10340" y="9900"/>
                    <a:pt x="10404" y="11623"/>
                  </a:cubicBezTo>
                  <a:cubicBezTo>
                    <a:pt x="10404" y="13058"/>
                    <a:pt x="9236" y="14226"/>
                    <a:pt x="7805" y="14226"/>
                  </a:cubicBezTo>
                  <a:cubicBezTo>
                    <a:pt x="6370" y="14226"/>
                    <a:pt x="5202" y="13058"/>
                    <a:pt x="5202" y="11623"/>
                  </a:cubicBezTo>
                  <a:cubicBezTo>
                    <a:pt x="5267" y="9900"/>
                    <a:pt x="6535" y="9039"/>
                    <a:pt x="7803" y="9039"/>
                  </a:cubicBezTo>
                  <a:close/>
                  <a:moveTo>
                    <a:pt x="3464" y="0"/>
                  </a:moveTo>
                  <a:cubicBezTo>
                    <a:pt x="2985" y="0"/>
                    <a:pt x="2599" y="391"/>
                    <a:pt x="2599" y="869"/>
                  </a:cubicBezTo>
                  <a:lnTo>
                    <a:pt x="2599" y="1155"/>
                  </a:lnTo>
                  <a:lnTo>
                    <a:pt x="865" y="1155"/>
                  </a:lnTo>
                  <a:cubicBezTo>
                    <a:pt x="387" y="1155"/>
                    <a:pt x="0" y="1545"/>
                    <a:pt x="0" y="2024"/>
                  </a:cubicBezTo>
                  <a:lnTo>
                    <a:pt x="0" y="12423"/>
                  </a:lnTo>
                  <a:cubicBezTo>
                    <a:pt x="0" y="12902"/>
                    <a:pt x="387" y="13288"/>
                    <a:pt x="865" y="13288"/>
                  </a:cubicBezTo>
                  <a:lnTo>
                    <a:pt x="5096" y="13288"/>
                  </a:lnTo>
                  <a:cubicBezTo>
                    <a:pt x="5734" y="14320"/>
                    <a:pt x="6747" y="14785"/>
                    <a:pt x="7753" y="14785"/>
                  </a:cubicBezTo>
                  <a:cubicBezTo>
                    <a:pt x="9366" y="14785"/>
                    <a:pt x="10963" y="13590"/>
                    <a:pt x="10975" y="11618"/>
                  </a:cubicBezTo>
                  <a:cubicBezTo>
                    <a:pt x="10975" y="9962"/>
                    <a:pt x="9705" y="8601"/>
                    <a:pt x="8086" y="8454"/>
                  </a:cubicBezTo>
                  <a:lnTo>
                    <a:pt x="8086" y="2024"/>
                  </a:lnTo>
                  <a:cubicBezTo>
                    <a:pt x="8086" y="1545"/>
                    <a:pt x="7700" y="1155"/>
                    <a:pt x="7221" y="1155"/>
                  </a:cubicBezTo>
                  <a:lnTo>
                    <a:pt x="5487" y="1155"/>
                  </a:lnTo>
                  <a:lnTo>
                    <a:pt x="5487" y="869"/>
                  </a:lnTo>
                  <a:cubicBezTo>
                    <a:pt x="5487" y="391"/>
                    <a:pt x="5096" y="0"/>
                    <a:pt x="4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74"/>
          <p:cNvGrpSpPr/>
          <p:nvPr/>
        </p:nvGrpSpPr>
        <p:grpSpPr>
          <a:xfrm>
            <a:off x="6176071" y="4089585"/>
            <a:ext cx="295996" cy="398831"/>
            <a:chOff x="6176071" y="4165785"/>
            <a:chExt cx="295996" cy="398831"/>
          </a:xfrm>
        </p:grpSpPr>
        <p:sp>
          <p:nvSpPr>
            <p:cNvPr id="5146" name="Google Shape;5146;p74"/>
            <p:cNvSpPr/>
            <p:nvPr/>
          </p:nvSpPr>
          <p:spPr>
            <a:xfrm>
              <a:off x="6246164" y="4313766"/>
              <a:ext cx="171448" cy="180753"/>
            </a:xfrm>
            <a:custGeom>
              <a:avLst/>
              <a:gdLst/>
              <a:ahLst/>
              <a:cxnLst/>
              <a:rect l="l" t="t" r="r" b="b"/>
              <a:pathLst>
                <a:path w="6357" h="6702" extrusionOk="0">
                  <a:moveTo>
                    <a:pt x="6357" y="5083"/>
                  </a:moveTo>
                  <a:lnTo>
                    <a:pt x="6357" y="290"/>
                  </a:lnTo>
                  <a:cubicBezTo>
                    <a:pt x="5841" y="299"/>
                    <a:pt x="5796" y="0"/>
                    <a:pt x="5285" y="0"/>
                  </a:cubicBezTo>
                  <a:cubicBezTo>
                    <a:pt x="4779" y="0"/>
                    <a:pt x="4742" y="290"/>
                    <a:pt x="4232" y="290"/>
                  </a:cubicBezTo>
                  <a:cubicBezTo>
                    <a:pt x="3721" y="290"/>
                    <a:pt x="3689" y="0"/>
                    <a:pt x="3178" y="0"/>
                  </a:cubicBezTo>
                  <a:cubicBezTo>
                    <a:pt x="2668" y="0"/>
                    <a:pt x="2631" y="290"/>
                    <a:pt x="2125" y="290"/>
                  </a:cubicBezTo>
                  <a:cubicBezTo>
                    <a:pt x="1615" y="290"/>
                    <a:pt x="1578" y="0"/>
                    <a:pt x="1067" y="0"/>
                  </a:cubicBezTo>
                  <a:cubicBezTo>
                    <a:pt x="557" y="0"/>
                    <a:pt x="515" y="299"/>
                    <a:pt x="0" y="290"/>
                  </a:cubicBezTo>
                  <a:lnTo>
                    <a:pt x="0" y="6702"/>
                  </a:lnTo>
                  <a:lnTo>
                    <a:pt x="6324" y="6702"/>
                  </a:lnTo>
                  <a:lnTo>
                    <a:pt x="6324" y="508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4"/>
            <p:cNvSpPr/>
            <p:nvPr/>
          </p:nvSpPr>
          <p:spPr>
            <a:xfrm>
              <a:off x="6279148" y="4165785"/>
              <a:ext cx="107071" cy="33874"/>
            </a:xfrm>
            <a:custGeom>
              <a:avLst/>
              <a:gdLst/>
              <a:ahLst/>
              <a:cxnLst/>
              <a:rect l="l" t="t" r="r" b="b"/>
              <a:pathLst>
                <a:path w="3970" h="1256" extrusionOk="0">
                  <a:moveTo>
                    <a:pt x="1951" y="0"/>
                  </a:moveTo>
                  <a:cubicBezTo>
                    <a:pt x="1256" y="0"/>
                    <a:pt x="603" y="271"/>
                    <a:pt x="111" y="759"/>
                  </a:cubicBezTo>
                  <a:cubicBezTo>
                    <a:pt x="1" y="874"/>
                    <a:pt x="1" y="1058"/>
                    <a:pt x="111" y="1168"/>
                  </a:cubicBezTo>
                  <a:cubicBezTo>
                    <a:pt x="169" y="1226"/>
                    <a:pt x="243" y="1255"/>
                    <a:pt x="317" y="1255"/>
                  </a:cubicBezTo>
                  <a:cubicBezTo>
                    <a:pt x="392" y="1255"/>
                    <a:pt x="465" y="1226"/>
                    <a:pt x="520" y="1168"/>
                  </a:cubicBezTo>
                  <a:cubicBezTo>
                    <a:pt x="902" y="787"/>
                    <a:pt x="1413" y="575"/>
                    <a:pt x="1951" y="575"/>
                  </a:cubicBezTo>
                  <a:cubicBezTo>
                    <a:pt x="2489" y="575"/>
                    <a:pt x="2999" y="787"/>
                    <a:pt x="3381" y="1168"/>
                  </a:cubicBezTo>
                  <a:cubicBezTo>
                    <a:pt x="3436" y="1224"/>
                    <a:pt x="3510" y="1256"/>
                    <a:pt x="3584" y="1256"/>
                  </a:cubicBezTo>
                  <a:cubicBezTo>
                    <a:pt x="3837" y="1256"/>
                    <a:pt x="3970" y="938"/>
                    <a:pt x="3791" y="759"/>
                  </a:cubicBezTo>
                  <a:cubicBezTo>
                    <a:pt x="3298" y="271"/>
                    <a:pt x="2645"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4"/>
            <p:cNvSpPr/>
            <p:nvPr/>
          </p:nvSpPr>
          <p:spPr>
            <a:xfrm>
              <a:off x="6298782" y="4196961"/>
              <a:ext cx="65456" cy="24705"/>
            </a:xfrm>
            <a:custGeom>
              <a:avLst/>
              <a:gdLst/>
              <a:ahLst/>
              <a:cxnLst/>
              <a:rect l="l" t="t" r="r" b="b"/>
              <a:pathLst>
                <a:path w="2427" h="916" extrusionOk="0">
                  <a:moveTo>
                    <a:pt x="1223" y="1"/>
                  </a:moveTo>
                  <a:cubicBezTo>
                    <a:pt x="847" y="1"/>
                    <a:pt x="471" y="141"/>
                    <a:pt x="202" y="422"/>
                  </a:cubicBezTo>
                  <a:cubicBezTo>
                    <a:pt x="0" y="637"/>
                    <a:pt x="185" y="916"/>
                    <a:pt x="408" y="916"/>
                  </a:cubicBezTo>
                  <a:cubicBezTo>
                    <a:pt x="476" y="916"/>
                    <a:pt x="546" y="891"/>
                    <a:pt x="611" y="831"/>
                  </a:cubicBezTo>
                  <a:cubicBezTo>
                    <a:pt x="772" y="665"/>
                    <a:pt x="993" y="578"/>
                    <a:pt x="1223" y="578"/>
                  </a:cubicBezTo>
                  <a:cubicBezTo>
                    <a:pt x="1453" y="578"/>
                    <a:pt x="1674" y="665"/>
                    <a:pt x="1835" y="831"/>
                  </a:cubicBezTo>
                  <a:cubicBezTo>
                    <a:pt x="1890" y="886"/>
                    <a:pt x="1968" y="914"/>
                    <a:pt x="2042" y="914"/>
                  </a:cubicBezTo>
                  <a:cubicBezTo>
                    <a:pt x="2043" y="914"/>
                    <a:pt x="2045" y="914"/>
                    <a:pt x="2047" y="914"/>
                  </a:cubicBezTo>
                  <a:cubicBezTo>
                    <a:pt x="2292" y="914"/>
                    <a:pt x="2427" y="600"/>
                    <a:pt x="2244" y="422"/>
                  </a:cubicBezTo>
                  <a:cubicBezTo>
                    <a:pt x="1975" y="141"/>
                    <a:pt x="1599" y="1"/>
                    <a:pt x="12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4"/>
            <p:cNvSpPr/>
            <p:nvPr/>
          </p:nvSpPr>
          <p:spPr>
            <a:xfrm>
              <a:off x="6176071" y="4228138"/>
              <a:ext cx="295996" cy="336478"/>
            </a:xfrm>
            <a:custGeom>
              <a:avLst/>
              <a:gdLst/>
              <a:ahLst/>
              <a:cxnLst/>
              <a:rect l="l" t="t" r="r" b="b"/>
              <a:pathLst>
                <a:path w="10975" h="12476" extrusionOk="0">
                  <a:moveTo>
                    <a:pt x="8376" y="866"/>
                  </a:moveTo>
                  <a:cubicBezTo>
                    <a:pt x="8537" y="866"/>
                    <a:pt x="8666" y="995"/>
                    <a:pt x="8666" y="1151"/>
                  </a:cubicBezTo>
                  <a:lnTo>
                    <a:pt x="8666" y="1441"/>
                  </a:lnTo>
                  <a:lnTo>
                    <a:pt x="2889" y="1441"/>
                  </a:lnTo>
                  <a:lnTo>
                    <a:pt x="2889" y="1151"/>
                  </a:lnTo>
                  <a:cubicBezTo>
                    <a:pt x="2889" y="995"/>
                    <a:pt x="3018" y="866"/>
                    <a:pt x="3179" y="866"/>
                  </a:cubicBezTo>
                  <a:close/>
                  <a:moveTo>
                    <a:pt x="10381" y="2021"/>
                  </a:moveTo>
                  <a:cubicBezTo>
                    <a:pt x="10294" y="2835"/>
                    <a:pt x="9747" y="4173"/>
                    <a:pt x="9245" y="4932"/>
                  </a:cubicBezTo>
                  <a:lnTo>
                    <a:pt x="9245" y="2021"/>
                  </a:lnTo>
                  <a:close/>
                  <a:moveTo>
                    <a:pt x="2309" y="2021"/>
                  </a:moveTo>
                  <a:lnTo>
                    <a:pt x="2309" y="3175"/>
                  </a:lnTo>
                  <a:lnTo>
                    <a:pt x="1445" y="3175"/>
                  </a:lnTo>
                  <a:cubicBezTo>
                    <a:pt x="1284" y="3175"/>
                    <a:pt x="1155" y="3304"/>
                    <a:pt x="1155" y="3465"/>
                  </a:cubicBezTo>
                  <a:lnTo>
                    <a:pt x="1155" y="5765"/>
                  </a:lnTo>
                  <a:cubicBezTo>
                    <a:pt x="1155" y="5912"/>
                    <a:pt x="1054" y="6041"/>
                    <a:pt x="911" y="6059"/>
                  </a:cubicBezTo>
                  <a:cubicBezTo>
                    <a:pt x="896" y="6061"/>
                    <a:pt x="880" y="6063"/>
                    <a:pt x="865" y="6063"/>
                  </a:cubicBezTo>
                  <a:cubicBezTo>
                    <a:pt x="706" y="6063"/>
                    <a:pt x="575" y="5934"/>
                    <a:pt x="575" y="5774"/>
                  </a:cubicBezTo>
                  <a:lnTo>
                    <a:pt x="575" y="2311"/>
                  </a:lnTo>
                  <a:cubicBezTo>
                    <a:pt x="575" y="2150"/>
                    <a:pt x="709" y="2021"/>
                    <a:pt x="865" y="2021"/>
                  </a:cubicBezTo>
                  <a:close/>
                  <a:moveTo>
                    <a:pt x="8666" y="2021"/>
                  </a:moveTo>
                  <a:lnTo>
                    <a:pt x="8666" y="9587"/>
                  </a:lnTo>
                  <a:lnTo>
                    <a:pt x="4333" y="9587"/>
                  </a:lnTo>
                  <a:lnTo>
                    <a:pt x="4333" y="8607"/>
                  </a:lnTo>
                  <a:lnTo>
                    <a:pt x="4614" y="8607"/>
                  </a:lnTo>
                  <a:cubicBezTo>
                    <a:pt x="4756" y="8607"/>
                    <a:pt x="4885" y="8501"/>
                    <a:pt x="4908" y="8359"/>
                  </a:cubicBezTo>
                  <a:cubicBezTo>
                    <a:pt x="4931" y="8179"/>
                    <a:pt x="4793" y="8028"/>
                    <a:pt x="4623" y="8028"/>
                  </a:cubicBezTo>
                  <a:lnTo>
                    <a:pt x="4333" y="8028"/>
                  </a:lnTo>
                  <a:lnTo>
                    <a:pt x="4333" y="7048"/>
                  </a:lnTo>
                  <a:lnTo>
                    <a:pt x="4614" y="7048"/>
                  </a:lnTo>
                  <a:cubicBezTo>
                    <a:pt x="4756" y="7048"/>
                    <a:pt x="4885" y="6942"/>
                    <a:pt x="4908" y="6800"/>
                  </a:cubicBezTo>
                  <a:cubicBezTo>
                    <a:pt x="4931" y="6620"/>
                    <a:pt x="4793" y="6468"/>
                    <a:pt x="4623" y="6468"/>
                  </a:cubicBezTo>
                  <a:lnTo>
                    <a:pt x="4333" y="6468"/>
                  </a:lnTo>
                  <a:lnTo>
                    <a:pt x="4333" y="5484"/>
                  </a:lnTo>
                  <a:lnTo>
                    <a:pt x="4614" y="5484"/>
                  </a:lnTo>
                  <a:cubicBezTo>
                    <a:pt x="4756" y="5484"/>
                    <a:pt x="4885" y="5383"/>
                    <a:pt x="4908" y="5240"/>
                  </a:cubicBezTo>
                  <a:cubicBezTo>
                    <a:pt x="4931" y="5061"/>
                    <a:pt x="4793" y="4909"/>
                    <a:pt x="4623" y="4909"/>
                  </a:cubicBezTo>
                  <a:lnTo>
                    <a:pt x="4333" y="4909"/>
                  </a:lnTo>
                  <a:lnTo>
                    <a:pt x="4333" y="4619"/>
                  </a:lnTo>
                  <a:cubicBezTo>
                    <a:pt x="4326" y="4429"/>
                    <a:pt x="4185" y="4333"/>
                    <a:pt x="4043" y="4333"/>
                  </a:cubicBezTo>
                  <a:cubicBezTo>
                    <a:pt x="3902" y="4333"/>
                    <a:pt x="3761" y="4429"/>
                    <a:pt x="3754" y="4619"/>
                  </a:cubicBezTo>
                  <a:lnTo>
                    <a:pt x="3754" y="9587"/>
                  </a:lnTo>
                  <a:lnTo>
                    <a:pt x="2889" y="9587"/>
                  </a:lnTo>
                  <a:lnTo>
                    <a:pt x="2889" y="2021"/>
                  </a:lnTo>
                  <a:close/>
                  <a:moveTo>
                    <a:pt x="8956" y="10166"/>
                  </a:moveTo>
                  <a:cubicBezTo>
                    <a:pt x="9112" y="10166"/>
                    <a:pt x="9245" y="10295"/>
                    <a:pt x="9245" y="10456"/>
                  </a:cubicBezTo>
                  <a:lnTo>
                    <a:pt x="9245" y="10741"/>
                  </a:lnTo>
                  <a:lnTo>
                    <a:pt x="5777" y="10741"/>
                  </a:lnTo>
                  <a:cubicBezTo>
                    <a:pt x="5672" y="10741"/>
                    <a:pt x="5580" y="10796"/>
                    <a:pt x="5529" y="10888"/>
                  </a:cubicBezTo>
                  <a:lnTo>
                    <a:pt x="4945" y="11900"/>
                  </a:lnTo>
                  <a:lnTo>
                    <a:pt x="2309" y="11900"/>
                  </a:lnTo>
                  <a:lnTo>
                    <a:pt x="2309" y="10456"/>
                  </a:lnTo>
                  <a:cubicBezTo>
                    <a:pt x="2309" y="10295"/>
                    <a:pt x="2438" y="10166"/>
                    <a:pt x="2599" y="10166"/>
                  </a:cubicBezTo>
                  <a:close/>
                  <a:moveTo>
                    <a:pt x="9245" y="11321"/>
                  </a:moveTo>
                  <a:lnTo>
                    <a:pt x="9245" y="11900"/>
                  </a:lnTo>
                  <a:lnTo>
                    <a:pt x="5612" y="11900"/>
                  </a:lnTo>
                  <a:lnTo>
                    <a:pt x="5943" y="11321"/>
                  </a:lnTo>
                  <a:close/>
                  <a:moveTo>
                    <a:pt x="5777" y="0"/>
                  </a:moveTo>
                  <a:cubicBezTo>
                    <a:pt x="5636" y="0"/>
                    <a:pt x="5495" y="96"/>
                    <a:pt x="5488" y="287"/>
                  </a:cubicBezTo>
                  <a:lnTo>
                    <a:pt x="3179" y="287"/>
                  </a:lnTo>
                  <a:cubicBezTo>
                    <a:pt x="2700" y="287"/>
                    <a:pt x="2309" y="673"/>
                    <a:pt x="2309" y="1151"/>
                  </a:cubicBezTo>
                  <a:lnTo>
                    <a:pt x="2309" y="1441"/>
                  </a:lnTo>
                  <a:lnTo>
                    <a:pt x="865" y="1441"/>
                  </a:lnTo>
                  <a:cubicBezTo>
                    <a:pt x="387" y="1441"/>
                    <a:pt x="1" y="1832"/>
                    <a:pt x="1" y="2311"/>
                  </a:cubicBezTo>
                  <a:lnTo>
                    <a:pt x="1" y="5756"/>
                  </a:lnTo>
                  <a:cubicBezTo>
                    <a:pt x="1" y="6211"/>
                    <a:pt x="345" y="6606"/>
                    <a:pt x="801" y="6639"/>
                  </a:cubicBezTo>
                  <a:cubicBezTo>
                    <a:pt x="822" y="6640"/>
                    <a:pt x="844" y="6641"/>
                    <a:pt x="865" y="6641"/>
                  </a:cubicBezTo>
                  <a:cubicBezTo>
                    <a:pt x="1343" y="6641"/>
                    <a:pt x="1734" y="6254"/>
                    <a:pt x="1734" y="5774"/>
                  </a:cubicBezTo>
                  <a:lnTo>
                    <a:pt x="1734" y="3755"/>
                  </a:lnTo>
                  <a:lnTo>
                    <a:pt x="2309" y="3755"/>
                  </a:lnTo>
                  <a:lnTo>
                    <a:pt x="2309" y="9637"/>
                  </a:lnTo>
                  <a:cubicBezTo>
                    <a:pt x="1974" y="9757"/>
                    <a:pt x="1734" y="10079"/>
                    <a:pt x="1734" y="10456"/>
                  </a:cubicBezTo>
                  <a:lnTo>
                    <a:pt x="1734" y="12186"/>
                  </a:lnTo>
                  <a:cubicBezTo>
                    <a:pt x="1734" y="12347"/>
                    <a:pt x="1863" y="12475"/>
                    <a:pt x="2020" y="12475"/>
                  </a:cubicBezTo>
                  <a:lnTo>
                    <a:pt x="9531" y="12475"/>
                  </a:lnTo>
                  <a:cubicBezTo>
                    <a:pt x="9692" y="12475"/>
                    <a:pt x="9820" y="12347"/>
                    <a:pt x="9820" y="12186"/>
                  </a:cubicBezTo>
                  <a:lnTo>
                    <a:pt x="9820" y="10456"/>
                  </a:lnTo>
                  <a:cubicBezTo>
                    <a:pt x="9820" y="10079"/>
                    <a:pt x="9581" y="9757"/>
                    <a:pt x="9245" y="9637"/>
                  </a:cubicBezTo>
                  <a:lnTo>
                    <a:pt x="9245" y="5889"/>
                  </a:lnTo>
                  <a:cubicBezTo>
                    <a:pt x="9627" y="5470"/>
                    <a:pt x="10050" y="4776"/>
                    <a:pt x="10386" y="3999"/>
                  </a:cubicBezTo>
                  <a:cubicBezTo>
                    <a:pt x="10759" y="3138"/>
                    <a:pt x="10975" y="2311"/>
                    <a:pt x="10975" y="1731"/>
                  </a:cubicBezTo>
                  <a:cubicBezTo>
                    <a:pt x="10975" y="1575"/>
                    <a:pt x="10846" y="1441"/>
                    <a:pt x="10690" y="1441"/>
                  </a:cubicBezTo>
                  <a:lnTo>
                    <a:pt x="9245" y="1441"/>
                  </a:lnTo>
                  <a:lnTo>
                    <a:pt x="9245" y="1151"/>
                  </a:lnTo>
                  <a:cubicBezTo>
                    <a:pt x="9245" y="673"/>
                    <a:pt x="8854" y="287"/>
                    <a:pt x="8376" y="287"/>
                  </a:cubicBezTo>
                  <a:lnTo>
                    <a:pt x="6067" y="287"/>
                  </a:lnTo>
                  <a:cubicBezTo>
                    <a:pt x="6060" y="96"/>
                    <a:pt x="5919" y="0"/>
                    <a:pt x="5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74"/>
          <p:cNvGrpSpPr/>
          <p:nvPr/>
        </p:nvGrpSpPr>
        <p:grpSpPr>
          <a:xfrm>
            <a:off x="6822230" y="4089504"/>
            <a:ext cx="405278" cy="398913"/>
            <a:chOff x="6822230" y="4165704"/>
            <a:chExt cx="405278" cy="398913"/>
          </a:xfrm>
        </p:grpSpPr>
        <p:sp>
          <p:nvSpPr>
            <p:cNvPr id="5151" name="Google Shape;5151;p74"/>
            <p:cNvSpPr/>
            <p:nvPr/>
          </p:nvSpPr>
          <p:spPr>
            <a:xfrm>
              <a:off x="6822230" y="4165704"/>
              <a:ext cx="405278" cy="398913"/>
            </a:xfrm>
            <a:custGeom>
              <a:avLst/>
              <a:gdLst/>
              <a:ahLst/>
              <a:cxnLst/>
              <a:rect l="l" t="t" r="r" b="b"/>
              <a:pathLst>
                <a:path w="15027" h="14791" extrusionOk="0">
                  <a:moveTo>
                    <a:pt x="11729" y="1"/>
                  </a:moveTo>
                  <a:cubicBezTo>
                    <a:pt x="11411" y="1"/>
                    <a:pt x="11094" y="118"/>
                    <a:pt x="10869" y="353"/>
                  </a:cubicBezTo>
                  <a:lnTo>
                    <a:pt x="8799" y="2422"/>
                  </a:lnTo>
                  <a:cubicBezTo>
                    <a:pt x="8688" y="2537"/>
                    <a:pt x="8688" y="2717"/>
                    <a:pt x="8799" y="2832"/>
                  </a:cubicBezTo>
                  <a:cubicBezTo>
                    <a:pt x="8856" y="2887"/>
                    <a:pt x="8931" y="2915"/>
                    <a:pt x="9005" y="2915"/>
                  </a:cubicBezTo>
                  <a:cubicBezTo>
                    <a:pt x="9079" y="2915"/>
                    <a:pt x="9153" y="2887"/>
                    <a:pt x="9208" y="2832"/>
                  </a:cubicBezTo>
                  <a:lnTo>
                    <a:pt x="11278" y="762"/>
                  </a:lnTo>
                  <a:cubicBezTo>
                    <a:pt x="11395" y="640"/>
                    <a:pt x="11562" y="579"/>
                    <a:pt x="11729" y="579"/>
                  </a:cubicBezTo>
                  <a:cubicBezTo>
                    <a:pt x="11895" y="579"/>
                    <a:pt x="12062" y="640"/>
                    <a:pt x="12179" y="762"/>
                  </a:cubicBezTo>
                  <a:lnTo>
                    <a:pt x="14143" y="2726"/>
                  </a:lnTo>
                  <a:cubicBezTo>
                    <a:pt x="14387" y="2965"/>
                    <a:pt x="14387" y="3393"/>
                    <a:pt x="14143" y="3627"/>
                  </a:cubicBezTo>
                  <a:lnTo>
                    <a:pt x="12074" y="5697"/>
                  </a:lnTo>
                  <a:cubicBezTo>
                    <a:pt x="11896" y="5875"/>
                    <a:pt x="12026" y="6189"/>
                    <a:pt x="12275" y="6189"/>
                  </a:cubicBezTo>
                  <a:cubicBezTo>
                    <a:pt x="12277" y="6189"/>
                    <a:pt x="12279" y="6189"/>
                    <a:pt x="12281" y="6189"/>
                  </a:cubicBezTo>
                  <a:cubicBezTo>
                    <a:pt x="12354" y="6189"/>
                    <a:pt x="12428" y="6162"/>
                    <a:pt x="12483" y="6107"/>
                  </a:cubicBezTo>
                  <a:lnTo>
                    <a:pt x="14553" y="4037"/>
                  </a:lnTo>
                  <a:cubicBezTo>
                    <a:pt x="15026" y="3563"/>
                    <a:pt x="15026" y="2795"/>
                    <a:pt x="14553" y="2321"/>
                  </a:cubicBezTo>
                  <a:lnTo>
                    <a:pt x="12589" y="353"/>
                  </a:lnTo>
                  <a:cubicBezTo>
                    <a:pt x="12363" y="118"/>
                    <a:pt x="12046" y="1"/>
                    <a:pt x="11729" y="1"/>
                  </a:cubicBezTo>
                  <a:close/>
                  <a:moveTo>
                    <a:pt x="2737" y="8605"/>
                  </a:moveTo>
                  <a:cubicBezTo>
                    <a:pt x="2663" y="8605"/>
                    <a:pt x="2590" y="8634"/>
                    <a:pt x="2534" y="8691"/>
                  </a:cubicBezTo>
                  <a:lnTo>
                    <a:pt x="469" y="10752"/>
                  </a:lnTo>
                  <a:cubicBezTo>
                    <a:pt x="0" y="11203"/>
                    <a:pt x="0" y="12021"/>
                    <a:pt x="469" y="12472"/>
                  </a:cubicBezTo>
                  <a:lnTo>
                    <a:pt x="2433" y="14436"/>
                  </a:lnTo>
                  <a:cubicBezTo>
                    <a:pt x="2672" y="14671"/>
                    <a:pt x="2985" y="14790"/>
                    <a:pt x="3293" y="14790"/>
                  </a:cubicBezTo>
                  <a:cubicBezTo>
                    <a:pt x="3606" y="14790"/>
                    <a:pt x="3919" y="14671"/>
                    <a:pt x="4153" y="14436"/>
                  </a:cubicBezTo>
                  <a:lnTo>
                    <a:pt x="6218" y="12371"/>
                  </a:lnTo>
                  <a:cubicBezTo>
                    <a:pt x="6416" y="12156"/>
                    <a:pt x="6233" y="11879"/>
                    <a:pt x="6012" y="11879"/>
                  </a:cubicBezTo>
                  <a:cubicBezTo>
                    <a:pt x="5945" y="11879"/>
                    <a:pt x="5874" y="11905"/>
                    <a:pt x="5809" y="11966"/>
                  </a:cubicBezTo>
                  <a:lnTo>
                    <a:pt x="3744" y="14027"/>
                  </a:lnTo>
                  <a:cubicBezTo>
                    <a:pt x="3620" y="14151"/>
                    <a:pt x="3457" y="14213"/>
                    <a:pt x="3293" y="14213"/>
                  </a:cubicBezTo>
                  <a:cubicBezTo>
                    <a:pt x="3130" y="14213"/>
                    <a:pt x="2967" y="14151"/>
                    <a:pt x="2842" y="14027"/>
                  </a:cubicBezTo>
                  <a:lnTo>
                    <a:pt x="879" y="12063"/>
                  </a:lnTo>
                  <a:cubicBezTo>
                    <a:pt x="635" y="11828"/>
                    <a:pt x="635" y="11396"/>
                    <a:pt x="879" y="11161"/>
                  </a:cubicBezTo>
                  <a:lnTo>
                    <a:pt x="2944" y="9096"/>
                  </a:lnTo>
                  <a:cubicBezTo>
                    <a:pt x="3054" y="8986"/>
                    <a:pt x="3054" y="8802"/>
                    <a:pt x="2944" y="8691"/>
                  </a:cubicBezTo>
                  <a:cubicBezTo>
                    <a:pt x="2886" y="8634"/>
                    <a:pt x="2811" y="8605"/>
                    <a:pt x="2737" y="86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4"/>
            <p:cNvSpPr/>
            <p:nvPr/>
          </p:nvSpPr>
          <p:spPr>
            <a:xfrm>
              <a:off x="6872960" y="4213278"/>
              <a:ext cx="303682" cy="303709"/>
            </a:xfrm>
            <a:custGeom>
              <a:avLst/>
              <a:gdLst/>
              <a:ahLst/>
              <a:cxnLst/>
              <a:rect l="l" t="t" r="r" b="b"/>
              <a:pathLst>
                <a:path w="11260" h="11261" extrusionOk="0">
                  <a:moveTo>
                    <a:pt x="10133" y="1128"/>
                  </a:moveTo>
                  <a:cubicBezTo>
                    <a:pt x="11260" y="2254"/>
                    <a:pt x="11260" y="4094"/>
                    <a:pt x="10133" y="5221"/>
                  </a:cubicBezTo>
                  <a:lnTo>
                    <a:pt x="5221" y="10133"/>
                  </a:lnTo>
                  <a:cubicBezTo>
                    <a:pt x="4094" y="11260"/>
                    <a:pt x="2254" y="11260"/>
                    <a:pt x="1127" y="10133"/>
                  </a:cubicBezTo>
                  <a:cubicBezTo>
                    <a:pt x="0" y="9006"/>
                    <a:pt x="0" y="7167"/>
                    <a:pt x="1127" y="6040"/>
                  </a:cubicBezTo>
                  <a:lnTo>
                    <a:pt x="6039" y="1128"/>
                  </a:lnTo>
                  <a:cubicBezTo>
                    <a:pt x="7166" y="1"/>
                    <a:pt x="9006" y="1"/>
                    <a:pt x="10133" y="112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4"/>
            <p:cNvSpPr/>
            <p:nvPr/>
          </p:nvSpPr>
          <p:spPr>
            <a:xfrm>
              <a:off x="6943781" y="4355298"/>
              <a:ext cx="98036" cy="88731"/>
            </a:xfrm>
            <a:custGeom>
              <a:avLst/>
              <a:gdLst/>
              <a:ahLst/>
              <a:cxnLst/>
              <a:rect l="l" t="t" r="r" b="b"/>
              <a:pathLst>
                <a:path w="3635" h="3290" extrusionOk="0">
                  <a:moveTo>
                    <a:pt x="1406" y="579"/>
                  </a:moveTo>
                  <a:cubicBezTo>
                    <a:pt x="1423" y="579"/>
                    <a:pt x="1441" y="579"/>
                    <a:pt x="1459" y="581"/>
                  </a:cubicBezTo>
                  <a:cubicBezTo>
                    <a:pt x="1688" y="613"/>
                    <a:pt x="1937" y="801"/>
                    <a:pt x="1937" y="1142"/>
                  </a:cubicBezTo>
                  <a:cubicBezTo>
                    <a:pt x="1937" y="1303"/>
                    <a:pt x="2066" y="1431"/>
                    <a:pt x="2227" y="1431"/>
                  </a:cubicBezTo>
                  <a:cubicBezTo>
                    <a:pt x="2567" y="1431"/>
                    <a:pt x="2756" y="1680"/>
                    <a:pt x="2788" y="1914"/>
                  </a:cubicBezTo>
                  <a:cubicBezTo>
                    <a:pt x="2838" y="2310"/>
                    <a:pt x="2489" y="2549"/>
                    <a:pt x="2148" y="2641"/>
                  </a:cubicBezTo>
                  <a:cubicBezTo>
                    <a:pt x="1949" y="2693"/>
                    <a:pt x="1734" y="2714"/>
                    <a:pt x="1531" y="2714"/>
                  </a:cubicBezTo>
                  <a:cubicBezTo>
                    <a:pt x="1212" y="2714"/>
                    <a:pt x="921" y="2663"/>
                    <a:pt x="764" y="2604"/>
                  </a:cubicBezTo>
                  <a:cubicBezTo>
                    <a:pt x="593" y="2185"/>
                    <a:pt x="514" y="579"/>
                    <a:pt x="1406" y="579"/>
                  </a:cubicBezTo>
                  <a:close/>
                  <a:moveTo>
                    <a:pt x="1372" y="0"/>
                  </a:moveTo>
                  <a:cubicBezTo>
                    <a:pt x="1145" y="0"/>
                    <a:pt x="916" y="68"/>
                    <a:pt x="718" y="217"/>
                  </a:cubicBezTo>
                  <a:cubicBezTo>
                    <a:pt x="460" y="406"/>
                    <a:pt x="272" y="700"/>
                    <a:pt x="171" y="1073"/>
                  </a:cubicBezTo>
                  <a:cubicBezTo>
                    <a:pt x="1" y="1726"/>
                    <a:pt x="60" y="2807"/>
                    <a:pt x="405" y="3073"/>
                  </a:cubicBezTo>
                  <a:cubicBezTo>
                    <a:pt x="648" y="3215"/>
                    <a:pt x="1100" y="3290"/>
                    <a:pt x="1538" y="3290"/>
                  </a:cubicBezTo>
                  <a:cubicBezTo>
                    <a:pt x="1815" y="3290"/>
                    <a:pt x="2086" y="3260"/>
                    <a:pt x="2296" y="3198"/>
                  </a:cubicBezTo>
                  <a:cubicBezTo>
                    <a:pt x="2668" y="3096"/>
                    <a:pt x="2963" y="2908"/>
                    <a:pt x="3151" y="2650"/>
                  </a:cubicBezTo>
                  <a:cubicBezTo>
                    <a:pt x="3634" y="2006"/>
                    <a:pt x="3266" y="1041"/>
                    <a:pt x="2484" y="884"/>
                  </a:cubicBezTo>
                  <a:cubicBezTo>
                    <a:pt x="2376" y="343"/>
                    <a:pt x="1880" y="0"/>
                    <a:pt x="1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4"/>
            <p:cNvSpPr/>
            <p:nvPr/>
          </p:nvSpPr>
          <p:spPr>
            <a:xfrm>
              <a:off x="7039037" y="4272826"/>
              <a:ext cx="78051" cy="78051"/>
            </a:xfrm>
            <a:custGeom>
              <a:avLst/>
              <a:gdLst/>
              <a:ahLst/>
              <a:cxnLst/>
              <a:rect l="l" t="t" r="r" b="b"/>
              <a:pathLst>
                <a:path w="2894" h="2894" extrusionOk="0">
                  <a:moveTo>
                    <a:pt x="291" y="0"/>
                  </a:moveTo>
                  <a:cubicBezTo>
                    <a:pt x="130" y="0"/>
                    <a:pt x="1" y="129"/>
                    <a:pt x="1" y="290"/>
                  </a:cubicBezTo>
                  <a:cubicBezTo>
                    <a:pt x="1" y="447"/>
                    <a:pt x="130" y="575"/>
                    <a:pt x="291" y="575"/>
                  </a:cubicBezTo>
                  <a:cubicBezTo>
                    <a:pt x="301" y="575"/>
                    <a:pt x="311" y="575"/>
                    <a:pt x="322" y="575"/>
                  </a:cubicBezTo>
                  <a:cubicBezTo>
                    <a:pt x="1399" y="575"/>
                    <a:pt x="2342" y="1524"/>
                    <a:pt x="2319" y="2604"/>
                  </a:cubicBezTo>
                  <a:cubicBezTo>
                    <a:pt x="2319" y="2765"/>
                    <a:pt x="2448" y="2893"/>
                    <a:pt x="2609" y="2893"/>
                  </a:cubicBezTo>
                  <a:cubicBezTo>
                    <a:pt x="2765" y="2893"/>
                    <a:pt x="2894" y="2765"/>
                    <a:pt x="2894" y="2604"/>
                  </a:cubicBezTo>
                  <a:cubicBezTo>
                    <a:pt x="2894" y="1909"/>
                    <a:pt x="2623" y="1256"/>
                    <a:pt x="2130" y="764"/>
                  </a:cubicBezTo>
                  <a:cubicBezTo>
                    <a:pt x="1643" y="272"/>
                    <a:pt x="985" y="0"/>
                    <a:pt x="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4"/>
            <p:cNvSpPr/>
            <p:nvPr/>
          </p:nvSpPr>
          <p:spPr>
            <a:xfrm>
              <a:off x="7036556" y="4304084"/>
              <a:ext cx="49409" cy="46793"/>
            </a:xfrm>
            <a:custGeom>
              <a:avLst/>
              <a:gdLst/>
              <a:ahLst/>
              <a:cxnLst/>
              <a:rect l="l" t="t" r="r" b="b"/>
              <a:pathLst>
                <a:path w="1832" h="1735" extrusionOk="0">
                  <a:moveTo>
                    <a:pt x="383" y="0"/>
                  </a:moveTo>
                  <a:cubicBezTo>
                    <a:pt x="1" y="10"/>
                    <a:pt x="1" y="562"/>
                    <a:pt x="383" y="575"/>
                  </a:cubicBezTo>
                  <a:cubicBezTo>
                    <a:pt x="617" y="575"/>
                    <a:pt x="833" y="667"/>
                    <a:pt x="999" y="833"/>
                  </a:cubicBezTo>
                  <a:cubicBezTo>
                    <a:pt x="1160" y="994"/>
                    <a:pt x="1252" y="1215"/>
                    <a:pt x="1252" y="1445"/>
                  </a:cubicBezTo>
                  <a:cubicBezTo>
                    <a:pt x="1252" y="1606"/>
                    <a:pt x="1381" y="1734"/>
                    <a:pt x="1542" y="1734"/>
                  </a:cubicBezTo>
                  <a:cubicBezTo>
                    <a:pt x="1698" y="1734"/>
                    <a:pt x="1831" y="1606"/>
                    <a:pt x="1831" y="1445"/>
                  </a:cubicBezTo>
                  <a:cubicBezTo>
                    <a:pt x="1831" y="1058"/>
                    <a:pt x="1680" y="695"/>
                    <a:pt x="1404" y="424"/>
                  </a:cubicBezTo>
                  <a:cubicBezTo>
                    <a:pt x="1132" y="148"/>
                    <a:pt x="769" y="0"/>
                    <a:pt x="3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4"/>
            <p:cNvSpPr/>
            <p:nvPr/>
          </p:nvSpPr>
          <p:spPr>
            <a:xfrm>
              <a:off x="7038174" y="4335260"/>
              <a:ext cx="19337" cy="15616"/>
            </a:xfrm>
            <a:custGeom>
              <a:avLst/>
              <a:gdLst/>
              <a:ahLst/>
              <a:cxnLst/>
              <a:rect l="l" t="t" r="r" b="b"/>
              <a:pathLst>
                <a:path w="717" h="579" extrusionOk="0">
                  <a:moveTo>
                    <a:pt x="323" y="1"/>
                  </a:moveTo>
                  <a:cubicBezTo>
                    <a:pt x="258" y="1"/>
                    <a:pt x="192" y="23"/>
                    <a:pt x="139" y="68"/>
                  </a:cubicBezTo>
                  <a:cubicBezTo>
                    <a:pt x="14" y="169"/>
                    <a:pt x="1" y="353"/>
                    <a:pt x="102" y="473"/>
                  </a:cubicBezTo>
                  <a:cubicBezTo>
                    <a:pt x="168" y="547"/>
                    <a:pt x="246" y="578"/>
                    <a:pt x="320" y="578"/>
                  </a:cubicBezTo>
                  <a:cubicBezTo>
                    <a:pt x="531" y="578"/>
                    <a:pt x="717" y="329"/>
                    <a:pt x="543" y="105"/>
                  </a:cubicBezTo>
                  <a:cubicBezTo>
                    <a:pt x="487" y="36"/>
                    <a:pt x="405"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74"/>
          <p:cNvGrpSpPr/>
          <p:nvPr/>
        </p:nvGrpSpPr>
        <p:grpSpPr>
          <a:xfrm>
            <a:off x="7585329" y="4089585"/>
            <a:ext cx="280515" cy="398832"/>
            <a:chOff x="7585329" y="4165785"/>
            <a:chExt cx="280515" cy="398832"/>
          </a:xfrm>
        </p:grpSpPr>
        <p:sp>
          <p:nvSpPr>
            <p:cNvPr id="5158" name="Google Shape;5158;p74"/>
            <p:cNvSpPr/>
            <p:nvPr/>
          </p:nvSpPr>
          <p:spPr>
            <a:xfrm>
              <a:off x="7593150" y="4505410"/>
              <a:ext cx="171475" cy="51378"/>
            </a:xfrm>
            <a:custGeom>
              <a:avLst/>
              <a:gdLst/>
              <a:ahLst/>
              <a:cxnLst/>
              <a:rect l="l" t="t" r="r" b="b"/>
              <a:pathLst>
                <a:path w="6358" h="1905" extrusionOk="0">
                  <a:moveTo>
                    <a:pt x="6357" y="0"/>
                  </a:moveTo>
                  <a:lnTo>
                    <a:pt x="1" y="0"/>
                  </a:lnTo>
                  <a:lnTo>
                    <a:pt x="1" y="1330"/>
                  </a:lnTo>
                  <a:cubicBezTo>
                    <a:pt x="1" y="1647"/>
                    <a:pt x="258" y="1905"/>
                    <a:pt x="580" y="1905"/>
                  </a:cubicBezTo>
                  <a:lnTo>
                    <a:pt x="5778" y="1905"/>
                  </a:lnTo>
                  <a:cubicBezTo>
                    <a:pt x="6095" y="1905"/>
                    <a:pt x="6357" y="1647"/>
                    <a:pt x="6357" y="133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4"/>
            <p:cNvSpPr/>
            <p:nvPr/>
          </p:nvSpPr>
          <p:spPr>
            <a:xfrm>
              <a:off x="7811225" y="4219858"/>
              <a:ext cx="31285" cy="238819"/>
            </a:xfrm>
            <a:custGeom>
              <a:avLst/>
              <a:gdLst/>
              <a:ahLst/>
              <a:cxnLst/>
              <a:rect l="l" t="t" r="r" b="b"/>
              <a:pathLst>
                <a:path w="1160" h="8855" extrusionOk="0">
                  <a:moveTo>
                    <a:pt x="0" y="769"/>
                  </a:moveTo>
                  <a:lnTo>
                    <a:pt x="0" y="8854"/>
                  </a:lnTo>
                  <a:lnTo>
                    <a:pt x="1160" y="8854"/>
                  </a:lnTo>
                  <a:lnTo>
                    <a:pt x="1160" y="769"/>
                  </a:lnTo>
                  <a:cubicBezTo>
                    <a:pt x="1127" y="0"/>
                    <a:pt x="33" y="0"/>
                    <a:pt x="0" y="76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4"/>
            <p:cNvSpPr/>
            <p:nvPr/>
          </p:nvSpPr>
          <p:spPr>
            <a:xfrm>
              <a:off x="7633712" y="4209394"/>
              <a:ext cx="15535" cy="31177"/>
            </a:xfrm>
            <a:custGeom>
              <a:avLst/>
              <a:gdLst/>
              <a:ahLst/>
              <a:cxnLst/>
              <a:rect l="l" t="t" r="r" b="b"/>
              <a:pathLst>
                <a:path w="576" h="1156" extrusionOk="0">
                  <a:moveTo>
                    <a:pt x="288" y="1"/>
                  </a:moveTo>
                  <a:cubicBezTo>
                    <a:pt x="148" y="1"/>
                    <a:pt x="8" y="96"/>
                    <a:pt x="1" y="287"/>
                  </a:cubicBezTo>
                  <a:lnTo>
                    <a:pt x="1" y="867"/>
                  </a:lnTo>
                  <a:cubicBezTo>
                    <a:pt x="1" y="1026"/>
                    <a:pt x="127" y="1155"/>
                    <a:pt x="286" y="1155"/>
                  </a:cubicBezTo>
                  <a:cubicBezTo>
                    <a:pt x="301" y="1155"/>
                    <a:pt x="316" y="1154"/>
                    <a:pt x="332" y="1152"/>
                  </a:cubicBezTo>
                  <a:cubicBezTo>
                    <a:pt x="474" y="1134"/>
                    <a:pt x="576" y="1000"/>
                    <a:pt x="576" y="858"/>
                  </a:cubicBezTo>
                  <a:lnTo>
                    <a:pt x="576" y="287"/>
                  </a:lnTo>
                  <a:cubicBezTo>
                    <a:pt x="569" y="96"/>
                    <a:pt x="428"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4"/>
            <p:cNvSpPr/>
            <p:nvPr/>
          </p:nvSpPr>
          <p:spPr>
            <a:xfrm>
              <a:off x="7707635" y="4209394"/>
              <a:ext cx="15670" cy="31177"/>
            </a:xfrm>
            <a:custGeom>
              <a:avLst/>
              <a:gdLst/>
              <a:ahLst/>
              <a:cxnLst/>
              <a:rect l="l" t="t" r="r" b="b"/>
              <a:pathLst>
                <a:path w="581" h="1156" extrusionOk="0">
                  <a:moveTo>
                    <a:pt x="291" y="1"/>
                  </a:moveTo>
                  <a:cubicBezTo>
                    <a:pt x="149" y="1"/>
                    <a:pt x="8" y="96"/>
                    <a:pt x="1" y="287"/>
                  </a:cubicBezTo>
                  <a:lnTo>
                    <a:pt x="1" y="867"/>
                  </a:lnTo>
                  <a:cubicBezTo>
                    <a:pt x="1" y="1026"/>
                    <a:pt x="128" y="1155"/>
                    <a:pt x="286" y="1155"/>
                  </a:cubicBezTo>
                  <a:cubicBezTo>
                    <a:pt x="301" y="1155"/>
                    <a:pt x="317" y="1154"/>
                    <a:pt x="332" y="1152"/>
                  </a:cubicBezTo>
                  <a:cubicBezTo>
                    <a:pt x="475" y="1134"/>
                    <a:pt x="580" y="1000"/>
                    <a:pt x="580" y="858"/>
                  </a:cubicBezTo>
                  <a:lnTo>
                    <a:pt x="580" y="287"/>
                  </a:lnTo>
                  <a:cubicBezTo>
                    <a:pt x="574" y="96"/>
                    <a:pt x="432"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4"/>
            <p:cNvSpPr/>
            <p:nvPr/>
          </p:nvSpPr>
          <p:spPr>
            <a:xfrm>
              <a:off x="7625891" y="4351954"/>
              <a:ext cx="107179" cy="33901"/>
            </a:xfrm>
            <a:custGeom>
              <a:avLst/>
              <a:gdLst/>
              <a:ahLst/>
              <a:cxnLst/>
              <a:rect l="l" t="t" r="r" b="b"/>
              <a:pathLst>
                <a:path w="3974" h="1257" extrusionOk="0">
                  <a:moveTo>
                    <a:pt x="1956" y="1"/>
                  </a:moveTo>
                  <a:cubicBezTo>
                    <a:pt x="1261" y="1"/>
                    <a:pt x="608" y="272"/>
                    <a:pt x="116" y="760"/>
                  </a:cubicBezTo>
                  <a:cubicBezTo>
                    <a:pt x="1" y="875"/>
                    <a:pt x="1" y="1059"/>
                    <a:pt x="116" y="1169"/>
                  </a:cubicBezTo>
                  <a:cubicBezTo>
                    <a:pt x="173" y="1227"/>
                    <a:pt x="247" y="1255"/>
                    <a:pt x="321" y="1255"/>
                  </a:cubicBezTo>
                  <a:cubicBezTo>
                    <a:pt x="394" y="1255"/>
                    <a:pt x="468" y="1227"/>
                    <a:pt x="525" y="1169"/>
                  </a:cubicBezTo>
                  <a:cubicBezTo>
                    <a:pt x="900" y="778"/>
                    <a:pt x="1427" y="583"/>
                    <a:pt x="1954" y="583"/>
                  </a:cubicBezTo>
                  <a:cubicBezTo>
                    <a:pt x="2481" y="583"/>
                    <a:pt x="3009" y="778"/>
                    <a:pt x="3386" y="1169"/>
                  </a:cubicBezTo>
                  <a:cubicBezTo>
                    <a:pt x="3441" y="1224"/>
                    <a:pt x="3515" y="1256"/>
                    <a:pt x="3588" y="1256"/>
                  </a:cubicBezTo>
                  <a:cubicBezTo>
                    <a:pt x="3590" y="1257"/>
                    <a:pt x="3592" y="1257"/>
                    <a:pt x="3594" y="1257"/>
                  </a:cubicBezTo>
                  <a:cubicBezTo>
                    <a:pt x="3839" y="1257"/>
                    <a:pt x="3974" y="938"/>
                    <a:pt x="3791" y="760"/>
                  </a:cubicBezTo>
                  <a:cubicBezTo>
                    <a:pt x="3303" y="272"/>
                    <a:pt x="2650" y="1"/>
                    <a:pt x="1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4"/>
            <p:cNvSpPr/>
            <p:nvPr/>
          </p:nvSpPr>
          <p:spPr>
            <a:xfrm>
              <a:off x="7645660" y="4383104"/>
              <a:ext cx="65942" cy="24812"/>
            </a:xfrm>
            <a:custGeom>
              <a:avLst/>
              <a:gdLst/>
              <a:ahLst/>
              <a:cxnLst/>
              <a:rect l="l" t="t" r="r" b="b"/>
              <a:pathLst>
                <a:path w="2445" h="920" extrusionOk="0">
                  <a:moveTo>
                    <a:pt x="1223" y="0"/>
                  </a:moveTo>
                  <a:cubicBezTo>
                    <a:pt x="836" y="0"/>
                    <a:pt x="473" y="152"/>
                    <a:pt x="202" y="423"/>
                  </a:cubicBezTo>
                  <a:cubicBezTo>
                    <a:pt x="0" y="639"/>
                    <a:pt x="184" y="919"/>
                    <a:pt x="405" y="919"/>
                  </a:cubicBezTo>
                  <a:cubicBezTo>
                    <a:pt x="472" y="919"/>
                    <a:pt x="542" y="894"/>
                    <a:pt x="606" y="833"/>
                  </a:cubicBezTo>
                  <a:cubicBezTo>
                    <a:pt x="770" y="665"/>
                    <a:pt x="996" y="581"/>
                    <a:pt x="1222" y="581"/>
                  </a:cubicBezTo>
                  <a:cubicBezTo>
                    <a:pt x="1448" y="581"/>
                    <a:pt x="1673" y="665"/>
                    <a:pt x="1834" y="833"/>
                  </a:cubicBezTo>
                  <a:cubicBezTo>
                    <a:pt x="1900" y="894"/>
                    <a:pt x="1971" y="919"/>
                    <a:pt x="2038" y="919"/>
                  </a:cubicBezTo>
                  <a:cubicBezTo>
                    <a:pt x="2261" y="919"/>
                    <a:pt x="2445" y="639"/>
                    <a:pt x="2244" y="423"/>
                  </a:cubicBezTo>
                  <a:cubicBezTo>
                    <a:pt x="1968" y="152"/>
                    <a:pt x="1609" y="0"/>
                    <a:pt x="1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4"/>
            <p:cNvSpPr/>
            <p:nvPr/>
          </p:nvSpPr>
          <p:spPr>
            <a:xfrm>
              <a:off x="7670795" y="4414226"/>
              <a:ext cx="15535" cy="15562"/>
            </a:xfrm>
            <a:custGeom>
              <a:avLst/>
              <a:gdLst/>
              <a:ahLst/>
              <a:cxnLst/>
              <a:rect l="l" t="t" r="r" b="b"/>
              <a:pathLst>
                <a:path w="576" h="577" extrusionOk="0">
                  <a:moveTo>
                    <a:pt x="291" y="1"/>
                  </a:moveTo>
                  <a:cubicBezTo>
                    <a:pt x="130" y="1"/>
                    <a:pt x="1" y="130"/>
                    <a:pt x="1" y="291"/>
                  </a:cubicBezTo>
                  <a:cubicBezTo>
                    <a:pt x="8" y="481"/>
                    <a:pt x="148" y="577"/>
                    <a:pt x="288" y="577"/>
                  </a:cubicBezTo>
                  <a:cubicBezTo>
                    <a:pt x="429" y="577"/>
                    <a:pt x="569" y="481"/>
                    <a:pt x="576" y="291"/>
                  </a:cubicBezTo>
                  <a:cubicBezTo>
                    <a:pt x="576" y="130"/>
                    <a:pt x="447"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4"/>
            <p:cNvSpPr/>
            <p:nvPr/>
          </p:nvSpPr>
          <p:spPr>
            <a:xfrm>
              <a:off x="7585329" y="4165785"/>
              <a:ext cx="280515" cy="398832"/>
            </a:xfrm>
            <a:custGeom>
              <a:avLst/>
              <a:gdLst/>
              <a:ahLst/>
              <a:cxnLst/>
              <a:rect l="l" t="t" r="r" b="b"/>
              <a:pathLst>
                <a:path w="10401" h="14788" extrusionOk="0">
                  <a:moveTo>
                    <a:pt x="3322" y="575"/>
                  </a:moveTo>
                  <a:lnTo>
                    <a:pt x="3322" y="1711"/>
                  </a:lnTo>
                  <a:lnTo>
                    <a:pt x="3050" y="2539"/>
                  </a:lnTo>
                  <a:cubicBezTo>
                    <a:pt x="3041" y="2571"/>
                    <a:pt x="3036" y="2599"/>
                    <a:pt x="3036" y="2631"/>
                  </a:cubicBezTo>
                  <a:lnTo>
                    <a:pt x="3036" y="3813"/>
                  </a:lnTo>
                  <a:lnTo>
                    <a:pt x="1155" y="3813"/>
                  </a:lnTo>
                  <a:lnTo>
                    <a:pt x="1155" y="575"/>
                  </a:lnTo>
                  <a:close/>
                  <a:moveTo>
                    <a:pt x="5778" y="575"/>
                  </a:moveTo>
                  <a:lnTo>
                    <a:pt x="5778" y="3813"/>
                  </a:lnTo>
                  <a:lnTo>
                    <a:pt x="3611" y="3813"/>
                  </a:lnTo>
                  <a:lnTo>
                    <a:pt x="3611" y="2677"/>
                  </a:lnTo>
                  <a:lnTo>
                    <a:pt x="3887" y="1849"/>
                  </a:lnTo>
                  <a:cubicBezTo>
                    <a:pt x="3897" y="1817"/>
                    <a:pt x="3901" y="1789"/>
                    <a:pt x="3901" y="1757"/>
                  </a:cubicBezTo>
                  <a:lnTo>
                    <a:pt x="3901" y="575"/>
                  </a:lnTo>
                  <a:close/>
                  <a:moveTo>
                    <a:pt x="9821" y="11149"/>
                  </a:moveTo>
                  <a:lnTo>
                    <a:pt x="9821" y="12014"/>
                  </a:lnTo>
                  <a:cubicBezTo>
                    <a:pt x="9821" y="12175"/>
                    <a:pt x="9692" y="12304"/>
                    <a:pt x="9536" y="12304"/>
                  </a:cubicBezTo>
                  <a:lnTo>
                    <a:pt x="6932" y="12304"/>
                  </a:lnTo>
                  <a:lnTo>
                    <a:pt x="6932" y="11149"/>
                  </a:lnTo>
                  <a:close/>
                  <a:moveTo>
                    <a:pt x="6068" y="4388"/>
                  </a:moveTo>
                  <a:cubicBezTo>
                    <a:pt x="6229" y="4388"/>
                    <a:pt x="6357" y="4517"/>
                    <a:pt x="6357" y="4678"/>
                  </a:cubicBezTo>
                  <a:lnTo>
                    <a:pt x="6357" y="13923"/>
                  </a:lnTo>
                  <a:cubicBezTo>
                    <a:pt x="6357" y="14079"/>
                    <a:pt x="6229" y="14212"/>
                    <a:pt x="6068" y="14212"/>
                  </a:cubicBezTo>
                  <a:lnTo>
                    <a:pt x="870" y="14212"/>
                  </a:lnTo>
                  <a:cubicBezTo>
                    <a:pt x="709" y="14212"/>
                    <a:pt x="580" y="14079"/>
                    <a:pt x="580" y="13923"/>
                  </a:cubicBezTo>
                  <a:lnTo>
                    <a:pt x="580" y="4678"/>
                  </a:lnTo>
                  <a:cubicBezTo>
                    <a:pt x="580" y="4517"/>
                    <a:pt x="709" y="4388"/>
                    <a:pt x="870" y="4388"/>
                  </a:cubicBezTo>
                  <a:close/>
                  <a:moveTo>
                    <a:pt x="870" y="0"/>
                  </a:moveTo>
                  <a:cubicBezTo>
                    <a:pt x="709" y="0"/>
                    <a:pt x="580" y="129"/>
                    <a:pt x="580" y="290"/>
                  </a:cubicBezTo>
                  <a:lnTo>
                    <a:pt x="580" y="3859"/>
                  </a:lnTo>
                  <a:cubicBezTo>
                    <a:pt x="245" y="3979"/>
                    <a:pt x="1" y="4301"/>
                    <a:pt x="1" y="4678"/>
                  </a:cubicBezTo>
                  <a:lnTo>
                    <a:pt x="1" y="13923"/>
                  </a:lnTo>
                  <a:cubicBezTo>
                    <a:pt x="1" y="14401"/>
                    <a:pt x="392" y="14787"/>
                    <a:pt x="870" y="14787"/>
                  </a:cubicBezTo>
                  <a:lnTo>
                    <a:pt x="6068" y="14787"/>
                  </a:lnTo>
                  <a:cubicBezTo>
                    <a:pt x="6546" y="14787"/>
                    <a:pt x="6932" y="14401"/>
                    <a:pt x="6932" y="13923"/>
                  </a:cubicBezTo>
                  <a:lnTo>
                    <a:pt x="6932" y="12883"/>
                  </a:lnTo>
                  <a:lnTo>
                    <a:pt x="9536" y="12883"/>
                  </a:lnTo>
                  <a:cubicBezTo>
                    <a:pt x="10014" y="12883"/>
                    <a:pt x="10400" y="12492"/>
                    <a:pt x="10400" y="12014"/>
                  </a:cubicBezTo>
                  <a:lnTo>
                    <a:pt x="10400" y="10859"/>
                  </a:lnTo>
                  <a:cubicBezTo>
                    <a:pt x="10400" y="10698"/>
                    <a:pt x="10271" y="10570"/>
                    <a:pt x="10110" y="10570"/>
                  </a:cubicBezTo>
                  <a:lnTo>
                    <a:pt x="6932" y="10570"/>
                  </a:lnTo>
                  <a:lnTo>
                    <a:pt x="6932" y="4678"/>
                  </a:lnTo>
                  <a:cubicBezTo>
                    <a:pt x="6932" y="4301"/>
                    <a:pt x="6693" y="3979"/>
                    <a:pt x="6357" y="3859"/>
                  </a:cubicBezTo>
                  <a:lnTo>
                    <a:pt x="6357" y="290"/>
                  </a:lnTo>
                  <a:cubicBezTo>
                    <a:pt x="6357" y="129"/>
                    <a:pt x="6229" y="0"/>
                    <a:pt x="6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74"/>
          <p:cNvGrpSpPr/>
          <p:nvPr/>
        </p:nvGrpSpPr>
        <p:grpSpPr>
          <a:xfrm>
            <a:off x="5423868" y="1771679"/>
            <a:ext cx="398961" cy="398852"/>
            <a:chOff x="5423868" y="1847879"/>
            <a:chExt cx="398961" cy="398852"/>
          </a:xfrm>
        </p:grpSpPr>
        <p:sp>
          <p:nvSpPr>
            <p:cNvPr id="5167" name="Google Shape;5167;p74"/>
            <p:cNvSpPr/>
            <p:nvPr/>
          </p:nvSpPr>
          <p:spPr>
            <a:xfrm>
              <a:off x="5498654" y="1922692"/>
              <a:ext cx="249365" cy="249230"/>
            </a:xfrm>
            <a:custGeom>
              <a:avLst/>
              <a:gdLst/>
              <a:ahLst/>
              <a:cxnLst/>
              <a:rect l="l" t="t" r="r" b="b"/>
              <a:pathLst>
                <a:path w="9246" h="9241" extrusionOk="0">
                  <a:moveTo>
                    <a:pt x="1" y="0"/>
                  </a:moveTo>
                  <a:lnTo>
                    <a:pt x="9246" y="0"/>
                  </a:lnTo>
                  <a:lnTo>
                    <a:pt x="9246" y="9241"/>
                  </a:lnTo>
                  <a:lnTo>
                    <a:pt x="1" y="924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4"/>
            <p:cNvSpPr/>
            <p:nvPr/>
          </p:nvSpPr>
          <p:spPr>
            <a:xfrm>
              <a:off x="5423868" y="1847879"/>
              <a:ext cx="109067" cy="109067"/>
            </a:xfrm>
            <a:custGeom>
              <a:avLst/>
              <a:gdLst/>
              <a:ahLst/>
              <a:cxnLst/>
              <a:rect l="l" t="t" r="r" b="b"/>
              <a:pathLst>
                <a:path w="4044" h="4044" extrusionOk="0">
                  <a:moveTo>
                    <a:pt x="3468" y="576"/>
                  </a:moveTo>
                  <a:lnTo>
                    <a:pt x="3468" y="1155"/>
                  </a:lnTo>
                  <a:lnTo>
                    <a:pt x="1445" y="1155"/>
                  </a:lnTo>
                  <a:cubicBezTo>
                    <a:pt x="1284" y="1155"/>
                    <a:pt x="1155" y="1284"/>
                    <a:pt x="1155" y="1445"/>
                  </a:cubicBezTo>
                  <a:lnTo>
                    <a:pt x="1155" y="3464"/>
                  </a:lnTo>
                  <a:lnTo>
                    <a:pt x="580" y="3464"/>
                  </a:lnTo>
                  <a:lnTo>
                    <a:pt x="580" y="576"/>
                  </a:lnTo>
                  <a:close/>
                  <a:moveTo>
                    <a:pt x="290" y="1"/>
                  </a:moveTo>
                  <a:cubicBezTo>
                    <a:pt x="129" y="1"/>
                    <a:pt x="0" y="130"/>
                    <a:pt x="0" y="291"/>
                  </a:cubicBezTo>
                  <a:lnTo>
                    <a:pt x="0" y="3754"/>
                  </a:lnTo>
                  <a:cubicBezTo>
                    <a:pt x="0" y="3915"/>
                    <a:pt x="129" y="4044"/>
                    <a:pt x="290" y="4044"/>
                  </a:cubicBezTo>
                  <a:lnTo>
                    <a:pt x="1445" y="4044"/>
                  </a:lnTo>
                  <a:cubicBezTo>
                    <a:pt x="1606" y="4044"/>
                    <a:pt x="1734" y="3915"/>
                    <a:pt x="1734" y="3754"/>
                  </a:cubicBezTo>
                  <a:lnTo>
                    <a:pt x="1734" y="1735"/>
                  </a:lnTo>
                  <a:lnTo>
                    <a:pt x="3758" y="1735"/>
                  </a:lnTo>
                  <a:cubicBezTo>
                    <a:pt x="3915" y="1735"/>
                    <a:pt x="4043" y="1606"/>
                    <a:pt x="4043" y="1445"/>
                  </a:cubicBezTo>
                  <a:lnTo>
                    <a:pt x="4043" y="291"/>
                  </a:lnTo>
                  <a:cubicBezTo>
                    <a:pt x="4043" y="130"/>
                    <a:pt x="3915" y="1"/>
                    <a:pt x="3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4"/>
            <p:cNvSpPr/>
            <p:nvPr/>
          </p:nvSpPr>
          <p:spPr>
            <a:xfrm>
              <a:off x="5423868" y="2137664"/>
              <a:ext cx="109067" cy="109067"/>
            </a:xfrm>
            <a:custGeom>
              <a:avLst/>
              <a:gdLst/>
              <a:ahLst/>
              <a:cxnLst/>
              <a:rect l="l" t="t" r="r" b="b"/>
              <a:pathLst>
                <a:path w="4044" h="4044" extrusionOk="0">
                  <a:moveTo>
                    <a:pt x="1155" y="580"/>
                  </a:moveTo>
                  <a:lnTo>
                    <a:pt x="1155" y="2599"/>
                  </a:lnTo>
                  <a:cubicBezTo>
                    <a:pt x="1155" y="2760"/>
                    <a:pt x="1284" y="2889"/>
                    <a:pt x="1445" y="2889"/>
                  </a:cubicBezTo>
                  <a:lnTo>
                    <a:pt x="3468" y="2889"/>
                  </a:lnTo>
                  <a:lnTo>
                    <a:pt x="3468" y="3468"/>
                  </a:lnTo>
                  <a:lnTo>
                    <a:pt x="580" y="3468"/>
                  </a:lnTo>
                  <a:lnTo>
                    <a:pt x="580" y="580"/>
                  </a:lnTo>
                  <a:close/>
                  <a:moveTo>
                    <a:pt x="290" y="0"/>
                  </a:moveTo>
                  <a:cubicBezTo>
                    <a:pt x="129" y="0"/>
                    <a:pt x="0" y="129"/>
                    <a:pt x="0" y="290"/>
                  </a:cubicBezTo>
                  <a:lnTo>
                    <a:pt x="0" y="3753"/>
                  </a:lnTo>
                  <a:cubicBezTo>
                    <a:pt x="0" y="3914"/>
                    <a:pt x="129" y="4043"/>
                    <a:pt x="290" y="4043"/>
                  </a:cubicBezTo>
                  <a:lnTo>
                    <a:pt x="3758" y="4043"/>
                  </a:lnTo>
                  <a:cubicBezTo>
                    <a:pt x="3915" y="4043"/>
                    <a:pt x="4043" y="3914"/>
                    <a:pt x="4043" y="3753"/>
                  </a:cubicBezTo>
                  <a:lnTo>
                    <a:pt x="4043" y="2599"/>
                  </a:lnTo>
                  <a:cubicBezTo>
                    <a:pt x="4043" y="2443"/>
                    <a:pt x="3915" y="2309"/>
                    <a:pt x="3758" y="2309"/>
                  </a:cubicBezTo>
                  <a:lnTo>
                    <a:pt x="1734" y="2309"/>
                  </a:lnTo>
                  <a:lnTo>
                    <a:pt x="1734" y="290"/>
                  </a:lnTo>
                  <a:cubicBezTo>
                    <a:pt x="1734" y="129"/>
                    <a:pt x="1606" y="0"/>
                    <a:pt x="1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4"/>
            <p:cNvSpPr/>
            <p:nvPr/>
          </p:nvSpPr>
          <p:spPr>
            <a:xfrm>
              <a:off x="5713627" y="2137664"/>
              <a:ext cx="109202" cy="109067"/>
            </a:xfrm>
            <a:custGeom>
              <a:avLst/>
              <a:gdLst/>
              <a:ahLst/>
              <a:cxnLst/>
              <a:rect l="l" t="t" r="r" b="b"/>
              <a:pathLst>
                <a:path w="4049" h="4044" extrusionOk="0">
                  <a:moveTo>
                    <a:pt x="3469" y="580"/>
                  </a:moveTo>
                  <a:lnTo>
                    <a:pt x="3469" y="3468"/>
                  </a:lnTo>
                  <a:lnTo>
                    <a:pt x="580" y="3468"/>
                  </a:lnTo>
                  <a:lnTo>
                    <a:pt x="580" y="2889"/>
                  </a:lnTo>
                  <a:lnTo>
                    <a:pt x="2604" y="2889"/>
                  </a:lnTo>
                  <a:cubicBezTo>
                    <a:pt x="2760" y="2889"/>
                    <a:pt x="2889" y="2760"/>
                    <a:pt x="2889" y="2599"/>
                  </a:cubicBezTo>
                  <a:lnTo>
                    <a:pt x="2889" y="580"/>
                  </a:lnTo>
                  <a:close/>
                  <a:moveTo>
                    <a:pt x="2604" y="0"/>
                  </a:moveTo>
                  <a:cubicBezTo>
                    <a:pt x="2443" y="0"/>
                    <a:pt x="2314" y="129"/>
                    <a:pt x="2314" y="290"/>
                  </a:cubicBezTo>
                  <a:lnTo>
                    <a:pt x="2314" y="2309"/>
                  </a:lnTo>
                  <a:lnTo>
                    <a:pt x="291" y="2309"/>
                  </a:lnTo>
                  <a:cubicBezTo>
                    <a:pt x="134" y="2309"/>
                    <a:pt x="1" y="2443"/>
                    <a:pt x="1" y="2599"/>
                  </a:cubicBezTo>
                  <a:lnTo>
                    <a:pt x="1" y="3753"/>
                  </a:lnTo>
                  <a:cubicBezTo>
                    <a:pt x="1" y="3914"/>
                    <a:pt x="134" y="4043"/>
                    <a:pt x="291" y="4043"/>
                  </a:cubicBezTo>
                  <a:lnTo>
                    <a:pt x="3759" y="4043"/>
                  </a:lnTo>
                  <a:cubicBezTo>
                    <a:pt x="3919" y="4043"/>
                    <a:pt x="4048" y="3914"/>
                    <a:pt x="4048" y="3753"/>
                  </a:cubicBezTo>
                  <a:lnTo>
                    <a:pt x="4048" y="290"/>
                  </a:lnTo>
                  <a:cubicBezTo>
                    <a:pt x="4048" y="129"/>
                    <a:pt x="3919" y="0"/>
                    <a:pt x="3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4"/>
            <p:cNvSpPr/>
            <p:nvPr/>
          </p:nvSpPr>
          <p:spPr>
            <a:xfrm>
              <a:off x="5713627" y="1847879"/>
              <a:ext cx="109202" cy="109067"/>
            </a:xfrm>
            <a:custGeom>
              <a:avLst/>
              <a:gdLst/>
              <a:ahLst/>
              <a:cxnLst/>
              <a:rect l="l" t="t" r="r" b="b"/>
              <a:pathLst>
                <a:path w="4049" h="4044" extrusionOk="0">
                  <a:moveTo>
                    <a:pt x="3469" y="576"/>
                  </a:moveTo>
                  <a:lnTo>
                    <a:pt x="3469" y="3464"/>
                  </a:lnTo>
                  <a:lnTo>
                    <a:pt x="2889" y="3464"/>
                  </a:lnTo>
                  <a:lnTo>
                    <a:pt x="2889" y="1445"/>
                  </a:lnTo>
                  <a:cubicBezTo>
                    <a:pt x="2889" y="1284"/>
                    <a:pt x="2760" y="1155"/>
                    <a:pt x="2604" y="1155"/>
                  </a:cubicBezTo>
                  <a:lnTo>
                    <a:pt x="580" y="1155"/>
                  </a:lnTo>
                  <a:lnTo>
                    <a:pt x="580" y="576"/>
                  </a:lnTo>
                  <a:close/>
                  <a:moveTo>
                    <a:pt x="291" y="1"/>
                  </a:moveTo>
                  <a:cubicBezTo>
                    <a:pt x="134" y="1"/>
                    <a:pt x="1" y="130"/>
                    <a:pt x="1" y="291"/>
                  </a:cubicBezTo>
                  <a:lnTo>
                    <a:pt x="1" y="1445"/>
                  </a:lnTo>
                  <a:cubicBezTo>
                    <a:pt x="1" y="1606"/>
                    <a:pt x="134" y="1735"/>
                    <a:pt x="291" y="1735"/>
                  </a:cubicBezTo>
                  <a:lnTo>
                    <a:pt x="2314" y="1735"/>
                  </a:lnTo>
                  <a:lnTo>
                    <a:pt x="2314" y="3754"/>
                  </a:lnTo>
                  <a:cubicBezTo>
                    <a:pt x="2314" y="3915"/>
                    <a:pt x="2443" y="4044"/>
                    <a:pt x="2604" y="4044"/>
                  </a:cubicBezTo>
                  <a:lnTo>
                    <a:pt x="3759" y="4044"/>
                  </a:lnTo>
                  <a:cubicBezTo>
                    <a:pt x="3919" y="4044"/>
                    <a:pt x="4048" y="3915"/>
                    <a:pt x="4048" y="3754"/>
                  </a:cubicBezTo>
                  <a:lnTo>
                    <a:pt x="4048" y="291"/>
                  </a:lnTo>
                  <a:cubicBezTo>
                    <a:pt x="4048" y="130"/>
                    <a:pt x="3919" y="1"/>
                    <a:pt x="3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4"/>
            <p:cNvSpPr/>
            <p:nvPr/>
          </p:nvSpPr>
          <p:spPr>
            <a:xfrm>
              <a:off x="5553240" y="1953787"/>
              <a:ext cx="140217" cy="186605"/>
            </a:xfrm>
            <a:custGeom>
              <a:avLst/>
              <a:gdLst/>
              <a:ahLst/>
              <a:cxnLst/>
              <a:rect l="l" t="t" r="r" b="b"/>
              <a:pathLst>
                <a:path w="5199" h="6919" extrusionOk="0">
                  <a:moveTo>
                    <a:pt x="2600" y="585"/>
                  </a:moveTo>
                  <a:cubicBezTo>
                    <a:pt x="3712" y="585"/>
                    <a:pt x="4623" y="1489"/>
                    <a:pt x="4623" y="2605"/>
                  </a:cubicBezTo>
                  <a:lnTo>
                    <a:pt x="4623" y="3180"/>
                  </a:lnTo>
                  <a:cubicBezTo>
                    <a:pt x="3850" y="3139"/>
                    <a:pt x="3271" y="2762"/>
                    <a:pt x="2848" y="2026"/>
                  </a:cubicBezTo>
                  <a:cubicBezTo>
                    <a:pt x="2797" y="1931"/>
                    <a:pt x="2698" y="1884"/>
                    <a:pt x="2599" y="1884"/>
                  </a:cubicBezTo>
                  <a:cubicBezTo>
                    <a:pt x="2500" y="1884"/>
                    <a:pt x="2402" y="1931"/>
                    <a:pt x="2351" y="2026"/>
                  </a:cubicBezTo>
                  <a:cubicBezTo>
                    <a:pt x="1928" y="2762"/>
                    <a:pt x="1344" y="3139"/>
                    <a:pt x="576" y="3180"/>
                  </a:cubicBezTo>
                  <a:lnTo>
                    <a:pt x="576" y="2628"/>
                  </a:lnTo>
                  <a:cubicBezTo>
                    <a:pt x="576" y="1538"/>
                    <a:pt x="1431" y="623"/>
                    <a:pt x="2526" y="586"/>
                  </a:cubicBezTo>
                  <a:cubicBezTo>
                    <a:pt x="2551" y="585"/>
                    <a:pt x="2575" y="585"/>
                    <a:pt x="2600" y="585"/>
                  </a:cubicBezTo>
                  <a:close/>
                  <a:moveTo>
                    <a:pt x="2599" y="2693"/>
                  </a:moveTo>
                  <a:cubicBezTo>
                    <a:pt x="3110" y="3359"/>
                    <a:pt x="3786" y="3718"/>
                    <a:pt x="4623" y="3755"/>
                  </a:cubicBezTo>
                  <a:lnTo>
                    <a:pt x="4623" y="4335"/>
                  </a:lnTo>
                  <a:cubicBezTo>
                    <a:pt x="4623" y="5450"/>
                    <a:pt x="3712" y="6355"/>
                    <a:pt x="2600" y="6355"/>
                  </a:cubicBezTo>
                  <a:cubicBezTo>
                    <a:pt x="2575" y="6355"/>
                    <a:pt x="2551" y="6355"/>
                    <a:pt x="2526" y="6354"/>
                  </a:cubicBezTo>
                  <a:cubicBezTo>
                    <a:pt x="1431" y="6317"/>
                    <a:pt x="576" y="5402"/>
                    <a:pt x="576" y="4312"/>
                  </a:cubicBezTo>
                  <a:lnTo>
                    <a:pt x="576" y="3755"/>
                  </a:lnTo>
                  <a:cubicBezTo>
                    <a:pt x="1413" y="3718"/>
                    <a:pt x="2089" y="3359"/>
                    <a:pt x="2599" y="2693"/>
                  </a:cubicBezTo>
                  <a:close/>
                  <a:moveTo>
                    <a:pt x="2594" y="0"/>
                  </a:moveTo>
                  <a:cubicBezTo>
                    <a:pt x="2564" y="0"/>
                    <a:pt x="2533" y="1"/>
                    <a:pt x="2503" y="2"/>
                  </a:cubicBezTo>
                  <a:cubicBezTo>
                    <a:pt x="1100" y="52"/>
                    <a:pt x="1" y="1230"/>
                    <a:pt x="1" y="2633"/>
                  </a:cubicBezTo>
                  <a:lnTo>
                    <a:pt x="1" y="4335"/>
                  </a:lnTo>
                  <a:cubicBezTo>
                    <a:pt x="65" y="6057"/>
                    <a:pt x="1332" y="6918"/>
                    <a:pt x="2599" y="6918"/>
                  </a:cubicBezTo>
                  <a:cubicBezTo>
                    <a:pt x="3867" y="6918"/>
                    <a:pt x="5134" y="6057"/>
                    <a:pt x="5198" y="4335"/>
                  </a:cubicBezTo>
                  <a:lnTo>
                    <a:pt x="5198" y="2601"/>
                  </a:lnTo>
                  <a:cubicBezTo>
                    <a:pt x="5198" y="1168"/>
                    <a:pt x="4029" y="0"/>
                    <a:pt x="25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4"/>
            <p:cNvSpPr/>
            <p:nvPr/>
          </p:nvSpPr>
          <p:spPr>
            <a:xfrm>
              <a:off x="5638598" y="2059022"/>
              <a:ext cx="15643" cy="15562"/>
            </a:xfrm>
            <a:custGeom>
              <a:avLst/>
              <a:gdLst/>
              <a:ahLst/>
              <a:cxnLst/>
              <a:rect l="l" t="t" r="r" b="b"/>
              <a:pathLst>
                <a:path w="580" h="577" extrusionOk="0">
                  <a:moveTo>
                    <a:pt x="290" y="0"/>
                  </a:moveTo>
                  <a:cubicBezTo>
                    <a:pt x="129" y="0"/>
                    <a:pt x="0" y="129"/>
                    <a:pt x="0" y="290"/>
                  </a:cubicBezTo>
                  <a:cubicBezTo>
                    <a:pt x="7" y="481"/>
                    <a:pt x="148" y="576"/>
                    <a:pt x="290" y="576"/>
                  </a:cubicBezTo>
                  <a:cubicBezTo>
                    <a:pt x="431" y="576"/>
                    <a:pt x="573" y="481"/>
                    <a:pt x="580" y="290"/>
                  </a:cubicBezTo>
                  <a:cubicBezTo>
                    <a:pt x="580" y="129"/>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4"/>
            <p:cNvSpPr/>
            <p:nvPr/>
          </p:nvSpPr>
          <p:spPr>
            <a:xfrm>
              <a:off x="5591833" y="2059022"/>
              <a:ext cx="15643" cy="15562"/>
            </a:xfrm>
            <a:custGeom>
              <a:avLst/>
              <a:gdLst/>
              <a:ahLst/>
              <a:cxnLst/>
              <a:rect l="l" t="t" r="r" b="b"/>
              <a:pathLst>
                <a:path w="580" h="577" extrusionOk="0">
                  <a:moveTo>
                    <a:pt x="290" y="0"/>
                  </a:moveTo>
                  <a:cubicBezTo>
                    <a:pt x="129" y="0"/>
                    <a:pt x="0" y="129"/>
                    <a:pt x="0" y="290"/>
                  </a:cubicBezTo>
                  <a:cubicBezTo>
                    <a:pt x="7" y="481"/>
                    <a:pt x="148" y="576"/>
                    <a:pt x="290" y="576"/>
                  </a:cubicBezTo>
                  <a:cubicBezTo>
                    <a:pt x="431" y="576"/>
                    <a:pt x="573" y="481"/>
                    <a:pt x="580" y="290"/>
                  </a:cubicBezTo>
                  <a:cubicBezTo>
                    <a:pt x="580" y="129"/>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4"/>
            <p:cNvSpPr/>
            <p:nvPr/>
          </p:nvSpPr>
          <p:spPr>
            <a:xfrm>
              <a:off x="5604860" y="2086315"/>
              <a:ext cx="36248" cy="15508"/>
            </a:xfrm>
            <a:custGeom>
              <a:avLst/>
              <a:gdLst/>
              <a:ahLst/>
              <a:cxnLst/>
              <a:rect l="l" t="t" r="r" b="b"/>
              <a:pathLst>
                <a:path w="1344" h="575" extrusionOk="0">
                  <a:moveTo>
                    <a:pt x="386" y="0"/>
                  </a:moveTo>
                  <a:cubicBezTo>
                    <a:pt x="0" y="14"/>
                    <a:pt x="0" y="561"/>
                    <a:pt x="386" y="575"/>
                  </a:cubicBezTo>
                  <a:lnTo>
                    <a:pt x="961" y="575"/>
                  </a:lnTo>
                  <a:cubicBezTo>
                    <a:pt x="1343" y="561"/>
                    <a:pt x="1343" y="14"/>
                    <a:pt x="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74"/>
          <p:cNvGrpSpPr/>
          <p:nvPr/>
        </p:nvGrpSpPr>
        <p:grpSpPr>
          <a:xfrm>
            <a:off x="6137235" y="1771679"/>
            <a:ext cx="386561" cy="398859"/>
            <a:chOff x="6137235" y="1847879"/>
            <a:chExt cx="386561" cy="398859"/>
          </a:xfrm>
        </p:grpSpPr>
        <p:sp>
          <p:nvSpPr>
            <p:cNvPr id="5177" name="Google Shape;5177;p74"/>
            <p:cNvSpPr/>
            <p:nvPr/>
          </p:nvSpPr>
          <p:spPr>
            <a:xfrm>
              <a:off x="6184000" y="2089416"/>
              <a:ext cx="140217" cy="149495"/>
            </a:xfrm>
            <a:custGeom>
              <a:avLst/>
              <a:gdLst/>
              <a:ahLst/>
              <a:cxnLst/>
              <a:rect l="l" t="t" r="r" b="b"/>
              <a:pathLst>
                <a:path w="5199" h="5543" extrusionOk="0">
                  <a:moveTo>
                    <a:pt x="1" y="575"/>
                  </a:moveTo>
                  <a:lnTo>
                    <a:pt x="1" y="5542"/>
                  </a:lnTo>
                  <a:lnTo>
                    <a:pt x="5198" y="5542"/>
                  </a:lnTo>
                  <a:lnTo>
                    <a:pt x="5198" y="575"/>
                  </a:lnTo>
                  <a:cubicBezTo>
                    <a:pt x="5198" y="258"/>
                    <a:pt x="4941" y="0"/>
                    <a:pt x="4623" y="0"/>
                  </a:cubicBezTo>
                  <a:lnTo>
                    <a:pt x="576" y="0"/>
                  </a:lnTo>
                  <a:cubicBezTo>
                    <a:pt x="258" y="0"/>
                    <a:pt x="1" y="258"/>
                    <a:pt x="1" y="5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4"/>
            <p:cNvSpPr/>
            <p:nvPr/>
          </p:nvSpPr>
          <p:spPr>
            <a:xfrm>
              <a:off x="6137235" y="1847879"/>
              <a:ext cx="386561" cy="398859"/>
            </a:xfrm>
            <a:custGeom>
              <a:avLst/>
              <a:gdLst/>
              <a:ahLst/>
              <a:cxnLst/>
              <a:rect l="l" t="t" r="r" b="b"/>
              <a:pathLst>
                <a:path w="14333" h="14789" extrusionOk="0">
                  <a:moveTo>
                    <a:pt x="12419" y="4044"/>
                  </a:moveTo>
                  <a:cubicBezTo>
                    <a:pt x="13569" y="4085"/>
                    <a:pt x="13569" y="5732"/>
                    <a:pt x="12419" y="5778"/>
                  </a:cubicBezTo>
                  <a:lnTo>
                    <a:pt x="4334" y="5778"/>
                  </a:lnTo>
                  <a:cubicBezTo>
                    <a:pt x="3188" y="5736"/>
                    <a:pt x="3184" y="4090"/>
                    <a:pt x="4334" y="4044"/>
                  </a:cubicBezTo>
                  <a:close/>
                  <a:moveTo>
                    <a:pt x="4368" y="2604"/>
                  </a:moveTo>
                  <a:cubicBezTo>
                    <a:pt x="5011" y="2604"/>
                    <a:pt x="5662" y="2870"/>
                    <a:pt x="6137" y="3464"/>
                  </a:cubicBezTo>
                  <a:lnTo>
                    <a:pt x="4334" y="3464"/>
                  </a:lnTo>
                  <a:cubicBezTo>
                    <a:pt x="2420" y="3538"/>
                    <a:pt x="2420" y="6284"/>
                    <a:pt x="4334" y="6353"/>
                  </a:cubicBezTo>
                  <a:lnTo>
                    <a:pt x="6137" y="6353"/>
                  </a:lnTo>
                  <a:cubicBezTo>
                    <a:pt x="5661" y="6950"/>
                    <a:pt x="5010" y="7216"/>
                    <a:pt x="4366" y="7216"/>
                  </a:cubicBezTo>
                  <a:cubicBezTo>
                    <a:pt x="3183" y="7216"/>
                    <a:pt x="2025" y="6317"/>
                    <a:pt x="2025" y="4909"/>
                  </a:cubicBezTo>
                  <a:cubicBezTo>
                    <a:pt x="2025" y="3502"/>
                    <a:pt x="3184" y="2604"/>
                    <a:pt x="4368" y="2604"/>
                  </a:cubicBezTo>
                  <a:close/>
                  <a:moveTo>
                    <a:pt x="7802" y="576"/>
                  </a:moveTo>
                  <a:cubicBezTo>
                    <a:pt x="7958" y="576"/>
                    <a:pt x="8087" y="709"/>
                    <a:pt x="8087" y="866"/>
                  </a:cubicBezTo>
                  <a:lnTo>
                    <a:pt x="8087" y="3464"/>
                  </a:lnTo>
                  <a:lnTo>
                    <a:pt x="6836" y="3464"/>
                  </a:lnTo>
                  <a:cubicBezTo>
                    <a:pt x="6260" y="2475"/>
                    <a:pt x="5314" y="2031"/>
                    <a:pt x="4375" y="2031"/>
                  </a:cubicBezTo>
                  <a:cubicBezTo>
                    <a:pt x="2907" y="2031"/>
                    <a:pt x="1454" y="3116"/>
                    <a:pt x="1445" y="4909"/>
                  </a:cubicBezTo>
                  <a:cubicBezTo>
                    <a:pt x="1454" y="6703"/>
                    <a:pt x="2906" y="7790"/>
                    <a:pt x="4374" y="7790"/>
                  </a:cubicBezTo>
                  <a:cubicBezTo>
                    <a:pt x="5313" y="7790"/>
                    <a:pt x="6259" y="7344"/>
                    <a:pt x="6836" y="6353"/>
                  </a:cubicBezTo>
                  <a:lnTo>
                    <a:pt x="8087" y="6353"/>
                  </a:lnTo>
                  <a:lnTo>
                    <a:pt x="8087" y="13923"/>
                  </a:lnTo>
                  <a:cubicBezTo>
                    <a:pt x="8087" y="14084"/>
                    <a:pt x="7958" y="14213"/>
                    <a:pt x="7802" y="14213"/>
                  </a:cubicBezTo>
                  <a:lnTo>
                    <a:pt x="866" y="14213"/>
                  </a:lnTo>
                  <a:cubicBezTo>
                    <a:pt x="709" y="14213"/>
                    <a:pt x="580" y="14084"/>
                    <a:pt x="580" y="13923"/>
                  </a:cubicBezTo>
                  <a:lnTo>
                    <a:pt x="580" y="866"/>
                  </a:lnTo>
                  <a:cubicBezTo>
                    <a:pt x="580" y="709"/>
                    <a:pt x="709" y="576"/>
                    <a:pt x="866" y="576"/>
                  </a:cubicBezTo>
                  <a:close/>
                  <a:moveTo>
                    <a:pt x="866" y="1"/>
                  </a:moveTo>
                  <a:cubicBezTo>
                    <a:pt x="387" y="1"/>
                    <a:pt x="1" y="387"/>
                    <a:pt x="1" y="866"/>
                  </a:cubicBezTo>
                  <a:lnTo>
                    <a:pt x="1" y="13923"/>
                  </a:lnTo>
                  <a:cubicBezTo>
                    <a:pt x="1" y="14402"/>
                    <a:pt x="387" y="14788"/>
                    <a:pt x="866" y="14788"/>
                  </a:cubicBezTo>
                  <a:lnTo>
                    <a:pt x="7802" y="14788"/>
                  </a:lnTo>
                  <a:cubicBezTo>
                    <a:pt x="8280" y="14788"/>
                    <a:pt x="8666" y="14402"/>
                    <a:pt x="8666" y="13923"/>
                  </a:cubicBezTo>
                  <a:lnTo>
                    <a:pt x="8666" y="6353"/>
                  </a:lnTo>
                  <a:lnTo>
                    <a:pt x="12419" y="6353"/>
                  </a:lnTo>
                  <a:cubicBezTo>
                    <a:pt x="14333" y="6284"/>
                    <a:pt x="14333" y="3538"/>
                    <a:pt x="12419" y="3464"/>
                  </a:cubicBezTo>
                  <a:lnTo>
                    <a:pt x="8666" y="3464"/>
                  </a:lnTo>
                  <a:lnTo>
                    <a:pt x="8666" y="866"/>
                  </a:lnTo>
                  <a:cubicBezTo>
                    <a:pt x="8666" y="387"/>
                    <a:pt x="8280" y="1"/>
                    <a:pt x="7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4"/>
            <p:cNvSpPr/>
            <p:nvPr/>
          </p:nvSpPr>
          <p:spPr>
            <a:xfrm>
              <a:off x="6201503" y="2125258"/>
              <a:ext cx="107152" cy="33766"/>
            </a:xfrm>
            <a:custGeom>
              <a:avLst/>
              <a:gdLst/>
              <a:ahLst/>
              <a:cxnLst/>
              <a:rect l="l" t="t" r="r" b="b"/>
              <a:pathLst>
                <a:path w="3973" h="1252" extrusionOk="0">
                  <a:moveTo>
                    <a:pt x="1951" y="0"/>
                  </a:moveTo>
                  <a:cubicBezTo>
                    <a:pt x="1256" y="0"/>
                    <a:pt x="603" y="267"/>
                    <a:pt x="111" y="759"/>
                  </a:cubicBezTo>
                  <a:cubicBezTo>
                    <a:pt x="0" y="874"/>
                    <a:pt x="0" y="1054"/>
                    <a:pt x="111" y="1169"/>
                  </a:cubicBezTo>
                  <a:cubicBezTo>
                    <a:pt x="168" y="1224"/>
                    <a:pt x="243" y="1251"/>
                    <a:pt x="317" y="1251"/>
                  </a:cubicBezTo>
                  <a:cubicBezTo>
                    <a:pt x="391" y="1251"/>
                    <a:pt x="465" y="1224"/>
                    <a:pt x="520" y="1169"/>
                  </a:cubicBezTo>
                  <a:cubicBezTo>
                    <a:pt x="897" y="775"/>
                    <a:pt x="1424" y="579"/>
                    <a:pt x="1951" y="579"/>
                  </a:cubicBezTo>
                  <a:cubicBezTo>
                    <a:pt x="2477" y="579"/>
                    <a:pt x="3004" y="775"/>
                    <a:pt x="3381" y="1169"/>
                  </a:cubicBezTo>
                  <a:cubicBezTo>
                    <a:pt x="3436" y="1224"/>
                    <a:pt x="3510" y="1251"/>
                    <a:pt x="3583" y="1251"/>
                  </a:cubicBezTo>
                  <a:cubicBezTo>
                    <a:pt x="3585" y="1251"/>
                    <a:pt x="3587" y="1251"/>
                    <a:pt x="3589" y="1251"/>
                  </a:cubicBezTo>
                  <a:cubicBezTo>
                    <a:pt x="3838" y="1251"/>
                    <a:pt x="3973" y="937"/>
                    <a:pt x="3790" y="759"/>
                  </a:cubicBezTo>
                  <a:cubicBezTo>
                    <a:pt x="3298" y="267"/>
                    <a:pt x="2645"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4"/>
            <p:cNvSpPr/>
            <p:nvPr/>
          </p:nvSpPr>
          <p:spPr>
            <a:xfrm>
              <a:off x="6221110" y="2156381"/>
              <a:ext cx="65996" cy="24758"/>
            </a:xfrm>
            <a:custGeom>
              <a:avLst/>
              <a:gdLst/>
              <a:ahLst/>
              <a:cxnLst/>
              <a:rect l="l" t="t" r="r" b="b"/>
              <a:pathLst>
                <a:path w="2447" h="918" extrusionOk="0">
                  <a:moveTo>
                    <a:pt x="1224" y="1"/>
                  </a:moveTo>
                  <a:cubicBezTo>
                    <a:pt x="837" y="1"/>
                    <a:pt x="474" y="148"/>
                    <a:pt x="202" y="424"/>
                  </a:cubicBezTo>
                  <a:cubicBezTo>
                    <a:pt x="1" y="640"/>
                    <a:pt x="185" y="918"/>
                    <a:pt x="409" y="918"/>
                  </a:cubicBezTo>
                  <a:cubicBezTo>
                    <a:pt x="476" y="918"/>
                    <a:pt x="547" y="893"/>
                    <a:pt x="612" y="833"/>
                  </a:cubicBezTo>
                  <a:cubicBezTo>
                    <a:pt x="773" y="663"/>
                    <a:pt x="998" y="578"/>
                    <a:pt x="1224" y="578"/>
                  </a:cubicBezTo>
                  <a:cubicBezTo>
                    <a:pt x="1449" y="578"/>
                    <a:pt x="1674" y="663"/>
                    <a:pt x="1835" y="833"/>
                  </a:cubicBezTo>
                  <a:cubicBezTo>
                    <a:pt x="1900" y="893"/>
                    <a:pt x="1971" y="918"/>
                    <a:pt x="2038" y="918"/>
                  </a:cubicBezTo>
                  <a:cubicBezTo>
                    <a:pt x="2262" y="918"/>
                    <a:pt x="2446" y="640"/>
                    <a:pt x="2245" y="424"/>
                  </a:cubicBezTo>
                  <a:cubicBezTo>
                    <a:pt x="1973" y="148"/>
                    <a:pt x="1610" y="1"/>
                    <a:pt x="1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4"/>
            <p:cNvSpPr/>
            <p:nvPr/>
          </p:nvSpPr>
          <p:spPr>
            <a:xfrm>
              <a:off x="6246272" y="2187530"/>
              <a:ext cx="15670" cy="15562"/>
            </a:xfrm>
            <a:custGeom>
              <a:avLst/>
              <a:gdLst/>
              <a:ahLst/>
              <a:cxnLst/>
              <a:rect l="l" t="t" r="r" b="b"/>
              <a:pathLst>
                <a:path w="581" h="577" extrusionOk="0">
                  <a:moveTo>
                    <a:pt x="291" y="0"/>
                  </a:moveTo>
                  <a:cubicBezTo>
                    <a:pt x="130" y="0"/>
                    <a:pt x="1" y="129"/>
                    <a:pt x="1" y="290"/>
                  </a:cubicBezTo>
                  <a:cubicBezTo>
                    <a:pt x="8" y="481"/>
                    <a:pt x="149" y="576"/>
                    <a:pt x="291" y="576"/>
                  </a:cubicBezTo>
                  <a:cubicBezTo>
                    <a:pt x="432" y="576"/>
                    <a:pt x="573" y="481"/>
                    <a:pt x="580" y="290"/>
                  </a:cubicBezTo>
                  <a:cubicBezTo>
                    <a:pt x="580" y="129"/>
                    <a:pt x="452" y="0"/>
                    <a:pt x="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74"/>
          <p:cNvGrpSpPr/>
          <p:nvPr/>
        </p:nvGrpSpPr>
        <p:grpSpPr>
          <a:xfrm>
            <a:off x="6825440" y="1771679"/>
            <a:ext cx="405540" cy="398858"/>
            <a:chOff x="6825440" y="1847879"/>
            <a:chExt cx="405540" cy="398858"/>
          </a:xfrm>
        </p:grpSpPr>
        <p:sp>
          <p:nvSpPr>
            <p:cNvPr id="5183" name="Google Shape;5183;p74"/>
            <p:cNvSpPr/>
            <p:nvPr/>
          </p:nvSpPr>
          <p:spPr>
            <a:xfrm>
              <a:off x="6972315" y="1847879"/>
              <a:ext cx="107044" cy="33901"/>
            </a:xfrm>
            <a:custGeom>
              <a:avLst/>
              <a:gdLst/>
              <a:ahLst/>
              <a:cxnLst/>
              <a:rect l="l" t="t" r="r" b="b"/>
              <a:pathLst>
                <a:path w="3969" h="1257" extrusionOk="0">
                  <a:moveTo>
                    <a:pt x="1951" y="1"/>
                  </a:moveTo>
                  <a:cubicBezTo>
                    <a:pt x="1256" y="1"/>
                    <a:pt x="603" y="272"/>
                    <a:pt x="111" y="760"/>
                  </a:cubicBezTo>
                  <a:cubicBezTo>
                    <a:pt x="0" y="875"/>
                    <a:pt x="0" y="1059"/>
                    <a:pt x="111" y="1169"/>
                  </a:cubicBezTo>
                  <a:cubicBezTo>
                    <a:pt x="168" y="1227"/>
                    <a:pt x="242" y="1255"/>
                    <a:pt x="315" y="1255"/>
                  </a:cubicBezTo>
                  <a:cubicBezTo>
                    <a:pt x="389" y="1255"/>
                    <a:pt x="463" y="1227"/>
                    <a:pt x="520" y="1169"/>
                  </a:cubicBezTo>
                  <a:cubicBezTo>
                    <a:pt x="902" y="787"/>
                    <a:pt x="1408" y="576"/>
                    <a:pt x="1951" y="576"/>
                  </a:cubicBezTo>
                  <a:cubicBezTo>
                    <a:pt x="2489" y="576"/>
                    <a:pt x="2999" y="787"/>
                    <a:pt x="3381" y="1169"/>
                  </a:cubicBezTo>
                  <a:cubicBezTo>
                    <a:pt x="3436" y="1224"/>
                    <a:pt x="3510" y="1257"/>
                    <a:pt x="3583" y="1257"/>
                  </a:cubicBezTo>
                  <a:cubicBezTo>
                    <a:pt x="3585" y="1257"/>
                    <a:pt x="3587" y="1257"/>
                    <a:pt x="3589" y="1257"/>
                  </a:cubicBezTo>
                  <a:cubicBezTo>
                    <a:pt x="3838" y="1257"/>
                    <a:pt x="3968" y="938"/>
                    <a:pt x="3790" y="760"/>
                  </a:cubicBezTo>
                  <a:cubicBezTo>
                    <a:pt x="3298" y="272"/>
                    <a:pt x="2645" y="1"/>
                    <a:pt x="19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4"/>
            <p:cNvSpPr/>
            <p:nvPr/>
          </p:nvSpPr>
          <p:spPr>
            <a:xfrm>
              <a:off x="6991949" y="1879082"/>
              <a:ext cx="65456" cy="24758"/>
            </a:xfrm>
            <a:custGeom>
              <a:avLst/>
              <a:gdLst/>
              <a:ahLst/>
              <a:cxnLst/>
              <a:rect l="l" t="t" r="r" b="b"/>
              <a:pathLst>
                <a:path w="2427" h="918" extrusionOk="0">
                  <a:moveTo>
                    <a:pt x="1223" y="1"/>
                  </a:moveTo>
                  <a:cubicBezTo>
                    <a:pt x="847" y="1"/>
                    <a:pt x="471" y="141"/>
                    <a:pt x="201" y="422"/>
                  </a:cubicBezTo>
                  <a:cubicBezTo>
                    <a:pt x="0" y="637"/>
                    <a:pt x="184" y="917"/>
                    <a:pt x="407" y="917"/>
                  </a:cubicBezTo>
                  <a:cubicBezTo>
                    <a:pt x="475" y="917"/>
                    <a:pt x="546" y="892"/>
                    <a:pt x="611" y="831"/>
                  </a:cubicBezTo>
                  <a:cubicBezTo>
                    <a:pt x="772" y="665"/>
                    <a:pt x="993" y="578"/>
                    <a:pt x="1223" y="578"/>
                  </a:cubicBezTo>
                  <a:cubicBezTo>
                    <a:pt x="1453" y="578"/>
                    <a:pt x="1673" y="665"/>
                    <a:pt x="1834" y="831"/>
                  </a:cubicBezTo>
                  <a:cubicBezTo>
                    <a:pt x="1889" y="886"/>
                    <a:pt x="1963" y="914"/>
                    <a:pt x="2041" y="914"/>
                  </a:cubicBezTo>
                  <a:cubicBezTo>
                    <a:pt x="2043" y="914"/>
                    <a:pt x="2045" y="914"/>
                    <a:pt x="2047" y="914"/>
                  </a:cubicBezTo>
                  <a:cubicBezTo>
                    <a:pt x="2292" y="914"/>
                    <a:pt x="2426" y="600"/>
                    <a:pt x="2244" y="422"/>
                  </a:cubicBezTo>
                  <a:cubicBezTo>
                    <a:pt x="1975" y="141"/>
                    <a:pt x="1599" y="1"/>
                    <a:pt x="12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4"/>
            <p:cNvSpPr/>
            <p:nvPr/>
          </p:nvSpPr>
          <p:spPr>
            <a:xfrm>
              <a:off x="6900253" y="1910259"/>
              <a:ext cx="249338" cy="336478"/>
            </a:xfrm>
            <a:custGeom>
              <a:avLst/>
              <a:gdLst/>
              <a:ahLst/>
              <a:cxnLst/>
              <a:rect l="l" t="t" r="r" b="b"/>
              <a:pathLst>
                <a:path w="9245" h="12476" extrusionOk="0">
                  <a:moveTo>
                    <a:pt x="8376" y="866"/>
                  </a:moveTo>
                  <a:cubicBezTo>
                    <a:pt x="8537" y="866"/>
                    <a:pt x="8665" y="995"/>
                    <a:pt x="8665" y="1151"/>
                  </a:cubicBezTo>
                  <a:lnTo>
                    <a:pt x="8665" y="11900"/>
                  </a:lnTo>
                  <a:lnTo>
                    <a:pt x="580" y="11900"/>
                  </a:lnTo>
                  <a:lnTo>
                    <a:pt x="580" y="1151"/>
                  </a:lnTo>
                  <a:cubicBezTo>
                    <a:pt x="580" y="995"/>
                    <a:pt x="708" y="866"/>
                    <a:pt x="869" y="866"/>
                  </a:cubicBezTo>
                  <a:close/>
                  <a:moveTo>
                    <a:pt x="4623" y="0"/>
                  </a:moveTo>
                  <a:cubicBezTo>
                    <a:pt x="4481" y="0"/>
                    <a:pt x="4340" y="96"/>
                    <a:pt x="4333" y="287"/>
                  </a:cubicBezTo>
                  <a:lnTo>
                    <a:pt x="869" y="287"/>
                  </a:lnTo>
                  <a:cubicBezTo>
                    <a:pt x="386" y="287"/>
                    <a:pt x="0" y="673"/>
                    <a:pt x="0" y="1151"/>
                  </a:cubicBezTo>
                  <a:lnTo>
                    <a:pt x="0" y="12185"/>
                  </a:lnTo>
                  <a:cubicBezTo>
                    <a:pt x="0" y="12346"/>
                    <a:pt x="129" y="12475"/>
                    <a:pt x="290" y="12475"/>
                  </a:cubicBezTo>
                  <a:lnTo>
                    <a:pt x="8955" y="12475"/>
                  </a:lnTo>
                  <a:cubicBezTo>
                    <a:pt x="9116" y="12475"/>
                    <a:pt x="9245" y="12346"/>
                    <a:pt x="9245" y="12185"/>
                  </a:cubicBezTo>
                  <a:lnTo>
                    <a:pt x="9245" y="1151"/>
                  </a:lnTo>
                  <a:cubicBezTo>
                    <a:pt x="9245" y="673"/>
                    <a:pt x="8854" y="287"/>
                    <a:pt x="8376" y="287"/>
                  </a:cubicBezTo>
                  <a:lnTo>
                    <a:pt x="4912" y="287"/>
                  </a:lnTo>
                  <a:cubicBezTo>
                    <a:pt x="4905" y="96"/>
                    <a:pt x="4764" y="0"/>
                    <a:pt x="4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4"/>
            <p:cNvSpPr/>
            <p:nvPr/>
          </p:nvSpPr>
          <p:spPr>
            <a:xfrm>
              <a:off x="6931349" y="1956916"/>
              <a:ext cx="187145" cy="121985"/>
            </a:xfrm>
            <a:custGeom>
              <a:avLst/>
              <a:gdLst/>
              <a:ahLst/>
              <a:cxnLst/>
              <a:rect l="l" t="t" r="r" b="b"/>
              <a:pathLst>
                <a:path w="6939" h="4523" extrusionOk="0">
                  <a:moveTo>
                    <a:pt x="3453" y="1"/>
                  </a:moveTo>
                  <a:cubicBezTo>
                    <a:pt x="1173" y="1"/>
                    <a:pt x="1" y="2838"/>
                    <a:pt x="1630" y="4439"/>
                  </a:cubicBezTo>
                  <a:cubicBezTo>
                    <a:pt x="1687" y="4495"/>
                    <a:pt x="1762" y="4522"/>
                    <a:pt x="1836" y="4522"/>
                  </a:cubicBezTo>
                  <a:cubicBezTo>
                    <a:pt x="1910" y="4522"/>
                    <a:pt x="1984" y="4495"/>
                    <a:pt x="2039" y="4439"/>
                  </a:cubicBezTo>
                  <a:cubicBezTo>
                    <a:pt x="2154" y="4324"/>
                    <a:pt x="2154" y="4145"/>
                    <a:pt x="2039" y="4030"/>
                  </a:cubicBezTo>
                  <a:cubicBezTo>
                    <a:pt x="774" y="2787"/>
                    <a:pt x="1679" y="580"/>
                    <a:pt x="3453" y="580"/>
                  </a:cubicBezTo>
                  <a:cubicBezTo>
                    <a:pt x="3458" y="580"/>
                    <a:pt x="3464" y="580"/>
                    <a:pt x="3470" y="580"/>
                  </a:cubicBezTo>
                  <a:cubicBezTo>
                    <a:pt x="3475" y="580"/>
                    <a:pt x="3481" y="580"/>
                    <a:pt x="3486" y="580"/>
                  </a:cubicBezTo>
                  <a:cubicBezTo>
                    <a:pt x="5255" y="580"/>
                    <a:pt x="6165" y="2787"/>
                    <a:pt x="4900" y="4030"/>
                  </a:cubicBezTo>
                  <a:cubicBezTo>
                    <a:pt x="4785" y="4145"/>
                    <a:pt x="4785" y="4324"/>
                    <a:pt x="4900" y="4439"/>
                  </a:cubicBezTo>
                  <a:cubicBezTo>
                    <a:pt x="4955" y="4495"/>
                    <a:pt x="5029" y="4522"/>
                    <a:pt x="5103" y="4522"/>
                  </a:cubicBezTo>
                  <a:cubicBezTo>
                    <a:pt x="5177" y="4522"/>
                    <a:pt x="5252" y="4495"/>
                    <a:pt x="5309" y="4439"/>
                  </a:cubicBezTo>
                  <a:cubicBezTo>
                    <a:pt x="6938" y="2838"/>
                    <a:pt x="5766" y="1"/>
                    <a:pt x="3486" y="1"/>
                  </a:cubicBezTo>
                  <a:cubicBezTo>
                    <a:pt x="3481" y="1"/>
                    <a:pt x="3475" y="1"/>
                    <a:pt x="3470" y="1"/>
                  </a:cubicBezTo>
                  <a:cubicBezTo>
                    <a:pt x="3464" y="1"/>
                    <a:pt x="3458" y="1"/>
                    <a:pt x="34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4"/>
            <p:cNvSpPr/>
            <p:nvPr/>
          </p:nvSpPr>
          <p:spPr>
            <a:xfrm>
              <a:off x="6993783" y="1995886"/>
              <a:ext cx="62274" cy="62139"/>
            </a:xfrm>
            <a:custGeom>
              <a:avLst/>
              <a:gdLst/>
              <a:ahLst/>
              <a:cxnLst/>
              <a:rect l="l" t="t" r="r" b="b"/>
              <a:pathLst>
                <a:path w="2309" h="2304" extrusionOk="0">
                  <a:moveTo>
                    <a:pt x="1155" y="582"/>
                  </a:moveTo>
                  <a:cubicBezTo>
                    <a:pt x="1436" y="582"/>
                    <a:pt x="1718" y="773"/>
                    <a:pt x="1734" y="1155"/>
                  </a:cubicBezTo>
                  <a:cubicBezTo>
                    <a:pt x="1734" y="1477"/>
                    <a:pt x="1472" y="1734"/>
                    <a:pt x="1155" y="1734"/>
                  </a:cubicBezTo>
                  <a:cubicBezTo>
                    <a:pt x="837" y="1734"/>
                    <a:pt x="575" y="1477"/>
                    <a:pt x="575" y="1155"/>
                  </a:cubicBezTo>
                  <a:cubicBezTo>
                    <a:pt x="591" y="773"/>
                    <a:pt x="873" y="582"/>
                    <a:pt x="1155" y="582"/>
                  </a:cubicBezTo>
                  <a:close/>
                  <a:moveTo>
                    <a:pt x="1155" y="0"/>
                  </a:moveTo>
                  <a:cubicBezTo>
                    <a:pt x="515" y="0"/>
                    <a:pt x="0" y="520"/>
                    <a:pt x="0" y="1155"/>
                  </a:cubicBezTo>
                  <a:cubicBezTo>
                    <a:pt x="28" y="1920"/>
                    <a:pt x="591" y="2303"/>
                    <a:pt x="1155" y="2303"/>
                  </a:cubicBezTo>
                  <a:cubicBezTo>
                    <a:pt x="1718" y="2303"/>
                    <a:pt x="2281" y="1920"/>
                    <a:pt x="2309" y="1155"/>
                  </a:cubicBezTo>
                  <a:cubicBezTo>
                    <a:pt x="2309" y="520"/>
                    <a:pt x="1789" y="0"/>
                    <a:pt x="1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4"/>
            <p:cNvSpPr/>
            <p:nvPr/>
          </p:nvSpPr>
          <p:spPr>
            <a:xfrm>
              <a:off x="6931375" y="2199936"/>
              <a:ext cx="15670" cy="15589"/>
            </a:xfrm>
            <a:custGeom>
              <a:avLst/>
              <a:gdLst/>
              <a:ahLst/>
              <a:cxnLst/>
              <a:rect l="l" t="t" r="r" b="b"/>
              <a:pathLst>
                <a:path w="581" h="578" extrusionOk="0">
                  <a:moveTo>
                    <a:pt x="290" y="0"/>
                  </a:moveTo>
                  <a:cubicBezTo>
                    <a:pt x="129" y="0"/>
                    <a:pt x="1" y="134"/>
                    <a:pt x="1" y="290"/>
                  </a:cubicBezTo>
                  <a:cubicBezTo>
                    <a:pt x="7" y="481"/>
                    <a:pt x="150" y="578"/>
                    <a:pt x="292" y="578"/>
                  </a:cubicBezTo>
                  <a:cubicBezTo>
                    <a:pt x="433" y="578"/>
                    <a:pt x="573" y="483"/>
                    <a:pt x="580" y="290"/>
                  </a:cubicBezTo>
                  <a:cubicBezTo>
                    <a:pt x="580" y="134"/>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4"/>
            <p:cNvSpPr/>
            <p:nvPr/>
          </p:nvSpPr>
          <p:spPr>
            <a:xfrm>
              <a:off x="7102793" y="2199936"/>
              <a:ext cx="15670" cy="15643"/>
            </a:xfrm>
            <a:custGeom>
              <a:avLst/>
              <a:gdLst/>
              <a:ahLst/>
              <a:cxnLst/>
              <a:rect l="l" t="t" r="r" b="b"/>
              <a:pathLst>
                <a:path w="581" h="580" extrusionOk="0">
                  <a:moveTo>
                    <a:pt x="291" y="0"/>
                  </a:moveTo>
                  <a:cubicBezTo>
                    <a:pt x="130" y="0"/>
                    <a:pt x="1" y="134"/>
                    <a:pt x="1" y="290"/>
                  </a:cubicBezTo>
                  <a:cubicBezTo>
                    <a:pt x="8" y="483"/>
                    <a:pt x="148" y="580"/>
                    <a:pt x="289" y="580"/>
                  </a:cubicBezTo>
                  <a:cubicBezTo>
                    <a:pt x="430" y="580"/>
                    <a:pt x="571" y="483"/>
                    <a:pt x="581" y="290"/>
                  </a:cubicBezTo>
                  <a:cubicBezTo>
                    <a:pt x="581" y="134"/>
                    <a:pt x="447" y="0"/>
                    <a:pt x="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4"/>
            <p:cNvSpPr/>
            <p:nvPr/>
          </p:nvSpPr>
          <p:spPr>
            <a:xfrm>
              <a:off x="6931375" y="1949122"/>
              <a:ext cx="15670" cy="15562"/>
            </a:xfrm>
            <a:custGeom>
              <a:avLst/>
              <a:gdLst/>
              <a:ahLst/>
              <a:cxnLst/>
              <a:rect l="l" t="t" r="r" b="b"/>
              <a:pathLst>
                <a:path w="581" h="577" extrusionOk="0">
                  <a:moveTo>
                    <a:pt x="290" y="0"/>
                  </a:moveTo>
                  <a:cubicBezTo>
                    <a:pt x="129" y="0"/>
                    <a:pt x="1" y="129"/>
                    <a:pt x="1" y="290"/>
                  </a:cubicBezTo>
                  <a:cubicBezTo>
                    <a:pt x="7" y="481"/>
                    <a:pt x="149" y="576"/>
                    <a:pt x="290" y="576"/>
                  </a:cubicBezTo>
                  <a:cubicBezTo>
                    <a:pt x="432" y="576"/>
                    <a:pt x="573" y="481"/>
                    <a:pt x="580" y="290"/>
                  </a:cubicBezTo>
                  <a:cubicBezTo>
                    <a:pt x="580" y="129"/>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4"/>
            <p:cNvSpPr/>
            <p:nvPr/>
          </p:nvSpPr>
          <p:spPr>
            <a:xfrm>
              <a:off x="7102793" y="1949122"/>
              <a:ext cx="15670" cy="15562"/>
            </a:xfrm>
            <a:custGeom>
              <a:avLst/>
              <a:gdLst/>
              <a:ahLst/>
              <a:cxnLst/>
              <a:rect l="l" t="t" r="r" b="b"/>
              <a:pathLst>
                <a:path w="581" h="577" extrusionOk="0">
                  <a:moveTo>
                    <a:pt x="291" y="0"/>
                  </a:moveTo>
                  <a:cubicBezTo>
                    <a:pt x="130" y="0"/>
                    <a:pt x="1" y="129"/>
                    <a:pt x="1" y="290"/>
                  </a:cubicBezTo>
                  <a:cubicBezTo>
                    <a:pt x="8" y="481"/>
                    <a:pt x="148" y="576"/>
                    <a:pt x="289" y="576"/>
                  </a:cubicBezTo>
                  <a:cubicBezTo>
                    <a:pt x="430" y="576"/>
                    <a:pt x="571" y="481"/>
                    <a:pt x="581" y="290"/>
                  </a:cubicBezTo>
                  <a:cubicBezTo>
                    <a:pt x="581" y="129"/>
                    <a:pt x="447" y="0"/>
                    <a:pt x="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4"/>
            <p:cNvSpPr/>
            <p:nvPr/>
          </p:nvSpPr>
          <p:spPr>
            <a:xfrm>
              <a:off x="6825440" y="2070214"/>
              <a:ext cx="34629" cy="103781"/>
            </a:xfrm>
            <a:custGeom>
              <a:avLst/>
              <a:gdLst/>
              <a:ahLst/>
              <a:cxnLst/>
              <a:rect l="l" t="t" r="r" b="b"/>
              <a:pathLst>
                <a:path w="1284" h="3848" extrusionOk="0">
                  <a:moveTo>
                    <a:pt x="967" y="0"/>
                  </a:moveTo>
                  <a:cubicBezTo>
                    <a:pt x="893" y="0"/>
                    <a:pt x="819" y="29"/>
                    <a:pt x="764" y="87"/>
                  </a:cubicBezTo>
                  <a:cubicBezTo>
                    <a:pt x="272" y="579"/>
                    <a:pt x="1" y="1227"/>
                    <a:pt x="1" y="1922"/>
                  </a:cubicBezTo>
                  <a:cubicBezTo>
                    <a:pt x="1" y="2616"/>
                    <a:pt x="272" y="3269"/>
                    <a:pt x="764" y="3761"/>
                  </a:cubicBezTo>
                  <a:cubicBezTo>
                    <a:pt x="819" y="3819"/>
                    <a:pt x="893" y="3848"/>
                    <a:pt x="967" y="3848"/>
                  </a:cubicBezTo>
                  <a:cubicBezTo>
                    <a:pt x="1041" y="3848"/>
                    <a:pt x="1116" y="3819"/>
                    <a:pt x="1173" y="3761"/>
                  </a:cubicBezTo>
                  <a:cubicBezTo>
                    <a:pt x="1284" y="3651"/>
                    <a:pt x="1284" y="3467"/>
                    <a:pt x="1173" y="3352"/>
                  </a:cubicBezTo>
                  <a:cubicBezTo>
                    <a:pt x="792" y="2970"/>
                    <a:pt x="580" y="2464"/>
                    <a:pt x="580" y="1922"/>
                  </a:cubicBezTo>
                  <a:cubicBezTo>
                    <a:pt x="580" y="1384"/>
                    <a:pt x="792" y="878"/>
                    <a:pt x="1173" y="496"/>
                  </a:cubicBezTo>
                  <a:cubicBezTo>
                    <a:pt x="1284" y="381"/>
                    <a:pt x="1284" y="197"/>
                    <a:pt x="1173" y="87"/>
                  </a:cubicBezTo>
                  <a:cubicBezTo>
                    <a:pt x="1116" y="29"/>
                    <a:pt x="1041" y="0"/>
                    <a:pt x="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4"/>
            <p:cNvSpPr/>
            <p:nvPr/>
          </p:nvSpPr>
          <p:spPr>
            <a:xfrm>
              <a:off x="6856589" y="2092248"/>
              <a:ext cx="25568" cy="59712"/>
            </a:xfrm>
            <a:custGeom>
              <a:avLst/>
              <a:gdLst/>
              <a:ahLst/>
              <a:cxnLst/>
              <a:rect l="l" t="t" r="r" b="b"/>
              <a:pathLst>
                <a:path w="948" h="2214" extrusionOk="0">
                  <a:moveTo>
                    <a:pt x="630" y="1"/>
                  </a:moveTo>
                  <a:cubicBezTo>
                    <a:pt x="555" y="1"/>
                    <a:pt x="481" y="28"/>
                    <a:pt x="423" y="84"/>
                  </a:cubicBezTo>
                  <a:cubicBezTo>
                    <a:pt x="152" y="360"/>
                    <a:pt x="0" y="723"/>
                    <a:pt x="0" y="1105"/>
                  </a:cubicBezTo>
                  <a:cubicBezTo>
                    <a:pt x="0" y="1491"/>
                    <a:pt x="152" y="1854"/>
                    <a:pt x="423" y="2130"/>
                  </a:cubicBezTo>
                  <a:cubicBezTo>
                    <a:pt x="481" y="2186"/>
                    <a:pt x="555" y="2213"/>
                    <a:pt x="630" y="2213"/>
                  </a:cubicBezTo>
                  <a:cubicBezTo>
                    <a:pt x="704" y="2213"/>
                    <a:pt x="777" y="2186"/>
                    <a:pt x="833" y="2130"/>
                  </a:cubicBezTo>
                  <a:cubicBezTo>
                    <a:pt x="948" y="2015"/>
                    <a:pt x="948" y="1831"/>
                    <a:pt x="833" y="1721"/>
                  </a:cubicBezTo>
                  <a:cubicBezTo>
                    <a:pt x="672" y="1555"/>
                    <a:pt x="580" y="1339"/>
                    <a:pt x="580" y="1105"/>
                  </a:cubicBezTo>
                  <a:cubicBezTo>
                    <a:pt x="580" y="875"/>
                    <a:pt x="672" y="659"/>
                    <a:pt x="833" y="493"/>
                  </a:cubicBezTo>
                  <a:cubicBezTo>
                    <a:pt x="948" y="383"/>
                    <a:pt x="948" y="199"/>
                    <a:pt x="833" y="84"/>
                  </a:cubicBezTo>
                  <a:cubicBezTo>
                    <a:pt x="777" y="28"/>
                    <a:pt x="704"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4"/>
            <p:cNvSpPr/>
            <p:nvPr/>
          </p:nvSpPr>
          <p:spPr>
            <a:xfrm>
              <a:off x="7187396" y="2070187"/>
              <a:ext cx="43584" cy="103835"/>
            </a:xfrm>
            <a:custGeom>
              <a:avLst/>
              <a:gdLst/>
              <a:ahLst/>
              <a:cxnLst/>
              <a:rect l="l" t="t" r="r" b="b"/>
              <a:pathLst>
                <a:path w="1616" h="3850" extrusionOk="0">
                  <a:moveTo>
                    <a:pt x="405" y="1"/>
                  </a:moveTo>
                  <a:cubicBezTo>
                    <a:pt x="183" y="1"/>
                    <a:pt x="1" y="281"/>
                    <a:pt x="199" y="497"/>
                  </a:cubicBezTo>
                  <a:cubicBezTo>
                    <a:pt x="580" y="879"/>
                    <a:pt x="792" y="1385"/>
                    <a:pt x="792" y="1923"/>
                  </a:cubicBezTo>
                  <a:cubicBezTo>
                    <a:pt x="792" y="2465"/>
                    <a:pt x="580" y="2971"/>
                    <a:pt x="199" y="3353"/>
                  </a:cubicBezTo>
                  <a:cubicBezTo>
                    <a:pt x="88" y="3468"/>
                    <a:pt x="88" y="3652"/>
                    <a:pt x="199" y="3762"/>
                  </a:cubicBezTo>
                  <a:cubicBezTo>
                    <a:pt x="258" y="3818"/>
                    <a:pt x="332" y="3850"/>
                    <a:pt x="406" y="3850"/>
                  </a:cubicBezTo>
                  <a:cubicBezTo>
                    <a:pt x="479" y="3850"/>
                    <a:pt x="553" y="3818"/>
                    <a:pt x="608" y="3762"/>
                  </a:cubicBezTo>
                  <a:cubicBezTo>
                    <a:pt x="1615" y="2797"/>
                    <a:pt x="1615" y="1053"/>
                    <a:pt x="608" y="88"/>
                  </a:cubicBezTo>
                  <a:cubicBezTo>
                    <a:pt x="543" y="27"/>
                    <a:pt x="472"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4"/>
            <p:cNvSpPr/>
            <p:nvPr/>
          </p:nvSpPr>
          <p:spPr>
            <a:xfrm>
              <a:off x="7165335" y="2092194"/>
              <a:ext cx="31528" cy="59766"/>
            </a:xfrm>
            <a:custGeom>
              <a:avLst/>
              <a:gdLst/>
              <a:ahLst/>
              <a:cxnLst/>
              <a:rect l="l" t="t" r="r" b="b"/>
              <a:pathLst>
                <a:path w="1169" h="2216" extrusionOk="0">
                  <a:moveTo>
                    <a:pt x="407" y="1"/>
                  </a:moveTo>
                  <a:cubicBezTo>
                    <a:pt x="185" y="1"/>
                    <a:pt x="1" y="279"/>
                    <a:pt x="202" y="495"/>
                  </a:cubicBezTo>
                  <a:cubicBezTo>
                    <a:pt x="363" y="661"/>
                    <a:pt x="455" y="877"/>
                    <a:pt x="455" y="1107"/>
                  </a:cubicBezTo>
                  <a:cubicBezTo>
                    <a:pt x="455" y="1341"/>
                    <a:pt x="363" y="1557"/>
                    <a:pt x="202" y="1723"/>
                  </a:cubicBezTo>
                  <a:cubicBezTo>
                    <a:pt x="20" y="1897"/>
                    <a:pt x="150" y="2215"/>
                    <a:pt x="400" y="2215"/>
                  </a:cubicBezTo>
                  <a:cubicBezTo>
                    <a:pt x="401" y="2215"/>
                    <a:pt x="403" y="2215"/>
                    <a:pt x="405" y="2215"/>
                  </a:cubicBezTo>
                  <a:cubicBezTo>
                    <a:pt x="478" y="2215"/>
                    <a:pt x="552" y="2188"/>
                    <a:pt x="607" y="2132"/>
                  </a:cubicBezTo>
                  <a:cubicBezTo>
                    <a:pt x="1168" y="1594"/>
                    <a:pt x="1168" y="624"/>
                    <a:pt x="607" y="86"/>
                  </a:cubicBezTo>
                  <a:cubicBezTo>
                    <a:pt x="543" y="26"/>
                    <a:pt x="474" y="1"/>
                    <a:pt x="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4"/>
            <p:cNvSpPr/>
            <p:nvPr/>
          </p:nvSpPr>
          <p:spPr>
            <a:xfrm>
              <a:off x="6943026" y="2013740"/>
              <a:ext cx="163654" cy="190192"/>
            </a:xfrm>
            <a:custGeom>
              <a:avLst/>
              <a:gdLst/>
              <a:ahLst/>
              <a:cxnLst/>
              <a:rect l="l" t="t" r="r" b="b"/>
              <a:pathLst>
                <a:path w="6068" h="7052" extrusionOk="0">
                  <a:moveTo>
                    <a:pt x="3037" y="7051"/>
                  </a:moveTo>
                  <a:cubicBezTo>
                    <a:pt x="4706" y="7051"/>
                    <a:pt x="6068" y="5690"/>
                    <a:pt x="6068" y="4016"/>
                  </a:cubicBezTo>
                  <a:cubicBezTo>
                    <a:pt x="5916" y="0"/>
                    <a:pt x="157" y="0"/>
                    <a:pt x="1" y="4016"/>
                  </a:cubicBezTo>
                  <a:cubicBezTo>
                    <a:pt x="1" y="5690"/>
                    <a:pt x="1367" y="7051"/>
                    <a:pt x="3037" y="705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4"/>
            <p:cNvSpPr/>
            <p:nvPr/>
          </p:nvSpPr>
          <p:spPr>
            <a:xfrm>
              <a:off x="6985961" y="2083375"/>
              <a:ext cx="77916" cy="77620"/>
            </a:xfrm>
            <a:custGeom>
              <a:avLst/>
              <a:gdLst/>
              <a:ahLst/>
              <a:cxnLst/>
              <a:rect l="l" t="t" r="r" b="b"/>
              <a:pathLst>
                <a:path w="2889" h="2878" extrusionOk="0">
                  <a:moveTo>
                    <a:pt x="1445" y="569"/>
                  </a:moveTo>
                  <a:cubicBezTo>
                    <a:pt x="1923" y="569"/>
                    <a:pt x="2309" y="960"/>
                    <a:pt x="2309" y="1434"/>
                  </a:cubicBezTo>
                  <a:cubicBezTo>
                    <a:pt x="2289" y="2009"/>
                    <a:pt x="1867" y="2296"/>
                    <a:pt x="1445" y="2296"/>
                  </a:cubicBezTo>
                  <a:cubicBezTo>
                    <a:pt x="1023" y="2296"/>
                    <a:pt x="601" y="2009"/>
                    <a:pt x="580" y="1434"/>
                  </a:cubicBezTo>
                  <a:cubicBezTo>
                    <a:pt x="580" y="960"/>
                    <a:pt x="966" y="569"/>
                    <a:pt x="1445" y="569"/>
                  </a:cubicBezTo>
                  <a:close/>
                  <a:moveTo>
                    <a:pt x="1443" y="0"/>
                  </a:moveTo>
                  <a:cubicBezTo>
                    <a:pt x="740" y="0"/>
                    <a:pt x="37" y="478"/>
                    <a:pt x="0" y="1434"/>
                  </a:cubicBezTo>
                  <a:cubicBezTo>
                    <a:pt x="0" y="2234"/>
                    <a:pt x="649" y="2878"/>
                    <a:pt x="1445" y="2878"/>
                  </a:cubicBezTo>
                  <a:cubicBezTo>
                    <a:pt x="2240" y="2878"/>
                    <a:pt x="2889" y="2234"/>
                    <a:pt x="2889" y="1434"/>
                  </a:cubicBezTo>
                  <a:cubicBezTo>
                    <a:pt x="2852" y="479"/>
                    <a:pt x="2147" y="0"/>
                    <a:pt x="1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74"/>
          <p:cNvGrpSpPr/>
          <p:nvPr/>
        </p:nvGrpSpPr>
        <p:grpSpPr>
          <a:xfrm>
            <a:off x="7590561" y="1771679"/>
            <a:ext cx="270078" cy="398859"/>
            <a:chOff x="7590561" y="1847879"/>
            <a:chExt cx="270078" cy="398859"/>
          </a:xfrm>
        </p:grpSpPr>
        <p:sp>
          <p:nvSpPr>
            <p:cNvPr id="5199" name="Google Shape;5199;p74"/>
            <p:cNvSpPr/>
            <p:nvPr/>
          </p:nvSpPr>
          <p:spPr>
            <a:xfrm>
              <a:off x="7605691" y="2144595"/>
              <a:ext cx="94179" cy="94422"/>
            </a:xfrm>
            <a:custGeom>
              <a:avLst/>
              <a:gdLst/>
              <a:ahLst/>
              <a:cxnLst/>
              <a:rect l="l" t="t" r="r" b="b"/>
              <a:pathLst>
                <a:path w="3492" h="3501" extrusionOk="0">
                  <a:moveTo>
                    <a:pt x="713" y="3501"/>
                  </a:moveTo>
                  <a:lnTo>
                    <a:pt x="3436" y="3501"/>
                  </a:lnTo>
                  <a:lnTo>
                    <a:pt x="3436" y="3354"/>
                  </a:lnTo>
                  <a:lnTo>
                    <a:pt x="3491" y="695"/>
                  </a:lnTo>
                  <a:lnTo>
                    <a:pt x="3473" y="682"/>
                  </a:lnTo>
                  <a:cubicBezTo>
                    <a:pt x="3146" y="1"/>
                    <a:pt x="2162" y="1"/>
                    <a:pt x="1835" y="682"/>
                  </a:cubicBezTo>
                  <a:cubicBezTo>
                    <a:pt x="1127" y="433"/>
                    <a:pt x="428" y="1128"/>
                    <a:pt x="676" y="1841"/>
                  </a:cubicBezTo>
                  <a:cubicBezTo>
                    <a:pt x="0" y="2163"/>
                    <a:pt x="0" y="3151"/>
                    <a:pt x="676" y="34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4"/>
            <p:cNvSpPr/>
            <p:nvPr/>
          </p:nvSpPr>
          <p:spPr>
            <a:xfrm>
              <a:off x="7751433" y="2144595"/>
              <a:ext cx="94179" cy="94422"/>
            </a:xfrm>
            <a:custGeom>
              <a:avLst/>
              <a:gdLst/>
              <a:ahLst/>
              <a:cxnLst/>
              <a:rect l="l" t="t" r="r" b="b"/>
              <a:pathLst>
                <a:path w="3492" h="3501" extrusionOk="0">
                  <a:moveTo>
                    <a:pt x="2774" y="3501"/>
                  </a:moveTo>
                  <a:lnTo>
                    <a:pt x="51" y="3501"/>
                  </a:lnTo>
                  <a:lnTo>
                    <a:pt x="51" y="3354"/>
                  </a:lnTo>
                  <a:lnTo>
                    <a:pt x="1" y="695"/>
                  </a:lnTo>
                  <a:lnTo>
                    <a:pt x="14" y="682"/>
                  </a:lnTo>
                  <a:cubicBezTo>
                    <a:pt x="341" y="1"/>
                    <a:pt x="1330" y="1"/>
                    <a:pt x="1652" y="682"/>
                  </a:cubicBezTo>
                  <a:cubicBezTo>
                    <a:pt x="2365" y="433"/>
                    <a:pt x="3064" y="1128"/>
                    <a:pt x="2811" y="1841"/>
                  </a:cubicBezTo>
                  <a:cubicBezTo>
                    <a:pt x="3492" y="2163"/>
                    <a:pt x="3492" y="3151"/>
                    <a:pt x="2811" y="34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4"/>
            <p:cNvSpPr/>
            <p:nvPr/>
          </p:nvSpPr>
          <p:spPr>
            <a:xfrm>
              <a:off x="7590561" y="1847879"/>
              <a:ext cx="270078" cy="398859"/>
            </a:xfrm>
            <a:custGeom>
              <a:avLst/>
              <a:gdLst/>
              <a:ahLst/>
              <a:cxnLst/>
              <a:rect l="l" t="t" r="r" b="b"/>
              <a:pathLst>
                <a:path w="10014" h="14789" extrusionOk="0">
                  <a:moveTo>
                    <a:pt x="5028" y="580"/>
                  </a:moveTo>
                  <a:cubicBezTo>
                    <a:pt x="5244" y="580"/>
                    <a:pt x="5459" y="774"/>
                    <a:pt x="5446" y="994"/>
                  </a:cubicBezTo>
                  <a:lnTo>
                    <a:pt x="5317" y="3400"/>
                  </a:lnTo>
                  <a:cubicBezTo>
                    <a:pt x="5308" y="3561"/>
                    <a:pt x="5437" y="3703"/>
                    <a:pt x="5602" y="3703"/>
                  </a:cubicBezTo>
                  <a:cubicBezTo>
                    <a:pt x="5524" y="3846"/>
                    <a:pt x="5579" y="4025"/>
                    <a:pt x="5722" y="4099"/>
                  </a:cubicBezTo>
                  <a:lnTo>
                    <a:pt x="7870" y="5194"/>
                  </a:lnTo>
                  <a:cubicBezTo>
                    <a:pt x="8072" y="5290"/>
                    <a:pt x="8127" y="5589"/>
                    <a:pt x="8012" y="5778"/>
                  </a:cubicBezTo>
                  <a:cubicBezTo>
                    <a:pt x="7939" y="5911"/>
                    <a:pt x="7780" y="6001"/>
                    <a:pt x="7627" y="6001"/>
                  </a:cubicBezTo>
                  <a:cubicBezTo>
                    <a:pt x="7558" y="6001"/>
                    <a:pt x="7491" y="5983"/>
                    <a:pt x="7433" y="5943"/>
                  </a:cubicBezTo>
                  <a:lnTo>
                    <a:pt x="5418" y="4633"/>
                  </a:lnTo>
                  <a:cubicBezTo>
                    <a:pt x="5369" y="4602"/>
                    <a:pt x="5314" y="4587"/>
                    <a:pt x="5260" y="4587"/>
                  </a:cubicBezTo>
                  <a:cubicBezTo>
                    <a:pt x="5162" y="4587"/>
                    <a:pt x="5067" y="4636"/>
                    <a:pt x="5013" y="4725"/>
                  </a:cubicBezTo>
                  <a:cubicBezTo>
                    <a:pt x="4957" y="4636"/>
                    <a:pt x="4861" y="4587"/>
                    <a:pt x="4763" y="4587"/>
                  </a:cubicBezTo>
                  <a:cubicBezTo>
                    <a:pt x="4710" y="4587"/>
                    <a:pt x="4656" y="4602"/>
                    <a:pt x="4609" y="4633"/>
                  </a:cubicBezTo>
                  <a:lnTo>
                    <a:pt x="2590" y="5943"/>
                  </a:lnTo>
                  <a:cubicBezTo>
                    <a:pt x="2524" y="5984"/>
                    <a:pt x="2455" y="6002"/>
                    <a:pt x="2388" y="6002"/>
                  </a:cubicBezTo>
                  <a:cubicBezTo>
                    <a:pt x="2118" y="6002"/>
                    <a:pt x="1876" y="5711"/>
                    <a:pt x="1969" y="5424"/>
                  </a:cubicBezTo>
                  <a:cubicBezTo>
                    <a:pt x="2001" y="5323"/>
                    <a:pt x="2065" y="5240"/>
                    <a:pt x="2157" y="5194"/>
                  </a:cubicBezTo>
                  <a:lnTo>
                    <a:pt x="4301" y="4099"/>
                  </a:lnTo>
                  <a:cubicBezTo>
                    <a:pt x="4443" y="4025"/>
                    <a:pt x="4498" y="3846"/>
                    <a:pt x="4420" y="3703"/>
                  </a:cubicBezTo>
                  <a:cubicBezTo>
                    <a:pt x="4586" y="3703"/>
                    <a:pt x="4714" y="3561"/>
                    <a:pt x="4705" y="3400"/>
                  </a:cubicBezTo>
                  <a:lnTo>
                    <a:pt x="4576" y="994"/>
                  </a:lnTo>
                  <a:cubicBezTo>
                    <a:pt x="4563" y="772"/>
                    <a:pt x="4787" y="580"/>
                    <a:pt x="5006" y="580"/>
                  </a:cubicBezTo>
                  <a:cubicBezTo>
                    <a:pt x="5008" y="580"/>
                    <a:pt x="5011" y="580"/>
                    <a:pt x="5013" y="580"/>
                  </a:cubicBezTo>
                  <a:cubicBezTo>
                    <a:pt x="5018" y="580"/>
                    <a:pt x="5023" y="580"/>
                    <a:pt x="5028" y="580"/>
                  </a:cubicBezTo>
                  <a:close/>
                  <a:moveTo>
                    <a:pt x="5013" y="6702"/>
                  </a:moveTo>
                  <a:cubicBezTo>
                    <a:pt x="5322" y="6702"/>
                    <a:pt x="5584" y="6965"/>
                    <a:pt x="5588" y="7286"/>
                  </a:cubicBezTo>
                  <a:lnTo>
                    <a:pt x="5611" y="8436"/>
                  </a:lnTo>
                  <a:lnTo>
                    <a:pt x="4411" y="8436"/>
                  </a:lnTo>
                  <a:lnTo>
                    <a:pt x="4434" y="7286"/>
                  </a:lnTo>
                  <a:cubicBezTo>
                    <a:pt x="4439" y="6965"/>
                    <a:pt x="4701" y="6702"/>
                    <a:pt x="5013" y="6702"/>
                  </a:cubicBezTo>
                  <a:close/>
                  <a:moveTo>
                    <a:pt x="5625" y="9011"/>
                  </a:moveTo>
                  <a:lnTo>
                    <a:pt x="5731" y="14213"/>
                  </a:lnTo>
                  <a:lnTo>
                    <a:pt x="4291" y="14213"/>
                  </a:lnTo>
                  <a:lnTo>
                    <a:pt x="4397" y="9011"/>
                  </a:lnTo>
                  <a:close/>
                  <a:moveTo>
                    <a:pt x="4987" y="1"/>
                  </a:moveTo>
                  <a:cubicBezTo>
                    <a:pt x="4452" y="1"/>
                    <a:pt x="3956" y="487"/>
                    <a:pt x="3997" y="1027"/>
                  </a:cubicBezTo>
                  <a:lnTo>
                    <a:pt x="4121" y="3428"/>
                  </a:lnTo>
                  <a:cubicBezTo>
                    <a:pt x="4126" y="3474"/>
                    <a:pt x="4140" y="3515"/>
                    <a:pt x="4158" y="3552"/>
                  </a:cubicBezTo>
                  <a:cubicBezTo>
                    <a:pt x="4117" y="3556"/>
                    <a:pt x="4075" y="3566"/>
                    <a:pt x="4034" y="3584"/>
                  </a:cubicBezTo>
                  <a:lnTo>
                    <a:pt x="1890" y="4679"/>
                  </a:lnTo>
                  <a:cubicBezTo>
                    <a:pt x="1656" y="4798"/>
                    <a:pt x="1486" y="5001"/>
                    <a:pt x="1412" y="5258"/>
                  </a:cubicBezTo>
                  <a:cubicBezTo>
                    <a:pt x="1210" y="5900"/>
                    <a:pt x="1712" y="6578"/>
                    <a:pt x="2380" y="6578"/>
                  </a:cubicBezTo>
                  <a:cubicBezTo>
                    <a:pt x="2383" y="6578"/>
                    <a:pt x="2385" y="6578"/>
                    <a:pt x="2387" y="6578"/>
                  </a:cubicBezTo>
                  <a:cubicBezTo>
                    <a:pt x="2571" y="6578"/>
                    <a:pt x="2746" y="6528"/>
                    <a:pt x="2898" y="6426"/>
                  </a:cubicBezTo>
                  <a:lnTo>
                    <a:pt x="4719" y="5244"/>
                  </a:lnTo>
                  <a:lnTo>
                    <a:pt x="4719" y="6160"/>
                  </a:lnTo>
                  <a:cubicBezTo>
                    <a:pt x="4232" y="6293"/>
                    <a:pt x="3864" y="6739"/>
                    <a:pt x="3850" y="7273"/>
                  </a:cubicBezTo>
                  <a:lnTo>
                    <a:pt x="3712" y="14213"/>
                  </a:lnTo>
                  <a:lnTo>
                    <a:pt x="386" y="14213"/>
                  </a:lnTo>
                  <a:cubicBezTo>
                    <a:pt x="5" y="14227"/>
                    <a:pt x="0" y="14774"/>
                    <a:pt x="386" y="14788"/>
                  </a:cubicBezTo>
                  <a:lnTo>
                    <a:pt x="9627" y="14788"/>
                  </a:lnTo>
                  <a:cubicBezTo>
                    <a:pt x="10008" y="14779"/>
                    <a:pt x="10013" y="14227"/>
                    <a:pt x="9627" y="14213"/>
                  </a:cubicBezTo>
                  <a:lnTo>
                    <a:pt x="6306" y="14213"/>
                  </a:lnTo>
                  <a:lnTo>
                    <a:pt x="6163" y="7273"/>
                  </a:lnTo>
                  <a:cubicBezTo>
                    <a:pt x="6150" y="6739"/>
                    <a:pt x="5782" y="6293"/>
                    <a:pt x="5294" y="6160"/>
                  </a:cubicBezTo>
                  <a:lnTo>
                    <a:pt x="5294" y="5244"/>
                  </a:lnTo>
                  <a:lnTo>
                    <a:pt x="7115" y="6426"/>
                  </a:lnTo>
                  <a:cubicBezTo>
                    <a:pt x="7267" y="6528"/>
                    <a:pt x="7447" y="6578"/>
                    <a:pt x="7626" y="6578"/>
                  </a:cubicBezTo>
                  <a:cubicBezTo>
                    <a:pt x="7628" y="6578"/>
                    <a:pt x="7630" y="6578"/>
                    <a:pt x="7633" y="6578"/>
                  </a:cubicBezTo>
                  <a:cubicBezTo>
                    <a:pt x="8301" y="6578"/>
                    <a:pt x="8803" y="5900"/>
                    <a:pt x="8606" y="5258"/>
                  </a:cubicBezTo>
                  <a:cubicBezTo>
                    <a:pt x="8527" y="5001"/>
                    <a:pt x="8357" y="4794"/>
                    <a:pt x="8127" y="4679"/>
                  </a:cubicBezTo>
                  <a:lnTo>
                    <a:pt x="5979" y="3584"/>
                  </a:lnTo>
                  <a:cubicBezTo>
                    <a:pt x="5943" y="3566"/>
                    <a:pt x="5897" y="3556"/>
                    <a:pt x="5855" y="3552"/>
                  </a:cubicBezTo>
                  <a:cubicBezTo>
                    <a:pt x="5878" y="3515"/>
                    <a:pt x="5887" y="3474"/>
                    <a:pt x="5892" y="3428"/>
                  </a:cubicBezTo>
                  <a:lnTo>
                    <a:pt x="6016" y="1027"/>
                  </a:lnTo>
                  <a:cubicBezTo>
                    <a:pt x="6057" y="487"/>
                    <a:pt x="5565" y="1"/>
                    <a:pt x="5031" y="1"/>
                  </a:cubicBezTo>
                  <a:cubicBezTo>
                    <a:pt x="5024" y="1"/>
                    <a:pt x="5016" y="1"/>
                    <a:pt x="5009" y="1"/>
                  </a:cubicBezTo>
                  <a:cubicBezTo>
                    <a:pt x="5001" y="1"/>
                    <a:pt x="4994" y="1"/>
                    <a:pt x="4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4"/>
            <p:cNvSpPr/>
            <p:nvPr/>
          </p:nvSpPr>
          <p:spPr>
            <a:xfrm>
              <a:off x="7694501" y="1915626"/>
              <a:ext cx="62409" cy="72468"/>
            </a:xfrm>
            <a:custGeom>
              <a:avLst/>
              <a:gdLst/>
              <a:ahLst/>
              <a:cxnLst/>
              <a:rect l="l" t="t" r="r" b="b"/>
              <a:pathLst>
                <a:path w="2314" h="2687" extrusionOk="0">
                  <a:moveTo>
                    <a:pt x="1159" y="2686"/>
                  </a:moveTo>
                  <a:cubicBezTo>
                    <a:pt x="1794" y="2686"/>
                    <a:pt x="2314" y="2171"/>
                    <a:pt x="2314" y="1532"/>
                  </a:cubicBezTo>
                  <a:cubicBezTo>
                    <a:pt x="2254" y="0"/>
                    <a:pt x="60" y="5"/>
                    <a:pt x="0" y="1532"/>
                  </a:cubicBezTo>
                  <a:cubicBezTo>
                    <a:pt x="0" y="2171"/>
                    <a:pt x="520" y="2686"/>
                    <a:pt x="1159" y="26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74"/>
          <p:cNvGrpSpPr/>
          <p:nvPr/>
        </p:nvGrpSpPr>
        <p:grpSpPr>
          <a:xfrm>
            <a:off x="1920114" y="2355079"/>
            <a:ext cx="398967" cy="391010"/>
            <a:chOff x="1920114" y="2431279"/>
            <a:chExt cx="398967" cy="391010"/>
          </a:xfrm>
        </p:grpSpPr>
        <p:sp>
          <p:nvSpPr>
            <p:cNvPr id="5204" name="Google Shape;5204;p74"/>
            <p:cNvSpPr/>
            <p:nvPr/>
          </p:nvSpPr>
          <p:spPr>
            <a:xfrm>
              <a:off x="2068095" y="2431279"/>
              <a:ext cx="202599" cy="133987"/>
            </a:xfrm>
            <a:custGeom>
              <a:avLst/>
              <a:gdLst/>
              <a:ahLst/>
              <a:cxnLst/>
              <a:rect l="l" t="t" r="r" b="b"/>
              <a:pathLst>
                <a:path w="7512" h="4968" extrusionOk="0">
                  <a:moveTo>
                    <a:pt x="447" y="3813"/>
                  </a:moveTo>
                  <a:cubicBezTo>
                    <a:pt x="447" y="4213"/>
                    <a:pt x="327" y="4604"/>
                    <a:pt x="102" y="4940"/>
                  </a:cubicBezTo>
                  <a:lnTo>
                    <a:pt x="74" y="4968"/>
                  </a:lnTo>
                  <a:lnTo>
                    <a:pt x="7511" y="4968"/>
                  </a:lnTo>
                  <a:lnTo>
                    <a:pt x="2544" y="0"/>
                  </a:lnTo>
                  <a:lnTo>
                    <a:pt x="1" y="2544"/>
                  </a:lnTo>
                  <a:cubicBezTo>
                    <a:pt x="276" y="2889"/>
                    <a:pt x="447" y="3330"/>
                    <a:pt x="447" y="381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4"/>
            <p:cNvSpPr/>
            <p:nvPr/>
          </p:nvSpPr>
          <p:spPr>
            <a:xfrm>
              <a:off x="2049729" y="2721901"/>
              <a:ext cx="42828" cy="49760"/>
            </a:xfrm>
            <a:custGeom>
              <a:avLst/>
              <a:gdLst/>
              <a:ahLst/>
              <a:cxnLst/>
              <a:rect l="l" t="t" r="r" b="b"/>
              <a:pathLst>
                <a:path w="1588" h="1845" extrusionOk="0">
                  <a:moveTo>
                    <a:pt x="797" y="1845"/>
                  </a:moveTo>
                  <a:cubicBezTo>
                    <a:pt x="1233" y="1845"/>
                    <a:pt x="1588" y="1491"/>
                    <a:pt x="1588" y="1049"/>
                  </a:cubicBezTo>
                  <a:cubicBezTo>
                    <a:pt x="1551" y="1"/>
                    <a:pt x="38" y="1"/>
                    <a:pt x="1" y="1049"/>
                  </a:cubicBezTo>
                  <a:cubicBezTo>
                    <a:pt x="1" y="1491"/>
                    <a:pt x="355" y="1845"/>
                    <a:pt x="797" y="18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4"/>
            <p:cNvSpPr/>
            <p:nvPr/>
          </p:nvSpPr>
          <p:spPr>
            <a:xfrm>
              <a:off x="1986728" y="2601078"/>
              <a:ext cx="42936" cy="49894"/>
            </a:xfrm>
            <a:custGeom>
              <a:avLst/>
              <a:gdLst/>
              <a:ahLst/>
              <a:cxnLst/>
              <a:rect l="l" t="t" r="r" b="b"/>
              <a:pathLst>
                <a:path w="1592" h="1850" extrusionOk="0">
                  <a:moveTo>
                    <a:pt x="796" y="1850"/>
                  </a:moveTo>
                  <a:cubicBezTo>
                    <a:pt x="1233" y="1850"/>
                    <a:pt x="1592" y="1491"/>
                    <a:pt x="1592" y="1054"/>
                  </a:cubicBezTo>
                  <a:cubicBezTo>
                    <a:pt x="1550" y="1"/>
                    <a:pt x="42" y="1"/>
                    <a:pt x="0" y="1054"/>
                  </a:cubicBezTo>
                  <a:cubicBezTo>
                    <a:pt x="0" y="1491"/>
                    <a:pt x="359" y="1850"/>
                    <a:pt x="796" y="185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4"/>
            <p:cNvSpPr/>
            <p:nvPr/>
          </p:nvSpPr>
          <p:spPr>
            <a:xfrm>
              <a:off x="1920114" y="2472057"/>
              <a:ext cx="398967" cy="350232"/>
            </a:xfrm>
            <a:custGeom>
              <a:avLst/>
              <a:gdLst/>
              <a:ahLst/>
              <a:cxnLst/>
              <a:rect l="l" t="t" r="r" b="b"/>
              <a:pathLst>
                <a:path w="14793" h="12986" extrusionOk="0">
                  <a:moveTo>
                    <a:pt x="3925" y="567"/>
                  </a:moveTo>
                  <a:cubicBezTo>
                    <a:pt x="5227" y="567"/>
                    <a:pt x="6068" y="2046"/>
                    <a:pt x="5400" y="3166"/>
                  </a:cubicBezTo>
                  <a:lnTo>
                    <a:pt x="4641" y="3166"/>
                  </a:lnTo>
                  <a:cubicBezTo>
                    <a:pt x="4494" y="2779"/>
                    <a:pt x="4209" y="2687"/>
                    <a:pt x="3855" y="2545"/>
                  </a:cubicBezTo>
                  <a:cubicBezTo>
                    <a:pt x="3694" y="2480"/>
                    <a:pt x="3629" y="2287"/>
                    <a:pt x="3721" y="2131"/>
                  </a:cubicBezTo>
                  <a:cubicBezTo>
                    <a:pt x="3774" y="2045"/>
                    <a:pt x="3869" y="1997"/>
                    <a:pt x="3968" y="1997"/>
                  </a:cubicBezTo>
                  <a:cubicBezTo>
                    <a:pt x="4007" y="1997"/>
                    <a:pt x="4047" y="2005"/>
                    <a:pt x="4085" y="2020"/>
                  </a:cubicBezTo>
                  <a:lnTo>
                    <a:pt x="4223" y="2076"/>
                  </a:lnTo>
                  <a:cubicBezTo>
                    <a:pt x="4262" y="2093"/>
                    <a:pt x="4303" y="2102"/>
                    <a:pt x="4344" y="2102"/>
                  </a:cubicBezTo>
                  <a:cubicBezTo>
                    <a:pt x="4441" y="2102"/>
                    <a:pt x="4534" y="2053"/>
                    <a:pt x="4586" y="1965"/>
                  </a:cubicBezTo>
                  <a:cubicBezTo>
                    <a:pt x="4678" y="1809"/>
                    <a:pt x="4609" y="1616"/>
                    <a:pt x="4453" y="1547"/>
                  </a:cubicBezTo>
                  <a:cubicBezTo>
                    <a:pt x="4384" y="1524"/>
                    <a:pt x="4259" y="1464"/>
                    <a:pt x="4190" y="1446"/>
                  </a:cubicBezTo>
                  <a:lnTo>
                    <a:pt x="4190" y="1289"/>
                  </a:lnTo>
                  <a:cubicBezTo>
                    <a:pt x="4184" y="1098"/>
                    <a:pt x="4042" y="1003"/>
                    <a:pt x="3901" y="1003"/>
                  </a:cubicBezTo>
                  <a:cubicBezTo>
                    <a:pt x="3759" y="1003"/>
                    <a:pt x="3618" y="1098"/>
                    <a:pt x="3611" y="1289"/>
                  </a:cubicBezTo>
                  <a:lnTo>
                    <a:pt x="3611" y="1492"/>
                  </a:lnTo>
                  <a:cubicBezTo>
                    <a:pt x="2926" y="1795"/>
                    <a:pt x="2935" y="2793"/>
                    <a:pt x="3634" y="3078"/>
                  </a:cubicBezTo>
                  <a:lnTo>
                    <a:pt x="3841" y="3166"/>
                  </a:lnTo>
                  <a:lnTo>
                    <a:pt x="2401" y="3166"/>
                  </a:lnTo>
                  <a:cubicBezTo>
                    <a:pt x="2245" y="2904"/>
                    <a:pt x="2167" y="2605"/>
                    <a:pt x="2167" y="2301"/>
                  </a:cubicBezTo>
                  <a:cubicBezTo>
                    <a:pt x="2167" y="1344"/>
                    <a:pt x="2944" y="567"/>
                    <a:pt x="3901" y="567"/>
                  </a:cubicBezTo>
                  <a:cubicBezTo>
                    <a:pt x="3909" y="567"/>
                    <a:pt x="3917" y="567"/>
                    <a:pt x="3925" y="567"/>
                  </a:cubicBezTo>
                  <a:close/>
                  <a:moveTo>
                    <a:pt x="8827" y="1326"/>
                  </a:moveTo>
                  <a:lnTo>
                    <a:pt x="10096" y="2591"/>
                  </a:lnTo>
                  <a:cubicBezTo>
                    <a:pt x="9981" y="2766"/>
                    <a:pt x="9903" y="2963"/>
                    <a:pt x="9871" y="3166"/>
                  </a:cubicBezTo>
                  <a:lnTo>
                    <a:pt x="6053" y="3166"/>
                  </a:lnTo>
                  <a:cubicBezTo>
                    <a:pt x="6159" y="2904"/>
                    <a:pt x="6214" y="2623"/>
                    <a:pt x="6219" y="2338"/>
                  </a:cubicBezTo>
                  <a:lnTo>
                    <a:pt x="7235" y="1326"/>
                  </a:lnTo>
                  <a:cubicBezTo>
                    <a:pt x="7474" y="1485"/>
                    <a:pt x="7753" y="1564"/>
                    <a:pt x="8031" y="1564"/>
                  </a:cubicBezTo>
                  <a:cubicBezTo>
                    <a:pt x="8309" y="1564"/>
                    <a:pt x="8588" y="1485"/>
                    <a:pt x="8827" y="1326"/>
                  </a:cubicBezTo>
                  <a:close/>
                  <a:moveTo>
                    <a:pt x="6177" y="5479"/>
                  </a:moveTo>
                  <a:cubicBezTo>
                    <a:pt x="6656" y="5493"/>
                    <a:pt x="6656" y="6183"/>
                    <a:pt x="6177" y="6201"/>
                  </a:cubicBezTo>
                  <a:cubicBezTo>
                    <a:pt x="5980" y="6201"/>
                    <a:pt x="5819" y="6036"/>
                    <a:pt x="5819" y="5838"/>
                  </a:cubicBezTo>
                  <a:cubicBezTo>
                    <a:pt x="5819" y="5640"/>
                    <a:pt x="5980" y="5479"/>
                    <a:pt x="6177" y="5479"/>
                  </a:cubicBezTo>
                  <a:close/>
                  <a:moveTo>
                    <a:pt x="7787" y="7715"/>
                  </a:moveTo>
                  <a:cubicBezTo>
                    <a:pt x="8266" y="7733"/>
                    <a:pt x="8266" y="8418"/>
                    <a:pt x="7787" y="8437"/>
                  </a:cubicBezTo>
                  <a:cubicBezTo>
                    <a:pt x="7585" y="8437"/>
                    <a:pt x="7424" y="8276"/>
                    <a:pt x="7424" y="8078"/>
                  </a:cubicBezTo>
                  <a:cubicBezTo>
                    <a:pt x="7424" y="7876"/>
                    <a:pt x="7585" y="7715"/>
                    <a:pt x="7787" y="7715"/>
                  </a:cubicBezTo>
                  <a:close/>
                  <a:moveTo>
                    <a:pt x="13923" y="6923"/>
                  </a:moveTo>
                  <a:cubicBezTo>
                    <a:pt x="14084" y="6923"/>
                    <a:pt x="14213" y="7052"/>
                    <a:pt x="14213" y="7209"/>
                  </a:cubicBezTo>
                  <a:lnTo>
                    <a:pt x="14213" y="8943"/>
                  </a:lnTo>
                  <a:cubicBezTo>
                    <a:pt x="14213" y="9104"/>
                    <a:pt x="14084" y="9232"/>
                    <a:pt x="13923" y="9232"/>
                  </a:cubicBezTo>
                  <a:lnTo>
                    <a:pt x="10455" y="9232"/>
                  </a:lnTo>
                  <a:cubicBezTo>
                    <a:pt x="10299" y="9232"/>
                    <a:pt x="10170" y="9104"/>
                    <a:pt x="10170" y="8943"/>
                  </a:cubicBezTo>
                  <a:lnTo>
                    <a:pt x="10170" y="7209"/>
                  </a:lnTo>
                  <a:cubicBezTo>
                    <a:pt x="10170" y="7052"/>
                    <a:pt x="10299" y="6923"/>
                    <a:pt x="10455" y="6923"/>
                  </a:cubicBezTo>
                  <a:close/>
                  <a:moveTo>
                    <a:pt x="2691" y="9955"/>
                  </a:moveTo>
                  <a:cubicBezTo>
                    <a:pt x="2889" y="9955"/>
                    <a:pt x="3050" y="10115"/>
                    <a:pt x="3050" y="10313"/>
                  </a:cubicBezTo>
                  <a:cubicBezTo>
                    <a:pt x="3041" y="10552"/>
                    <a:pt x="2865" y="10672"/>
                    <a:pt x="2689" y="10672"/>
                  </a:cubicBezTo>
                  <a:cubicBezTo>
                    <a:pt x="2513" y="10672"/>
                    <a:pt x="2337" y="10552"/>
                    <a:pt x="2328" y="10313"/>
                  </a:cubicBezTo>
                  <a:cubicBezTo>
                    <a:pt x="2328" y="10115"/>
                    <a:pt x="2489" y="9955"/>
                    <a:pt x="2691" y="9955"/>
                  </a:cubicBezTo>
                  <a:close/>
                  <a:moveTo>
                    <a:pt x="12998" y="3745"/>
                  </a:moveTo>
                  <a:cubicBezTo>
                    <a:pt x="13159" y="3745"/>
                    <a:pt x="13288" y="3874"/>
                    <a:pt x="13288" y="4035"/>
                  </a:cubicBezTo>
                  <a:lnTo>
                    <a:pt x="13288" y="6344"/>
                  </a:lnTo>
                  <a:lnTo>
                    <a:pt x="10455" y="6344"/>
                  </a:lnTo>
                  <a:cubicBezTo>
                    <a:pt x="9977" y="6344"/>
                    <a:pt x="9590" y="6730"/>
                    <a:pt x="9590" y="7209"/>
                  </a:cubicBezTo>
                  <a:lnTo>
                    <a:pt x="9590" y="8943"/>
                  </a:lnTo>
                  <a:cubicBezTo>
                    <a:pt x="9590" y="9421"/>
                    <a:pt x="9977" y="9812"/>
                    <a:pt x="10455" y="9812"/>
                  </a:cubicBezTo>
                  <a:lnTo>
                    <a:pt x="13288" y="9812"/>
                  </a:lnTo>
                  <a:lnTo>
                    <a:pt x="13288" y="12121"/>
                  </a:lnTo>
                  <a:cubicBezTo>
                    <a:pt x="13288" y="12282"/>
                    <a:pt x="13159" y="12411"/>
                    <a:pt x="12998" y="12411"/>
                  </a:cubicBezTo>
                  <a:lnTo>
                    <a:pt x="865" y="12411"/>
                  </a:lnTo>
                  <a:cubicBezTo>
                    <a:pt x="709" y="12411"/>
                    <a:pt x="580" y="12282"/>
                    <a:pt x="580" y="12121"/>
                  </a:cubicBezTo>
                  <a:lnTo>
                    <a:pt x="580" y="8368"/>
                  </a:lnTo>
                  <a:lnTo>
                    <a:pt x="1302" y="8368"/>
                  </a:lnTo>
                  <a:lnTo>
                    <a:pt x="1302" y="9209"/>
                  </a:lnTo>
                  <a:cubicBezTo>
                    <a:pt x="1302" y="9288"/>
                    <a:pt x="1330" y="9361"/>
                    <a:pt x="1385" y="9412"/>
                  </a:cubicBezTo>
                  <a:lnTo>
                    <a:pt x="1859" y="9890"/>
                  </a:lnTo>
                  <a:cubicBezTo>
                    <a:pt x="1539" y="10489"/>
                    <a:pt x="2000" y="11256"/>
                    <a:pt x="2683" y="11256"/>
                  </a:cubicBezTo>
                  <a:cubicBezTo>
                    <a:pt x="2688" y="11256"/>
                    <a:pt x="2692" y="11256"/>
                    <a:pt x="2696" y="11256"/>
                  </a:cubicBezTo>
                  <a:cubicBezTo>
                    <a:pt x="3211" y="11256"/>
                    <a:pt x="3634" y="10833"/>
                    <a:pt x="3634" y="10313"/>
                  </a:cubicBezTo>
                  <a:cubicBezTo>
                    <a:pt x="3645" y="9780"/>
                    <a:pt x="3177" y="9375"/>
                    <a:pt x="2685" y="9375"/>
                  </a:cubicBezTo>
                  <a:cubicBezTo>
                    <a:pt x="2544" y="9375"/>
                    <a:pt x="2402" y="9408"/>
                    <a:pt x="2268" y="9481"/>
                  </a:cubicBezTo>
                  <a:lnTo>
                    <a:pt x="1877" y="9090"/>
                  </a:lnTo>
                  <a:lnTo>
                    <a:pt x="1877" y="8368"/>
                  </a:lnTo>
                  <a:lnTo>
                    <a:pt x="4218" y="8368"/>
                  </a:lnTo>
                  <a:lnTo>
                    <a:pt x="4218" y="9209"/>
                  </a:lnTo>
                  <a:cubicBezTo>
                    <a:pt x="4218" y="9288"/>
                    <a:pt x="4250" y="9361"/>
                    <a:pt x="4301" y="9412"/>
                  </a:cubicBezTo>
                  <a:lnTo>
                    <a:pt x="5032" y="10143"/>
                  </a:lnTo>
                  <a:cubicBezTo>
                    <a:pt x="5097" y="10203"/>
                    <a:pt x="5168" y="10228"/>
                    <a:pt x="5234" y="10228"/>
                  </a:cubicBezTo>
                  <a:cubicBezTo>
                    <a:pt x="5457" y="10228"/>
                    <a:pt x="5640" y="9949"/>
                    <a:pt x="5442" y="9734"/>
                  </a:cubicBezTo>
                  <a:lnTo>
                    <a:pt x="4798" y="9090"/>
                  </a:lnTo>
                  <a:lnTo>
                    <a:pt x="4798" y="8368"/>
                  </a:lnTo>
                  <a:lnTo>
                    <a:pt x="6904" y="8368"/>
                  </a:lnTo>
                  <a:cubicBezTo>
                    <a:pt x="7054" y="8808"/>
                    <a:pt x="7421" y="9012"/>
                    <a:pt x="7788" y="9012"/>
                  </a:cubicBezTo>
                  <a:cubicBezTo>
                    <a:pt x="8257" y="9012"/>
                    <a:pt x="8724" y="8679"/>
                    <a:pt x="8735" y="8078"/>
                  </a:cubicBezTo>
                  <a:cubicBezTo>
                    <a:pt x="8724" y="7477"/>
                    <a:pt x="8257" y="7143"/>
                    <a:pt x="7788" y="7143"/>
                  </a:cubicBezTo>
                  <a:cubicBezTo>
                    <a:pt x="7421" y="7143"/>
                    <a:pt x="7054" y="7348"/>
                    <a:pt x="6904" y="7788"/>
                  </a:cubicBezTo>
                  <a:lnTo>
                    <a:pt x="5373" y="7788"/>
                  </a:lnTo>
                  <a:lnTo>
                    <a:pt x="5373" y="7066"/>
                  </a:lnTo>
                  <a:lnTo>
                    <a:pt x="5750" y="6675"/>
                  </a:lnTo>
                  <a:cubicBezTo>
                    <a:pt x="5884" y="6746"/>
                    <a:pt x="6026" y="6779"/>
                    <a:pt x="6166" y="6779"/>
                  </a:cubicBezTo>
                  <a:cubicBezTo>
                    <a:pt x="6660" y="6779"/>
                    <a:pt x="7126" y="6375"/>
                    <a:pt x="7116" y="5838"/>
                  </a:cubicBezTo>
                  <a:cubicBezTo>
                    <a:pt x="7116" y="5318"/>
                    <a:pt x="6697" y="4900"/>
                    <a:pt x="6177" y="4900"/>
                  </a:cubicBezTo>
                  <a:cubicBezTo>
                    <a:pt x="6171" y="4900"/>
                    <a:pt x="6165" y="4900"/>
                    <a:pt x="6159" y="4900"/>
                  </a:cubicBezTo>
                  <a:cubicBezTo>
                    <a:pt x="5479" y="4900"/>
                    <a:pt x="5021" y="5669"/>
                    <a:pt x="5340" y="6266"/>
                  </a:cubicBezTo>
                  <a:lnTo>
                    <a:pt x="4867" y="6740"/>
                  </a:lnTo>
                  <a:cubicBezTo>
                    <a:pt x="4816" y="6795"/>
                    <a:pt x="4784" y="6868"/>
                    <a:pt x="4798" y="6946"/>
                  </a:cubicBezTo>
                  <a:lnTo>
                    <a:pt x="4798" y="7816"/>
                  </a:lnTo>
                  <a:lnTo>
                    <a:pt x="2456" y="7816"/>
                  </a:lnTo>
                  <a:lnTo>
                    <a:pt x="2456" y="7094"/>
                  </a:lnTo>
                  <a:lnTo>
                    <a:pt x="3100" y="6450"/>
                  </a:lnTo>
                  <a:cubicBezTo>
                    <a:pt x="3302" y="6234"/>
                    <a:pt x="3118" y="5954"/>
                    <a:pt x="2895" y="5954"/>
                  </a:cubicBezTo>
                  <a:cubicBezTo>
                    <a:pt x="2827" y="5954"/>
                    <a:pt x="2756" y="5980"/>
                    <a:pt x="2691" y="6040"/>
                  </a:cubicBezTo>
                  <a:lnTo>
                    <a:pt x="1964" y="6767"/>
                  </a:lnTo>
                  <a:cubicBezTo>
                    <a:pt x="1909" y="6822"/>
                    <a:pt x="1877" y="6896"/>
                    <a:pt x="1877" y="6974"/>
                  </a:cubicBezTo>
                  <a:lnTo>
                    <a:pt x="1877" y="7816"/>
                  </a:lnTo>
                  <a:lnTo>
                    <a:pt x="580" y="7816"/>
                  </a:lnTo>
                  <a:lnTo>
                    <a:pt x="580" y="4035"/>
                  </a:lnTo>
                  <a:cubicBezTo>
                    <a:pt x="580" y="3874"/>
                    <a:pt x="709" y="3745"/>
                    <a:pt x="865" y="3745"/>
                  </a:cubicBezTo>
                  <a:close/>
                  <a:moveTo>
                    <a:pt x="3929" y="0"/>
                  </a:moveTo>
                  <a:cubicBezTo>
                    <a:pt x="2779" y="0"/>
                    <a:pt x="1632" y="817"/>
                    <a:pt x="1601" y="2301"/>
                  </a:cubicBezTo>
                  <a:cubicBezTo>
                    <a:pt x="1601" y="2600"/>
                    <a:pt x="1656" y="2894"/>
                    <a:pt x="1767" y="3166"/>
                  </a:cubicBezTo>
                  <a:lnTo>
                    <a:pt x="865" y="3166"/>
                  </a:lnTo>
                  <a:cubicBezTo>
                    <a:pt x="387" y="3166"/>
                    <a:pt x="0" y="3552"/>
                    <a:pt x="0" y="4035"/>
                  </a:cubicBezTo>
                  <a:lnTo>
                    <a:pt x="0" y="12121"/>
                  </a:lnTo>
                  <a:cubicBezTo>
                    <a:pt x="0" y="12599"/>
                    <a:pt x="387" y="12986"/>
                    <a:pt x="865" y="12986"/>
                  </a:cubicBezTo>
                  <a:lnTo>
                    <a:pt x="12998" y="12986"/>
                  </a:lnTo>
                  <a:cubicBezTo>
                    <a:pt x="13477" y="12986"/>
                    <a:pt x="13868" y="12599"/>
                    <a:pt x="13868" y="12121"/>
                  </a:cubicBezTo>
                  <a:lnTo>
                    <a:pt x="13868" y="9812"/>
                  </a:lnTo>
                  <a:cubicBezTo>
                    <a:pt x="13884" y="9813"/>
                    <a:pt x="13900" y="9813"/>
                    <a:pt x="13917" y="9813"/>
                  </a:cubicBezTo>
                  <a:cubicBezTo>
                    <a:pt x="14392" y="9813"/>
                    <a:pt x="14792" y="9427"/>
                    <a:pt x="14792" y="8943"/>
                  </a:cubicBezTo>
                  <a:lnTo>
                    <a:pt x="14792" y="7209"/>
                  </a:lnTo>
                  <a:cubicBezTo>
                    <a:pt x="14792" y="6730"/>
                    <a:pt x="14401" y="6344"/>
                    <a:pt x="13923" y="6344"/>
                  </a:cubicBezTo>
                  <a:lnTo>
                    <a:pt x="13868" y="6344"/>
                  </a:lnTo>
                  <a:lnTo>
                    <a:pt x="13868" y="4035"/>
                  </a:lnTo>
                  <a:cubicBezTo>
                    <a:pt x="13868" y="3552"/>
                    <a:pt x="13477" y="3166"/>
                    <a:pt x="12998" y="3166"/>
                  </a:cubicBezTo>
                  <a:lnTo>
                    <a:pt x="10460" y="3166"/>
                  </a:lnTo>
                  <a:cubicBezTo>
                    <a:pt x="10501" y="3019"/>
                    <a:pt x="10575" y="2885"/>
                    <a:pt x="10685" y="2775"/>
                  </a:cubicBezTo>
                  <a:cubicBezTo>
                    <a:pt x="10800" y="2664"/>
                    <a:pt x="10800" y="2480"/>
                    <a:pt x="10685" y="2365"/>
                  </a:cubicBezTo>
                  <a:lnTo>
                    <a:pt x="9052" y="733"/>
                  </a:lnTo>
                  <a:cubicBezTo>
                    <a:pt x="8995" y="677"/>
                    <a:pt x="8921" y="650"/>
                    <a:pt x="8847" y="650"/>
                  </a:cubicBezTo>
                  <a:cubicBezTo>
                    <a:pt x="8774" y="650"/>
                    <a:pt x="8700" y="677"/>
                    <a:pt x="8643" y="733"/>
                  </a:cubicBezTo>
                  <a:cubicBezTo>
                    <a:pt x="8475" y="903"/>
                    <a:pt x="8253" y="988"/>
                    <a:pt x="8031" y="988"/>
                  </a:cubicBezTo>
                  <a:cubicBezTo>
                    <a:pt x="7809" y="988"/>
                    <a:pt x="7587" y="903"/>
                    <a:pt x="7419" y="733"/>
                  </a:cubicBezTo>
                  <a:cubicBezTo>
                    <a:pt x="7362" y="677"/>
                    <a:pt x="7287" y="650"/>
                    <a:pt x="7213" y="650"/>
                  </a:cubicBezTo>
                  <a:cubicBezTo>
                    <a:pt x="7139" y="650"/>
                    <a:pt x="7065" y="677"/>
                    <a:pt x="7010" y="733"/>
                  </a:cubicBezTo>
                  <a:lnTo>
                    <a:pt x="6118" y="1625"/>
                  </a:lnTo>
                  <a:cubicBezTo>
                    <a:pt x="5759" y="517"/>
                    <a:pt x="4843" y="0"/>
                    <a:pt x="3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74"/>
          <p:cNvGrpSpPr/>
          <p:nvPr/>
        </p:nvGrpSpPr>
        <p:grpSpPr>
          <a:xfrm>
            <a:off x="2672317" y="2351088"/>
            <a:ext cx="295996" cy="398967"/>
            <a:chOff x="2672317" y="2427288"/>
            <a:chExt cx="295996" cy="398967"/>
          </a:xfrm>
        </p:grpSpPr>
        <p:sp>
          <p:nvSpPr>
            <p:cNvPr id="5209" name="Google Shape;5209;p74"/>
            <p:cNvSpPr/>
            <p:nvPr/>
          </p:nvSpPr>
          <p:spPr>
            <a:xfrm>
              <a:off x="2722939" y="2564481"/>
              <a:ext cx="194777" cy="124574"/>
            </a:xfrm>
            <a:custGeom>
              <a:avLst/>
              <a:gdLst/>
              <a:ahLst/>
              <a:cxnLst/>
              <a:rect l="l" t="t" r="r" b="b"/>
              <a:pathLst>
                <a:path w="7222" h="4619" extrusionOk="0">
                  <a:moveTo>
                    <a:pt x="580" y="1"/>
                  </a:moveTo>
                  <a:lnTo>
                    <a:pt x="6642" y="1"/>
                  </a:lnTo>
                  <a:cubicBezTo>
                    <a:pt x="6959" y="1"/>
                    <a:pt x="7221" y="258"/>
                    <a:pt x="7221" y="576"/>
                  </a:cubicBezTo>
                  <a:lnTo>
                    <a:pt x="7221" y="4044"/>
                  </a:lnTo>
                  <a:cubicBezTo>
                    <a:pt x="7221" y="4361"/>
                    <a:pt x="6959" y="4619"/>
                    <a:pt x="6642" y="4619"/>
                  </a:cubicBezTo>
                  <a:lnTo>
                    <a:pt x="580" y="4619"/>
                  </a:lnTo>
                  <a:cubicBezTo>
                    <a:pt x="258" y="4619"/>
                    <a:pt x="0" y="4361"/>
                    <a:pt x="0" y="4044"/>
                  </a:cubicBezTo>
                  <a:lnTo>
                    <a:pt x="0" y="576"/>
                  </a:lnTo>
                  <a:cubicBezTo>
                    <a:pt x="0" y="258"/>
                    <a:pt x="258" y="1"/>
                    <a:pt x="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4"/>
            <p:cNvSpPr/>
            <p:nvPr/>
          </p:nvSpPr>
          <p:spPr>
            <a:xfrm>
              <a:off x="2740792" y="2587755"/>
              <a:ext cx="50758" cy="77997"/>
            </a:xfrm>
            <a:custGeom>
              <a:avLst/>
              <a:gdLst/>
              <a:ahLst/>
              <a:cxnLst/>
              <a:rect l="l" t="t" r="r" b="b"/>
              <a:pathLst>
                <a:path w="1882" h="2892" extrusionOk="0">
                  <a:moveTo>
                    <a:pt x="1039" y="0"/>
                  </a:moveTo>
                  <a:cubicBezTo>
                    <a:pt x="467" y="0"/>
                    <a:pt x="1" y="596"/>
                    <a:pt x="249" y="1185"/>
                  </a:cubicBezTo>
                  <a:cubicBezTo>
                    <a:pt x="401" y="1557"/>
                    <a:pt x="681" y="1640"/>
                    <a:pt x="1017" y="1778"/>
                  </a:cubicBezTo>
                  <a:cubicBezTo>
                    <a:pt x="1159" y="1838"/>
                    <a:pt x="1228" y="1999"/>
                    <a:pt x="1169" y="2141"/>
                  </a:cubicBezTo>
                  <a:cubicBezTo>
                    <a:pt x="1127" y="2246"/>
                    <a:pt x="1015" y="2314"/>
                    <a:pt x="906" y="2314"/>
                  </a:cubicBezTo>
                  <a:cubicBezTo>
                    <a:pt x="871" y="2314"/>
                    <a:pt x="837" y="2307"/>
                    <a:pt x="805" y="2293"/>
                  </a:cubicBezTo>
                  <a:lnTo>
                    <a:pt x="649" y="2229"/>
                  </a:lnTo>
                  <a:cubicBezTo>
                    <a:pt x="613" y="2214"/>
                    <a:pt x="576" y="2207"/>
                    <a:pt x="540" y="2207"/>
                  </a:cubicBezTo>
                  <a:cubicBezTo>
                    <a:pt x="427" y="2207"/>
                    <a:pt x="320" y="2274"/>
                    <a:pt x="272" y="2385"/>
                  </a:cubicBezTo>
                  <a:cubicBezTo>
                    <a:pt x="212" y="2532"/>
                    <a:pt x="281" y="2702"/>
                    <a:pt x="428" y="2762"/>
                  </a:cubicBezTo>
                  <a:lnTo>
                    <a:pt x="584" y="2827"/>
                  </a:lnTo>
                  <a:cubicBezTo>
                    <a:pt x="686" y="2871"/>
                    <a:pt x="793" y="2892"/>
                    <a:pt x="901" y="2892"/>
                  </a:cubicBezTo>
                  <a:cubicBezTo>
                    <a:pt x="1239" y="2892"/>
                    <a:pt x="1577" y="2687"/>
                    <a:pt x="1702" y="2362"/>
                  </a:cubicBezTo>
                  <a:cubicBezTo>
                    <a:pt x="1882" y="1925"/>
                    <a:pt x="1675" y="1424"/>
                    <a:pt x="1238" y="1244"/>
                  </a:cubicBezTo>
                  <a:lnTo>
                    <a:pt x="934" y="1116"/>
                  </a:lnTo>
                  <a:cubicBezTo>
                    <a:pt x="865" y="1088"/>
                    <a:pt x="810" y="1033"/>
                    <a:pt x="782" y="964"/>
                  </a:cubicBezTo>
                  <a:cubicBezTo>
                    <a:pt x="701" y="778"/>
                    <a:pt x="855" y="579"/>
                    <a:pt x="1040" y="579"/>
                  </a:cubicBezTo>
                  <a:cubicBezTo>
                    <a:pt x="1075" y="579"/>
                    <a:pt x="1110" y="585"/>
                    <a:pt x="1146" y="601"/>
                  </a:cubicBezTo>
                  <a:lnTo>
                    <a:pt x="1297" y="665"/>
                  </a:lnTo>
                  <a:cubicBezTo>
                    <a:pt x="1338" y="680"/>
                    <a:pt x="1378" y="687"/>
                    <a:pt x="1414" y="687"/>
                  </a:cubicBezTo>
                  <a:cubicBezTo>
                    <a:pt x="1697" y="687"/>
                    <a:pt x="1828" y="274"/>
                    <a:pt x="1518" y="131"/>
                  </a:cubicBezTo>
                  <a:lnTo>
                    <a:pt x="1366" y="67"/>
                  </a:lnTo>
                  <a:cubicBezTo>
                    <a:pt x="1256" y="21"/>
                    <a:pt x="1146"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4"/>
            <p:cNvSpPr/>
            <p:nvPr/>
          </p:nvSpPr>
          <p:spPr>
            <a:xfrm>
              <a:off x="2790659" y="2587782"/>
              <a:ext cx="56394" cy="77970"/>
            </a:xfrm>
            <a:custGeom>
              <a:avLst/>
              <a:gdLst/>
              <a:ahLst/>
              <a:cxnLst/>
              <a:rect l="l" t="t" r="r" b="b"/>
              <a:pathLst>
                <a:path w="2091" h="2891" extrusionOk="0">
                  <a:moveTo>
                    <a:pt x="985" y="1"/>
                  </a:moveTo>
                  <a:cubicBezTo>
                    <a:pt x="647" y="1"/>
                    <a:pt x="310" y="206"/>
                    <a:pt x="184" y="531"/>
                  </a:cubicBezTo>
                  <a:cubicBezTo>
                    <a:pt x="0" y="949"/>
                    <a:pt x="217" y="1483"/>
                    <a:pt x="644" y="1648"/>
                  </a:cubicBezTo>
                  <a:lnTo>
                    <a:pt x="952" y="1777"/>
                  </a:lnTo>
                  <a:cubicBezTo>
                    <a:pt x="1095" y="1837"/>
                    <a:pt x="1164" y="1998"/>
                    <a:pt x="1104" y="2140"/>
                  </a:cubicBezTo>
                  <a:cubicBezTo>
                    <a:pt x="1059" y="2248"/>
                    <a:pt x="956" y="2314"/>
                    <a:pt x="847" y="2314"/>
                  </a:cubicBezTo>
                  <a:cubicBezTo>
                    <a:pt x="812" y="2314"/>
                    <a:pt x="776" y="2307"/>
                    <a:pt x="741" y="2292"/>
                  </a:cubicBezTo>
                  <a:lnTo>
                    <a:pt x="584" y="2228"/>
                  </a:lnTo>
                  <a:cubicBezTo>
                    <a:pt x="549" y="2213"/>
                    <a:pt x="512" y="2206"/>
                    <a:pt x="475" y="2206"/>
                  </a:cubicBezTo>
                  <a:cubicBezTo>
                    <a:pt x="363" y="2206"/>
                    <a:pt x="256" y="2273"/>
                    <a:pt x="207" y="2384"/>
                  </a:cubicBezTo>
                  <a:cubicBezTo>
                    <a:pt x="148" y="2531"/>
                    <a:pt x="217" y="2701"/>
                    <a:pt x="364" y="2761"/>
                  </a:cubicBezTo>
                  <a:lnTo>
                    <a:pt x="520" y="2826"/>
                  </a:lnTo>
                  <a:cubicBezTo>
                    <a:pt x="641" y="2870"/>
                    <a:pt x="756" y="2890"/>
                    <a:pt x="864" y="2890"/>
                  </a:cubicBezTo>
                  <a:cubicBezTo>
                    <a:pt x="1703" y="2890"/>
                    <a:pt x="2090" y="1671"/>
                    <a:pt x="1173" y="1243"/>
                  </a:cubicBezTo>
                  <a:lnTo>
                    <a:pt x="865" y="1115"/>
                  </a:lnTo>
                  <a:cubicBezTo>
                    <a:pt x="801" y="1087"/>
                    <a:pt x="745" y="1032"/>
                    <a:pt x="718" y="963"/>
                  </a:cubicBezTo>
                  <a:cubicBezTo>
                    <a:pt x="633" y="777"/>
                    <a:pt x="789" y="578"/>
                    <a:pt x="976" y="578"/>
                  </a:cubicBezTo>
                  <a:cubicBezTo>
                    <a:pt x="1010" y="578"/>
                    <a:pt x="1046" y="584"/>
                    <a:pt x="1081" y="600"/>
                  </a:cubicBezTo>
                  <a:lnTo>
                    <a:pt x="1233" y="664"/>
                  </a:lnTo>
                  <a:cubicBezTo>
                    <a:pt x="1274" y="679"/>
                    <a:pt x="1313" y="686"/>
                    <a:pt x="1350" y="686"/>
                  </a:cubicBezTo>
                  <a:cubicBezTo>
                    <a:pt x="1633" y="686"/>
                    <a:pt x="1763" y="273"/>
                    <a:pt x="1454" y="130"/>
                  </a:cubicBezTo>
                  <a:lnTo>
                    <a:pt x="1302" y="66"/>
                  </a:lnTo>
                  <a:cubicBezTo>
                    <a:pt x="1201" y="22"/>
                    <a:pt x="1093"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4"/>
            <p:cNvSpPr/>
            <p:nvPr/>
          </p:nvSpPr>
          <p:spPr>
            <a:xfrm>
              <a:off x="2847591" y="2587809"/>
              <a:ext cx="46793" cy="77943"/>
            </a:xfrm>
            <a:custGeom>
              <a:avLst/>
              <a:gdLst/>
              <a:ahLst/>
              <a:cxnLst/>
              <a:rect l="l" t="t" r="r" b="b"/>
              <a:pathLst>
                <a:path w="1735" h="2890" extrusionOk="0">
                  <a:moveTo>
                    <a:pt x="865" y="580"/>
                  </a:moveTo>
                  <a:cubicBezTo>
                    <a:pt x="1026" y="580"/>
                    <a:pt x="1155" y="709"/>
                    <a:pt x="1155" y="865"/>
                  </a:cubicBezTo>
                  <a:lnTo>
                    <a:pt x="1155" y="2024"/>
                  </a:lnTo>
                  <a:cubicBezTo>
                    <a:pt x="1155" y="2181"/>
                    <a:pt x="1026" y="2310"/>
                    <a:pt x="865" y="2310"/>
                  </a:cubicBezTo>
                  <a:lnTo>
                    <a:pt x="575" y="2310"/>
                  </a:lnTo>
                  <a:lnTo>
                    <a:pt x="575" y="580"/>
                  </a:lnTo>
                  <a:close/>
                  <a:moveTo>
                    <a:pt x="290" y="1"/>
                  </a:moveTo>
                  <a:cubicBezTo>
                    <a:pt x="129" y="1"/>
                    <a:pt x="0" y="129"/>
                    <a:pt x="0" y="290"/>
                  </a:cubicBezTo>
                  <a:lnTo>
                    <a:pt x="0" y="2599"/>
                  </a:lnTo>
                  <a:cubicBezTo>
                    <a:pt x="0" y="2760"/>
                    <a:pt x="129" y="2889"/>
                    <a:pt x="290" y="2889"/>
                  </a:cubicBezTo>
                  <a:lnTo>
                    <a:pt x="865" y="2889"/>
                  </a:lnTo>
                  <a:cubicBezTo>
                    <a:pt x="1344" y="2889"/>
                    <a:pt x="1734" y="2503"/>
                    <a:pt x="1734" y="2024"/>
                  </a:cubicBezTo>
                  <a:lnTo>
                    <a:pt x="1734" y="865"/>
                  </a:lnTo>
                  <a:cubicBezTo>
                    <a:pt x="1734" y="387"/>
                    <a:pt x="1344" y="1"/>
                    <a:pt x="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4"/>
            <p:cNvSpPr/>
            <p:nvPr/>
          </p:nvSpPr>
          <p:spPr>
            <a:xfrm>
              <a:off x="2672317" y="2427288"/>
              <a:ext cx="295996" cy="398967"/>
            </a:xfrm>
            <a:custGeom>
              <a:avLst/>
              <a:gdLst/>
              <a:ahLst/>
              <a:cxnLst/>
              <a:rect l="l" t="t" r="r" b="b"/>
              <a:pathLst>
                <a:path w="10975" h="14793" extrusionOk="0">
                  <a:moveTo>
                    <a:pt x="10110" y="580"/>
                  </a:moveTo>
                  <a:cubicBezTo>
                    <a:pt x="10271" y="580"/>
                    <a:pt x="10400" y="709"/>
                    <a:pt x="10400" y="870"/>
                  </a:cubicBezTo>
                  <a:lnTo>
                    <a:pt x="10400" y="1735"/>
                  </a:lnTo>
                  <a:lnTo>
                    <a:pt x="575" y="1735"/>
                  </a:lnTo>
                  <a:lnTo>
                    <a:pt x="575" y="870"/>
                  </a:lnTo>
                  <a:cubicBezTo>
                    <a:pt x="575" y="709"/>
                    <a:pt x="709" y="580"/>
                    <a:pt x="865" y="580"/>
                  </a:cubicBezTo>
                  <a:close/>
                  <a:moveTo>
                    <a:pt x="3031" y="13059"/>
                  </a:moveTo>
                  <a:lnTo>
                    <a:pt x="3031" y="14213"/>
                  </a:lnTo>
                  <a:lnTo>
                    <a:pt x="2167" y="14213"/>
                  </a:lnTo>
                  <a:lnTo>
                    <a:pt x="2167" y="13349"/>
                  </a:lnTo>
                  <a:cubicBezTo>
                    <a:pt x="2167" y="13188"/>
                    <a:pt x="2296" y="13059"/>
                    <a:pt x="2457" y="13059"/>
                  </a:cubicBezTo>
                  <a:close/>
                  <a:moveTo>
                    <a:pt x="4476" y="13059"/>
                  </a:moveTo>
                  <a:lnTo>
                    <a:pt x="4476" y="14213"/>
                  </a:lnTo>
                  <a:lnTo>
                    <a:pt x="3611" y="14213"/>
                  </a:lnTo>
                  <a:lnTo>
                    <a:pt x="3611" y="13059"/>
                  </a:lnTo>
                  <a:close/>
                  <a:moveTo>
                    <a:pt x="5920" y="13059"/>
                  </a:moveTo>
                  <a:lnTo>
                    <a:pt x="5920" y="14213"/>
                  </a:lnTo>
                  <a:lnTo>
                    <a:pt x="5055" y="14213"/>
                  </a:lnTo>
                  <a:lnTo>
                    <a:pt x="5055" y="13059"/>
                  </a:lnTo>
                  <a:close/>
                  <a:moveTo>
                    <a:pt x="7364" y="13059"/>
                  </a:moveTo>
                  <a:lnTo>
                    <a:pt x="7364" y="14213"/>
                  </a:lnTo>
                  <a:lnTo>
                    <a:pt x="6499" y="14213"/>
                  </a:lnTo>
                  <a:lnTo>
                    <a:pt x="6499" y="13059"/>
                  </a:lnTo>
                  <a:close/>
                  <a:moveTo>
                    <a:pt x="8519" y="13059"/>
                  </a:moveTo>
                  <a:cubicBezTo>
                    <a:pt x="8680" y="13059"/>
                    <a:pt x="8808" y="13188"/>
                    <a:pt x="8808" y="13349"/>
                  </a:cubicBezTo>
                  <a:lnTo>
                    <a:pt x="8808" y="14213"/>
                  </a:lnTo>
                  <a:lnTo>
                    <a:pt x="7944" y="14213"/>
                  </a:lnTo>
                  <a:lnTo>
                    <a:pt x="7944" y="13059"/>
                  </a:lnTo>
                  <a:close/>
                  <a:moveTo>
                    <a:pt x="10400" y="2314"/>
                  </a:moveTo>
                  <a:lnTo>
                    <a:pt x="10400" y="13923"/>
                  </a:lnTo>
                  <a:cubicBezTo>
                    <a:pt x="10400" y="14084"/>
                    <a:pt x="10266" y="14213"/>
                    <a:pt x="10110" y="14213"/>
                  </a:cubicBezTo>
                  <a:lnTo>
                    <a:pt x="9388" y="14213"/>
                  </a:lnTo>
                  <a:lnTo>
                    <a:pt x="9388" y="13349"/>
                  </a:lnTo>
                  <a:cubicBezTo>
                    <a:pt x="9388" y="12870"/>
                    <a:pt x="8997" y="12479"/>
                    <a:pt x="8519" y="12479"/>
                  </a:cubicBezTo>
                  <a:lnTo>
                    <a:pt x="2457" y="12479"/>
                  </a:lnTo>
                  <a:cubicBezTo>
                    <a:pt x="1978" y="12479"/>
                    <a:pt x="1587" y="12870"/>
                    <a:pt x="1587" y="13349"/>
                  </a:cubicBezTo>
                  <a:lnTo>
                    <a:pt x="1587" y="14213"/>
                  </a:lnTo>
                  <a:lnTo>
                    <a:pt x="865" y="14213"/>
                  </a:lnTo>
                  <a:cubicBezTo>
                    <a:pt x="704" y="14213"/>
                    <a:pt x="575" y="14084"/>
                    <a:pt x="575" y="13923"/>
                  </a:cubicBezTo>
                  <a:lnTo>
                    <a:pt x="575" y="2314"/>
                  </a:lnTo>
                  <a:close/>
                  <a:moveTo>
                    <a:pt x="865" y="1"/>
                  </a:moveTo>
                  <a:cubicBezTo>
                    <a:pt x="387" y="1"/>
                    <a:pt x="0" y="392"/>
                    <a:pt x="0" y="870"/>
                  </a:cubicBezTo>
                  <a:lnTo>
                    <a:pt x="0" y="13923"/>
                  </a:lnTo>
                  <a:cubicBezTo>
                    <a:pt x="0" y="14402"/>
                    <a:pt x="387" y="14793"/>
                    <a:pt x="865" y="14793"/>
                  </a:cubicBezTo>
                  <a:lnTo>
                    <a:pt x="10110" y="14793"/>
                  </a:lnTo>
                  <a:cubicBezTo>
                    <a:pt x="10588" y="14793"/>
                    <a:pt x="10975" y="14402"/>
                    <a:pt x="10975" y="13923"/>
                  </a:cubicBezTo>
                  <a:lnTo>
                    <a:pt x="10975" y="870"/>
                  </a:lnTo>
                  <a:cubicBezTo>
                    <a:pt x="10975" y="392"/>
                    <a:pt x="10588" y="1"/>
                    <a:pt x="101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74"/>
          <p:cNvGrpSpPr/>
          <p:nvPr/>
        </p:nvGrpSpPr>
        <p:grpSpPr>
          <a:xfrm>
            <a:off x="3303589" y="2387011"/>
            <a:ext cx="472380" cy="327146"/>
            <a:chOff x="3303589" y="2463211"/>
            <a:chExt cx="472380" cy="327146"/>
          </a:xfrm>
        </p:grpSpPr>
        <p:sp>
          <p:nvSpPr>
            <p:cNvPr id="5215" name="Google Shape;5215;p74"/>
            <p:cNvSpPr/>
            <p:nvPr/>
          </p:nvSpPr>
          <p:spPr>
            <a:xfrm>
              <a:off x="3443264" y="2570198"/>
              <a:ext cx="155806" cy="181131"/>
            </a:xfrm>
            <a:custGeom>
              <a:avLst/>
              <a:gdLst/>
              <a:ahLst/>
              <a:cxnLst/>
              <a:rect l="l" t="t" r="r" b="b"/>
              <a:pathLst>
                <a:path w="5777" h="6716" extrusionOk="0">
                  <a:moveTo>
                    <a:pt x="2888" y="6716"/>
                  </a:moveTo>
                  <a:cubicBezTo>
                    <a:pt x="4480" y="6716"/>
                    <a:pt x="5777" y="5419"/>
                    <a:pt x="5777" y="3827"/>
                  </a:cubicBezTo>
                  <a:cubicBezTo>
                    <a:pt x="5630" y="0"/>
                    <a:pt x="147" y="5"/>
                    <a:pt x="0" y="3827"/>
                  </a:cubicBezTo>
                  <a:cubicBezTo>
                    <a:pt x="0" y="5419"/>
                    <a:pt x="1297" y="6716"/>
                    <a:pt x="2888" y="67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4"/>
            <p:cNvSpPr/>
            <p:nvPr/>
          </p:nvSpPr>
          <p:spPr>
            <a:xfrm>
              <a:off x="3303589" y="2463211"/>
              <a:ext cx="472380" cy="327146"/>
            </a:xfrm>
            <a:custGeom>
              <a:avLst/>
              <a:gdLst/>
              <a:ahLst/>
              <a:cxnLst/>
              <a:rect l="l" t="t" r="r" b="b"/>
              <a:pathLst>
                <a:path w="17515" h="12130" extrusionOk="0">
                  <a:moveTo>
                    <a:pt x="2751" y="683"/>
                  </a:moveTo>
                  <a:lnTo>
                    <a:pt x="2751" y="2762"/>
                  </a:lnTo>
                  <a:cubicBezTo>
                    <a:pt x="1518" y="2330"/>
                    <a:pt x="727" y="1810"/>
                    <a:pt x="1660" y="1185"/>
                  </a:cubicBezTo>
                  <a:cubicBezTo>
                    <a:pt x="1923" y="1005"/>
                    <a:pt x="2295" y="835"/>
                    <a:pt x="2751" y="683"/>
                  </a:cubicBezTo>
                  <a:close/>
                  <a:moveTo>
                    <a:pt x="13380" y="683"/>
                  </a:moveTo>
                  <a:cubicBezTo>
                    <a:pt x="15463" y="1429"/>
                    <a:pt x="15293" y="2086"/>
                    <a:pt x="13380" y="2762"/>
                  </a:cubicBezTo>
                  <a:lnTo>
                    <a:pt x="13380" y="683"/>
                  </a:lnTo>
                  <a:close/>
                  <a:moveTo>
                    <a:pt x="1247" y="2675"/>
                  </a:moveTo>
                  <a:cubicBezTo>
                    <a:pt x="1596" y="2937"/>
                    <a:pt x="2097" y="3172"/>
                    <a:pt x="2751" y="3370"/>
                  </a:cubicBezTo>
                  <a:lnTo>
                    <a:pt x="2751" y="8171"/>
                  </a:lnTo>
                  <a:cubicBezTo>
                    <a:pt x="2097" y="8369"/>
                    <a:pt x="1596" y="8604"/>
                    <a:pt x="1247" y="8866"/>
                  </a:cubicBezTo>
                  <a:lnTo>
                    <a:pt x="1247" y="2675"/>
                  </a:lnTo>
                  <a:close/>
                  <a:moveTo>
                    <a:pt x="14879" y="2675"/>
                  </a:moveTo>
                  <a:lnTo>
                    <a:pt x="14879" y="8866"/>
                  </a:lnTo>
                  <a:cubicBezTo>
                    <a:pt x="14534" y="8604"/>
                    <a:pt x="14028" y="8369"/>
                    <a:pt x="13380" y="8171"/>
                  </a:cubicBezTo>
                  <a:lnTo>
                    <a:pt x="13380" y="3370"/>
                  </a:lnTo>
                  <a:cubicBezTo>
                    <a:pt x="14028" y="3172"/>
                    <a:pt x="14534" y="2937"/>
                    <a:pt x="14879" y="2675"/>
                  </a:cubicBezTo>
                  <a:close/>
                  <a:moveTo>
                    <a:pt x="12800" y="3526"/>
                  </a:moveTo>
                  <a:lnTo>
                    <a:pt x="12800" y="8388"/>
                  </a:lnTo>
                  <a:cubicBezTo>
                    <a:pt x="12800" y="8516"/>
                    <a:pt x="12888" y="8631"/>
                    <a:pt x="13012" y="8668"/>
                  </a:cubicBezTo>
                  <a:cubicBezTo>
                    <a:pt x="17515" y="9974"/>
                    <a:pt x="13035" y="11543"/>
                    <a:pt x="8063" y="11557"/>
                  </a:cubicBezTo>
                  <a:cubicBezTo>
                    <a:pt x="8039" y="11557"/>
                    <a:pt x="8015" y="11557"/>
                    <a:pt x="7990" y="11557"/>
                  </a:cubicBezTo>
                  <a:cubicBezTo>
                    <a:pt x="3855" y="11557"/>
                    <a:pt x="1" y="10386"/>
                    <a:pt x="1660" y="9284"/>
                  </a:cubicBezTo>
                  <a:cubicBezTo>
                    <a:pt x="1987" y="9059"/>
                    <a:pt x="2493" y="8843"/>
                    <a:pt x="3118" y="8668"/>
                  </a:cubicBezTo>
                  <a:cubicBezTo>
                    <a:pt x="3243" y="8631"/>
                    <a:pt x="3325" y="8516"/>
                    <a:pt x="3325" y="8388"/>
                  </a:cubicBezTo>
                  <a:lnTo>
                    <a:pt x="3325" y="3526"/>
                  </a:lnTo>
                  <a:cubicBezTo>
                    <a:pt x="4620" y="3862"/>
                    <a:pt x="6342" y="4030"/>
                    <a:pt x="8063" y="4030"/>
                  </a:cubicBezTo>
                  <a:cubicBezTo>
                    <a:pt x="9784" y="4030"/>
                    <a:pt x="11506" y="3862"/>
                    <a:pt x="12800" y="3526"/>
                  </a:cubicBezTo>
                  <a:close/>
                  <a:moveTo>
                    <a:pt x="13092" y="0"/>
                  </a:moveTo>
                  <a:cubicBezTo>
                    <a:pt x="12940" y="0"/>
                    <a:pt x="12796" y="131"/>
                    <a:pt x="12800" y="293"/>
                  </a:cubicBezTo>
                  <a:lnTo>
                    <a:pt x="12800" y="2933"/>
                  </a:lnTo>
                  <a:cubicBezTo>
                    <a:pt x="11724" y="3273"/>
                    <a:pt x="9893" y="3443"/>
                    <a:pt x="8063" y="3443"/>
                  </a:cubicBezTo>
                  <a:cubicBezTo>
                    <a:pt x="6232" y="3443"/>
                    <a:pt x="4402" y="3273"/>
                    <a:pt x="3325" y="2933"/>
                  </a:cubicBezTo>
                  <a:lnTo>
                    <a:pt x="3325" y="297"/>
                  </a:lnTo>
                  <a:cubicBezTo>
                    <a:pt x="3325" y="242"/>
                    <a:pt x="3312" y="187"/>
                    <a:pt x="3284" y="141"/>
                  </a:cubicBezTo>
                  <a:cubicBezTo>
                    <a:pt x="3226" y="50"/>
                    <a:pt x="3133" y="2"/>
                    <a:pt x="3035" y="2"/>
                  </a:cubicBezTo>
                  <a:cubicBezTo>
                    <a:pt x="3009" y="2"/>
                    <a:pt x="2983" y="5"/>
                    <a:pt x="2957" y="12"/>
                  </a:cubicBezTo>
                  <a:cubicBezTo>
                    <a:pt x="1463" y="440"/>
                    <a:pt x="667" y="1028"/>
                    <a:pt x="667" y="1723"/>
                  </a:cubicBezTo>
                  <a:lnTo>
                    <a:pt x="667" y="9818"/>
                  </a:lnTo>
                  <a:cubicBezTo>
                    <a:pt x="667" y="10512"/>
                    <a:pt x="1463" y="11101"/>
                    <a:pt x="2962" y="11529"/>
                  </a:cubicBezTo>
                  <a:cubicBezTo>
                    <a:pt x="4301" y="11929"/>
                    <a:pt x="6182" y="12129"/>
                    <a:pt x="8063" y="12129"/>
                  </a:cubicBezTo>
                  <a:cubicBezTo>
                    <a:pt x="9945" y="12129"/>
                    <a:pt x="11828" y="11929"/>
                    <a:pt x="13168" y="11529"/>
                  </a:cubicBezTo>
                  <a:cubicBezTo>
                    <a:pt x="14668" y="11101"/>
                    <a:pt x="15459" y="10512"/>
                    <a:pt x="15459" y="9818"/>
                  </a:cubicBezTo>
                  <a:lnTo>
                    <a:pt x="15459" y="1723"/>
                  </a:lnTo>
                  <a:cubicBezTo>
                    <a:pt x="15459" y="1028"/>
                    <a:pt x="14668" y="440"/>
                    <a:pt x="13168" y="12"/>
                  </a:cubicBezTo>
                  <a:cubicBezTo>
                    <a:pt x="13143" y="4"/>
                    <a:pt x="13117" y="0"/>
                    <a:pt x="13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4"/>
            <p:cNvSpPr/>
            <p:nvPr/>
          </p:nvSpPr>
          <p:spPr>
            <a:xfrm>
              <a:off x="3485093" y="2630070"/>
              <a:ext cx="82852" cy="86789"/>
            </a:xfrm>
            <a:custGeom>
              <a:avLst/>
              <a:gdLst/>
              <a:ahLst/>
              <a:cxnLst/>
              <a:rect l="l" t="t" r="r" b="b"/>
              <a:pathLst>
                <a:path w="3072" h="3218" extrusionOk="0">
                  <a:moveTo>
                    <a:pt x="665" y="579"/>
                  </a:moveTo>
                  <a:cubicBezTo>
                    <a:pt x="689" y="579"/>
                    <a:pt x="715" y="589"/>
                    <a:pt x="735" y="609"/>
                  </a:cubicBezTo>
                  <a:lnTo>
                    <a:pt x="2349" y="1538"/>
                  </a:lnTo>
                  <a:cubicBezTo>
                    <a:pt x="2386" y="1561"/>
                    <a:pt x="2400" y="1612"/>
                    <a:pt x="2377" y="1649"/>
                  </a:cubicBezTo>
                  <a:cubicBezTo>
                    <a:pt x="2368" y="1662"/>
                    <a:pt x="2359" y="1672"/>
                    <a:pt x="2349" y="1681"/>
                  </a:cubicBezTo>
                  <a:lnTo>
                    <a:pt x="707" y="2628"/>
                  </a:lnTo>
                  <a:cubicBezTo>
                    <a:pt x="692" y="2636"/>
                    <a:pt x="678" y="2639"/>
                    <a:pt x="665" y="2639"/>
                  </a:cubicBezTo>
                  <a:cubicBezTo>
                    <a:pt x="638" y="2639"/>
                    <a:pt x="616" y="2624"/>
                    <a:pt x="597" y="2596"/>
                  </a:cubicBezTo>
                  <a:cubicBezTo>
                    <a:pt x="588" y="2582"/>
                    <a:pt x="583" y="2569"/>
                    <a:pt x="583" y="2555"/>
                  </a:cubicBezTo>
                  <a:lnTo>
                    <a:pt x="583" y="660"/>
                  </a:lnTo>
                  <a:cubicBezTo>
                    <a:pt x="586" y="607"/>
                    <a:pt x="624" y="579"/>
                    <a:pt x="665" y="579"/>
                  </a:cubicBezTo>
                  <a:close/>
                  <a:moveTo>
                    <a:pt x="677" y="0"/>
                  </a:moveTo>
                  <a:cubicBezTo>
                    <a:pt x="332" y="0"/>
                    <a:pt x="0" y="276"/>
                    <a:pt x="4" y="660"/>
                  </a:cubicBezTo>
                  <a:lnTo>
                    <a:pt x="4" y="2555"/>
                  </a:lnTo>
                  <a:cubicBezTo>
                    <a:pt x="4" y="2670"/>
                    <a:pt x="36" y="2785"/>
                    <a:pt x="96" y="2886"/>
                  </a:cubicBezTo>
                  <a:cubicBezTo>
                    <a:pt x="211" y="3088"/>
                    <a:pt x="436" y="3217"/>
                    <a:pt x="666" y="3217"/>
                  </a:cubicBezTo>
                  <a:cubicBezTo>
                    <a:pt x="781" y="3217"/>
                    <a:pt x="896" y="3185"/>
                    <a:pt x="997" y="3130"/>
                  </a:cubicBezTo>
                  <a:lnTo>
                    <a:pt x="2639" y="2182"/>
                  </a:lnTo>
                  <a:cubicBezTo>
                    <a:pt x="3071" y="1938"/>
                    <a:pt x="3071" y="1276"/>
                    <a:pt x="2635" y="1037"/>
                  </a:cubicBezTo>
                  <a:lnTo>
                    <a:pt x="1034" y="112"/>
                  </a:lnTo>
                  <a:cubicBezTo>
                    <a:pt x="923" y="35"/>
                    <a:pt x="799" y="0"/>
                    <a:pt x="6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74"/>
          <p:cNvGrpSpPr/>
          <p:nvPr/>
        </p:nvGrpSpPr>
        <p:grpSpPr>
          <a:xfrm>
            <a:off x="4696720" y="2351088"/>
            <a:ext cx="389150" cy="398940"/>
            <a:chOff x="4696720" y="2427288"/>
            <a:chExt cx="389150" cy="398940"/>
          </a:xfrm>
        </p:grpSpPr>
        <p:sp>
          <p:nvSpPr>
            <p:cNvPr id="5219" name="Google Shape;5219;p74"/>
            <p:cNvSpPr/>
            <p:nvPr/>
          </p:nvSpPr>
          <p:spPr>
            <a:xfrm>
              <a:off x="4805379" y="2436350"/>
              <a:ext cx="233722" cy="271696"/>
            </a:xfrm>
            <a:custGeom>
              <a:avLst/>
              <a:gdLst/>
              <a:ahLst/>
              <a:cxnLst/>
              <a:rect l="l" t="t" r="r" b="b"/>
              <a:pathLst>
                <a:path w="8666" h="10074" extrusionOk="0">
                  <a:moveTo>
                    <a:pt x="4333" y="10073"/>
                  </a:moveTo>
                  <a:cubicBezTo>
                    <a:pt x="6720" y="10073"/>
                    <a:pt x="8666" y="8128"/>
                    <a:pt x="8666" y="5741"/>
                  </a:cubicBezTo>
                  <a:cubicBezTo>
                    <a:pt x="8445" y="1"/>
                    <a:pt x="221" y="1"/>
                    <a:pt x="1" y="5741"/>
                  </a:cubicBezTo>
                  <a:cubicBezTo>
                    <a:pt x="1" y="8128"/>
                    <a:pt x="1946" y="10073"/>
                    <a:pt x="4333" y="1007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4"/>
            <p:cNvSpPr/>
            <p:nvPr/>
          </p:nvSpPr>
          <p:spPr>
            <a:xfrm>
              <a:off x="4696720" y="2427288"/>
              <a:ext cx="389150" cy="398940"/>
            </a:xfrm>
            <a:custGeom>
              <a:avLst/>
              <a:gdLst/>
              <a:ahLst/>
              <a:cxnLst/>
              <a:rect l="l" t="t" r="r" b="b"/>
              <a:pathLst>
                <a:path w="14429" h="14792" extrusionOk="0">
                  <a:moveTo>
                    <a:pt x="8363" y="625"/>
                  </a:moveTo>
                  <a:cubicBezTo>
                    <a:pt x="11039" y="625"/>
                    <a:pt x="13716" y="2443"/>
                    <a:pt x="13854" y="6077"/>
                  </a:cubicBezTo>
                  <a:cubicBezTo>
                    <a:pt x="13854" y="9103"/>
                    <a:pt x="11389" y="11564"/>
                    <a:pt x="8362" y="11564"/>
                  </a:cubicBezTo>
                  <a:cubicBezTo>
                    <a:pt x="5336" y="11564"/>
                    <a:pt x="2875" y="9103"/>
                    <a:pt x="2875" y="6077"/>
                  </a:cubicBezTo>
                  <a:cubicBezTo>
                    <a:pt x="3013" y="2442"/>
                    <a:pt x="5688" y="625"/>
                    <a:pt x="8363" y="625"/>
                  </a:cubicBezTo>
                  <a:close/>
                  <a:moveTo>
                    <a:pt x="10096" y="11881"/>
                  </a:moveTo>
                  <a:lnTo>
                    <a:pt x="10096" y="12424"/>
                  </a:lnTo>
                  <a:cubicBezTo>
                    <a:pt x="10096" y="12580"/>
                    <a:pt x="9967" y="12714"/>
                    <a:pt x="9806" y="12714"/>
                  </a:cubicBezTo>
                  <a:lnTo>
                    <a:pt x="6918" y="12714"/>
                  </a:lnTo>
                  <a:cubicBezTo>
                    <a:pt x="6757" y="12714"/>
                    <a:pt x="6628" y="12580"/>
                    <a:pt x="6628" y="12424"/>
                  </a:cubicBezTo>
                  <a:lnTo>
                    <a:pt x="6628" y="11881"/>
                  </a:lnTo>
                  <a:cubicBezTo>
                    <a:pt x="7173" y="12049"/>
                    <a:pt x="7768" y="12133"/>
                    <a:pt x="8362" y="12133"/>
                  </a:cubicBezTo>
                  <a:cubicBezTo>
                    <a:pt x="8957" y="12133"/>
                    <a:pt x="9551" y="12049"/>
                    <a:pt x="10096" y="11881"/>
                  </a:cubicBezTo>
                  <a:close/>
                  <a:moveTo>
                    <a:pt x="8362" y="1"/>
                  </a:moveTo>
                  <a:cubicBezTo>
                    <a:pt x="1693" y="111"/>
                    <a:pt x="0" y="9099"/>
                    <a:pt x="6053" y="11679"/>
                  </a:cubicBezTo>
                  <a:lnTo>
                    <a:pt x="6053" y="12424"/>
                  </a:lnTo>
                  <a:cubicBezTo>
                    <a:pt x="6053" y="12902"/>
                    <a:pt x="6440" y="13289"/>
                    <a:pt x="6918" y="13289"/>
                  </a:cubicBezTo>
                  <a:lnTo>
                    <a:pt x="8073" y="13289"/>
                  </a:lnTo>
                  <a:lnTo>
                    <a:pt x="8073" y="14494"/>
                  </a:lnTo>
                  <a:cubicBezTo>
                    <a:pt x="8073" y="14641"/>
                    <a:pt x="8174" y="14770"/>
                    <a:pt x="8321" y="14788"/>
                  </a:cubicBezTo>
                  <a:cubicBezTo>
                    <a:pt x="8336" y="14791"/>
                    <a:pt x="8351" y="14792"/>
                    <a:pt x="8366" y="14792"/>
                  </a:cubicBezTo>
                  <a:cubicBezTo>
                    <a:pt x="8521" y="14792"/>
                    <a:pt x="8652" y="14663"/>
                    <a:pt x="8652" y="14503"/>
                  </a:cubicBezTo>
                  <a:lnTo>
                    <a:pt x="8652" y="13289"/>
                  </a:lnTo>
                  <a:lnTo>
                    <a:pt x="9806" y="13289"/>
                  </a:lnTo>
                  <a:cubicBezTo>
                    <a:pt x="10285" y="13289"/>
                    <a:pt x="10671" y="12902"/>
                    <a:pt x="10671" y="12424"/>
                  </a:cubicBezTo>
                  <a:lnTo>
                    <a:pt x="10671" y="11679"/>
                  </a:lnTo>
                  <a:cubicBezTo>
                    <a:pt x="12874" y="10768"/>
                    <a:pt x="14429" y="8597"/>
                    <a:pt x="14429" y="6068"/>
                  </a:cubicBezTo>
                  <a:cubicBezTo>
                    <a:pt x="14429" y="2724"/>
                    <a:pt x="11706" y="1"/>
                    <a:pt x="8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4"/>
            <p:cNvSpPr/>
            <p:nvPr/>
          </p:nvSpPr>
          <p:spPr>
            <a:xfrm>
              <a:off x="4873045" y="2510246"/>
              <a:ext cx="98440" cy="161362"/>
            </a:xfrm>
            <a:custGeom>
              <a:avLst/>
              <a:gdLst/>
              <a:ahLst/>
              <a:cxnLst/>
              <a:rect l="l" t="t" r="r" b="b"/>
              <a:pathLst>
                <a:path w="3650" h="5983" extrusionOk="0">
                  <a:moveTo>
                    <a:pt x="2050" y="1672"/>
                  </a:moveTo>
                  <a:lnTo>
                    <a:pt x="1843" y="2449"/>
                  </a:lnTo>
                  <a:cubicBezTo>
                    <a:pt x="1789" y="2624"/>
                    <a:pt x="1933" y="2817"/>
                    <a:pt x="2111" y="2817"/>
                  </a:cubicBezTo>
                  <a:cubicBezTo>
                    <a:pt x="2115" y="2817"/>
                    <a:pt x="2119" y="2817"/>
                    <a:pt x="2123" y="2817"/>
                  </a:cubicBezTo>
                  <a:lnTo>
                    <a:pt x="2707" y="2817"/>
                  </a:lnTo>
                  <a:lnTo>
                    <a:pt x="1599" y="4316"/>
                  </a:lnTo>
                  <a:lnTo>
                    <a:pt x="1810" y="3534"/>
                  </a:lnTo>
                  <a:cubicBezTo>
                    <a:pt x="1860" y="3357"/>
                    <a:pt x="1717" y="3166"/>
                    <a:pt x="1532" y="3166"/>
                  </a:cubicBezTo>
                  <a:cubicBezTo>
                    <a:pt x="1530" y="3166"/>
                    <a:pt x="1528" y="3166"/>
                    <a:pt x="1525" y="3166"/>
                  </a:cubicBezTo>
                  <a:lnTo>
                    <a:pt x="941" y="3166"/>
                  </a:lnTo>
                  <a:lnTo>
                    <a:pt x="2050" y="1672"/>
                  </a:lnTo>
                  <a:close/>
                  <a:moveTo>
                    <a:pt x="2718" y="0"/>
                  </a:moveTo>
                  <a:cubicBezTo>
                    <a:pt x="2637" y="0"/>
                    <a:pt x="2553" y="35"/>
                    <a:pt x="2491" y="117"/>
                  </a:cubicBezTo>
                  <a:lnTo>
                    <a:pt x="145" y="3281"/>
                  </a:lnTo>
                  <a:cubicBezTo>
                    <a:pt x="1" y="3462"/>
                    <a:pt x="136" y="3742"/>
                    <a:pt x="364" y="3742"/>
                  </a:cubicBezTo>
                  <a:cubicBezTo>
                    <a:pt x="368" y="3742"/>
                    <a:pt x="372" y="3741"/>
                    <a:pt x="375" y="3741"/>
                  </a:cubicBezTo>
                  <a:lnTo>
                    <a:pt x="1153" y="3741"/>
                  </a:lnTo>
                  <a:lnTo>
                    <a:pt x="647" y="5618"/>
                  </a:lnTo>
                  <a:cubicBezTo>
                    <a:pt x="594" y="5827"/>
                    <a:pt x="761" y="5983"/>
                    <a:pt x="934" y="5983"/>
                  </a:cubicBezTo>
                  <a:cubicBezTo>
                    <a:pt x="1016" y="5983"/>
                    <a:pt x="1100" y="5948"/>
                    <a:pt x="1162" y="5866"/>
                  </a:cubicBezTo>
                  <a:lnTo>
                    <a:pt x="3508" y="2702"/>
                  </a:lnTo>
                  <a:cubicBezTo>
                    <a:pt x="3649" y="2524"/>
                    <a:pt x="3510" y="2242"/>
                    <a:pt x="3279" y="2242"/>
                  </a:cubicBezTo>
                  <a:cubicBezTo>
                    <a:pt x="3277" y="2242"/>
                    <a:pt x="3275" y="2242"/>
                    <a:pt x="3273" y="2242"/>
                  </a:cubicBezTo>
                  <a:lnTo>
                    <a:pt x="2500" y="2242"/>
                  </a:lnTo>
                  <a:lnTo>
                    <a:pt x="3002" y="365"/>
                  </a:lnTo>
                  <a:cubicBezTo>
                    <a:pt x="3055" y="156"/>
                    <a:pt x="2890" y="0"/>
                    <a:pt x="2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74"/>
          <p:cNvGrpSpPr/>
          <p:nvPr/>
        </p:nvGrpSpPr>
        <p:grpSpPr>
          <a:xfrm>
            <a:off x="1219396" y="2982089"/>
            <a:ext cx="398832" cy="295969"/>
            <a:chOff x="1219396" y="3058289"/>
            <a:chExt cx="398832" cy="295969"/>
          </a:xfrm>
        </p:grpSpPr>
        <p:sp>
          <p:nvSpPr>
            <p:cNvPr id="5223" name="Google Shape;5223;p74"/>
            <p:cNvSpPr/>
            <p:nvPr/>
          </p:nvSpPr>
          <p:spPr>
            <a:xfrm>
              <a:off x="1289462" y="3136096"/>
              <a:ext cx="153244" cy="77916"/>
            </a:xfrm>
            <a:custGeom>
              <a:avLst/>
              <a:gdLst/>
              <a:ahLst/>
              <a:cxnLst/>
              <a:rect l="l" t="t" r="r" b="b"/>
              <a:pathLst>
                <a:path w="5682" h="2889" extrusionOk="0">
                  <a:moveTo>
                    <a:pt x="291" y="0"/>
                  </a:moveTo>
                  <a:cubicBezTo>
                    <a:pt x="130" y="0"/>
                    <a:pt x="1" y="129"/>
                    <a:pt x="1" y="290"/>
                  </a:cubicBezTo>
                  <a:lnTo>
                    <a:pt x="1" y="2599"/>
                  </a:lnTo>
                  <a:cubicBezTo>
                    <a:pt x="1" y="2760"/>
                    <a:pt x="130" y="2889"/>
                    <a:pt x="291" y="2889"/>
                  </a:cubicBezTo>
                  <a:lnTo>
                    <a:pt x="4527" y="2889"/>
                  </a:lnTo>
                  <a:cubicBezTo>
                    <a:pt x="4674" y="2889"/>
                    <a:pt x="4803" y="2787"/>
                    <a:pt x="4821" y="2645"/>
                  </a:cubicBezTo>
                  <a:cubicBezTo>
                    <a:pt x="4849" y="2465"/>
                    <a:pt x="4711" y="2314"/>
                    <a:pt x="4536" y="2314"/>
                  </a:cubicBezTo>
                  <a:lnTo>
                    <a:pt x="580" y="2314"/>
                  </a:lnTo>
                  <a:lnTo>
                    <a:pt x="580" y="580"/>
                  </a:lnTo>
                  <a:lnTo>
                    <a:pt x="5359" y="580"/>
                  </a:lnTo>
                  <a:cubicBezTo>
                    <a:pt x="5506" y="580"/>
                    <a:pt x="5635" y="474"/>
                    <a:pt x="5654" y="331"/>
                  </a:cubicBezTo>
                  <a:cubicBezTo>
                    <a:pt x="5681" y="152"/>
                    <a:pt x="5543" y="0"/>
                    <a:pt x="53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4"/>
            <p:cNvSpPr/>
            <p:nvPr/>
          </p:nvSpPr>
          <p:spPr>
            <a:xfrm>
              <a:off x="1289219" y="3241438"/>
              <a:ext cx="155347" cy="54291"/>
            </a:xfrm>
            <a:custGeom>
              <a:avLst/>
              <a:gdLst/>
              <a:ahLst/>
              <a:cxnLst/>
              <a:rect l="l" t="t" r="r" b="b"/>
              <a:pathLst>
                <a:path w="5760" h="2013" extrusionOk="0">
                  <a:moveTo>
                    <a:pt x="1010" y="569"/>
                  </a:moveTo>
                  <a:cubicBezTo>
                    <a:pt x="1222" y="569"/>
                    <a:pt x="1433" y="712"/>
                    <a:pt x="1445" y="997"/>
                  </a:cubicBezTo>
                  <a:cubicBezTo>
                    <a:pt x="1445" y="1236"/>
                    <a:pt x="1247" y="1434"/>
                    <a:pt x="1008" y="1434"/>
                  </a:cubicBezTo>
                  <a:cubicBezTo>
                    <a:pt x="769" y="1434"/>
                    <a:pt x="576" y="1236"/>
                    <a:pt x="576" y="997"/>
                  </a:cubicBezTo>
                  <a:cubicBezTo>
                    <a:pt x="587" y="712"/>
                    <a:pt x="799" y="569"/>
                    <a:pt x="1010" y="569"/>
                  </a:cubicBezTo>
                  <a:close/>
                  <a:moveTo>
                    <a:pt x="1018" y="0"/>
                  </a:moveTo>
                  <a:cubicBezTo>
                    <a:pt x="515" y="0"/>
                    <a:pt x="13" y="357"/>
                    <a:pt x="1" y="1006"/>
                  </a:cubicBezTo>
                  <a:cubicBezTo>
                    <a:pt x="13" y="1656"/>
                    <a:pt x="515" y="2012"/>
                    <a:pt x="1018" y="2012"/>
                  </a:cubicBezTo>
                  <a:cubicBezTo>
                    <a:pt x="1420" y="2012"/>
                    <a:pt x="1823" y="1784"/>
                    <a:pt x="1978" y="1296"/>
                  </a:cubicBezTo>
                  <a:lnTo>
                    <a:pt x="5377" y="1296"/>
                  </a:lnTo>
                  <a:cubicBezTo>
                    <a:pt x="5759" y="1282"/>
                    <a:pt x="5759" y="730"/>
                    <a:pt x="5377" y="717"/>
                  </a:cubicBezTo>
                  <a:lnTo>
                    <a:pt x="1978" y="717"/>
                  </a:lnTo>
                  <a:cubicBezTo>
                    <a:pt x="1823" y="228"/>
                    <a:pt x="1420" y="0"/>
                    <a:pt x="1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4"/>
            <p:cNvSpPr/>
            <p:nvPr/>
          </p:nvSpPr>
          <p:spPr>
            <a:xfrm>
              <a:off x="1392054" y="3082238"/>
              <a:ext cx="186956" cy="217378"/>
            </a:xfrm>
            <a:custGeom>
              <a:avLst/>
              <a:gdLst/>
              <a:ahLst/>
              <a:cxnLst/>
              <a:rect l="l" t="t" r="r" b="b"/>
              <a:pathLst>
                <a:path w="6932" h="8060" extrusionOk="0">
                  <a:moveTo>
                    <a:pt x="3464" y="8059"/>
                  </a:moveTo>
                  <a:cubicBezTo>
                    <a:pt x="5373" y="8059"/>
                    <a:pt x="6932" y="6500"/>
                    <a:pt x="6932" y="4591"/>
                  </a:cubicBezTo>
                  <a:cubicBezTo>
                    <a:pt x="6753" y="1"/>
                    <a:pt x="175" y="1"/>
                    <a:pt x="1" y="4591"/>
                  </a:cubicBezTo>
                  <a:cubicBezTo>
                    <a:pt x="1" y="6500"/>
                    <a:pt x="1555" y="8059"/>
                    <a:pt x="3464" y="80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4"/>
            <p:cNvSpPr/>
            <p:nvPr/>
          </p:nvSpPr>
          <p:spPr>
            <a:xfrm>
              <a:off x="1219396" y="3058289"/>
              <a:ext cx="398832" cy="295969"/>
            </a:xfrm>
            <a:custGeom>
              <a:avLst/>
              <a:gdLst/>
              <a:ahLst/>
              <a:cxnLst/>
              <a:rect l="l" t="t" r="r" b="b"/>
              <a:pathLst>
                <a:path w="14788" h="10974" extrusionOk="0">
                  <a:moveTo>
                    <a:pt x="1155" y="2306"/>
                  </a:moveTo>
                  <a:lnTo>
                    <a:pt x="1155" y="5199"/>
                  </a:lnTo>
                  <a:lnTo>
                    <a:pt x="575" y="5199"/>
                  </a:lnTo>
                  <a:lnTo>
                    <a:pt x="575" y="2306"/>
                  </a:lnTo>
                  <a:close/>
                  <a:moveTo>
                    <a:pt x="1155" y="7218"/>
                  </a:moveTo>
                  <a:lnTo>
                    <a:pt x="1155" y="8372"/>
                  </a:lnTo>
                  <a:lnTo>
                    <a:pt x="575" y="8372"/>
                  </a:lnTo>
                  <a:lnTo>
                    <a:pt x="575" y="7218"/>
                  </a:lnTo>
                  <a:close/>
                  <a:moveTo>
                    <a:pt x="13923" y="1151"/>
                  </a:moveTo>
                  <a:cubicBezTo>
                    <a:pt x="14084" y="1151"/>
                    <a:pt x="14212" y="1280"/>
                    <a:pt x="14212" y="1441"/>
                  </a:cubicBezTo>
                  <a:lnTo>
                    <a:pt x="14212" y="9531"/>
                  </a:lnTo>
                  <a:cubicBezTo>
                    <a:pt x="14212" y="9688"/>
                    <a:pt x="14084" y="9816"/>
                    <a:pt x="13923" y="9816"/>
                  </a:cubicBezTo>
                  <a:lnTo>
                    <a:pt x="1734" y="9816"/>
                  </a:lnTo>
                  <a:lnTo>
                    <a:pt x="1734" y="1151"/>
                  </a:lnTo>
                  <a:close/>
                  <a:moveTo>
                    <a:pt x="1444" y="0"/>
                  </a:moveTo>
                  <a:cubicBezTo>
                    <a:pt x="1303" y="0"/>
                    <a:pt x="1161" y="96"/>
                    <a:pt x="1155" y="286"/>
                  </a:cubicBezTo>
                  <a:lnTo>
                    <a:pt x="1155" y="1731"/>
                  </a:lnTo>
                  <a:lnTo>
                    <a:pt x="290" y="1731"/>
                  </a:lnTo>
                  <a:cubicBezTo>
                    <a:pt x="129" y="1731"/>
                    <a:pt x="0" y="1859"/>
                    <a:pt x="0" y="2020"/>
                  </a:cubicBezTo>
                  <a:lnTo>
                    <a:pt x="0" y="5484"/>
                  </a:lnTo>
                  <a:cubicBezTo>
                    <a:pt x="0" y="5645"/>
                    <a:pt x="129" y="5774"/>
                    <a:pt x="290" y="5774"/>
                  </a:cubicBezTo>
                  <a:lnTo>
                    <a:pt x="1155" y="5774"/>
                  </a:lnTo>
                  <a:lnTo>
                    <a:pt x="1155" y="6643"/>
                  </a:lnTo>
                  <a:lnTo>
                    <a:pt x="290" y="6643"/>
                  </a:lnTo>
                  <a:cubicBezTo>
                    <a:pt x="129" y="6643"/>
                    <a:pt x="0" y="6772"/>
                    <a:pt x="0" y="6928"/>
                  </a:cubicBezTo>
                  <a:lnTo>
                    <a:pt x="0" y="8662"/>
                  </a:lnTo>
                  <a:cubicBezTo>
                    <a:pt x="0" y="8823"/>
                    <a:pt x="129" y="8952"/>
                    <a:pt x="290" y="8952"/>
                  </a:cubicBezTo>
                  <a:lnTo>
                    <a:pt x="1155" y="8952"/>
                  </a:lnTo>
                  <a:lnTo>
                    <a:pt x="1155" y="10677"/>
                  </a:lnTo>
                  <a:cubicBezTo>
                    <a:pt x="1155" y="10819"/>
                    <a:pt x="1256" y="10948"/>
                    <a:pt x="1398" y="10971"/>
                  </a:cubicBezTo>
                  <a:cubicBezTo>
                    <a:pt x="1412" y="10973"/>
                    <a:pt x="1425" y="10973"/>
                    <a:pt x="1438" y="10973"/>
                  </a:cubicBezTo>
                  <a:cubicBezTo>
                    <a:pt x="1600" y="10973"/>
                    <a:pt x="1734" y="10843"/>
                    <a:pt x="1734" y="10686"/>
                  </a:cubicBezTo>
                  <a:lnTo>
                    <a:pt x="1734" y="10396"/>
                  </a:lnTo>
                  <a:lnTo>
                    <a:pt x="13923" y="10396"/>
                  </a:lnTo>
                  <a:cubicBezTo>
                    <a:pt x="14401" y="10396"/>
                    <a:pt x="14787" y="10010"/>
                    <a:pt x="14787" y="9531"/>
                  </a:cubicBezTo>
                  <a:lnTo>
                    <a:pt x="14787" y="1441"/>
                  </a:lnTo>
                  <a:cubicBezTo>
                    <a:pt x="14787" y="963"/>
                    <a:pt x="14401" y="576"/>
                    <a:pt x="13923" y="576"/>
                  </a:cubicBezTo>
                  <a:lnTo>
                    <a:pt x="1734" y="576"/>
                  </a:lnTo>
                  <a:lnTo>
                    <a:pt x="1734" y="286"/>
                  </a:lnTo>
                  <a:cubicBezTo>
                    <a:pt x="1727" y="96"/>
                    <a:pt x="1586" y="0"/>
                    <a:pt x="14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4"/>
            <p:cNvSpPr/>
            <p:nvPr/>
          </p:nvSpPr>
          <p:spPr>
            <a:xfrm>
              <a:off x="1415382" y="3135961"/>
              <a:ext cx="140190" cy="139786"/>
            </a:xfrm>
            <a:custGeom>
              <a:avLst/>
              <a:gdLst/>
              <a:ahLst/>
              <a:cxnLst/>
              <a:rect l="l" t="t" r="r" b="b"/>
              <a:pathLst>
                <a:path w="5198" h="5183" extrusionOk="0">
                  <a:moveTo>
                    <a:pt x="2787" y="585"/>
                  </a:moveTo>
                  <a:cubicBezTo>
                    <a:pt x="3123" y="617"/>
                    <a:pt x="3436" y="732"/>
                    <a:pt x="3703" y="907"/>
                  </a:cubicBezTo>
                  <a:cubicBezTo>
                    <a:pt x="3358" y="1127"/>
                    <a:pt x="2971" y="1477"/>
                    <a:pt x="2696" y="1840"/>
                  </a:cubicBezTo>
                  <a:cubicBezTo>
                    <a:pt x="2650" y="1408"/>
                    <a:pt x="2686" y="893"/>
                    <a:pt x="2787" y="585"/>
                  </a:cubicBezTo>
                  <a:close/>
                  <a:moveTo>
                    <a:pt x="2180" y="621"/>
                  </a:moveTo>
                  <a:lnTo>
                    <a:pt x="2180" y="621"/>
                  </a:lnTo>
                  <a:cubicBezTo>
                    <a:pt x="2093" y="1022"/>
                    <a:pt x="2070" y="1541"/>
                    <a:pt x="2130" y="1997"/>
                  </a:cubicBezTo>
                  <a:cubicBezTo>
                    <a:pt x="1794" y="1721"/>
                    <a:pt x="1454" y="1330"/>
                    <a:pt x="1306" y="1045"/>
                  </a:cubicBezTo>
                  <a:cubicBezTo>
                    <a:pt x="1555" y="838"/>
                    <a:pt x="1854" y="690"/>
                    <a:pt x="2180" y="621"/>
                  </a:cubicBezTo>
                  <a:close/>
                  <a:moveTo>
                    <a:pt x="4154" y="1307"/>
                  </a:moveTo>
                  <a:cubicBezTo>
                    <a:pt x="4361" y="1555"/>
                    <a:pt x="4508" y="1854"/>
                    <a:pt x="4577" y="2181"/>
                  </a:cubicBezTo>
                  <a:cubicBezTo>
                    <a:pt x="4327" y="2126"/>
                    <a:pt x="4032" y="2097"/>
                    <a:pt x="3734" y="2097"/>
                  </a:cubicBezTo>
                  <a:cubicBezTo>
                    <a:pt x="3554" y="2097"/>
                    <a:pt x="3373" y="2108"/>
                    <a:pt x="3201" y="2130"/>
                  </a:cubicBezTo>
                  <a:cubicBezTo>
                    <a:pt x="3477" y="1794"/>
                    <a:pt x="3868" y="1454"/>
                    <a:pt x="4154" y="1307"/>
                  </a:cubicBezTo>
                  <a:close/>
                  <a:moveTo>
                    <a:pt x="906" y="1495"/>
                  </a:moveTo>
                  <a:cubicBezTo>
                    <a:pt x="1127" y="1845"/>
                    <a:pt x="1481" y="2227"/>
                    <a:pt x="1845" y="2507"/>
                  </a:cubicBezTo>
                  <a:cubicBezTo>
                    <a:pt x="1725" y="2519"/>
                    <a:pt x="1600" y="2524"/>
                    <a:pt x="1474" y="2524"/>
                  </a:cubicBezTo>
                  <a:cubicBezTo>
                    <a:pt x="1141" y="2524"/>
                    <a:pt x="808" y="2485"/>
                    <a:pt x="584" y="2415"/>
                  </a:cubicBezTo>
                  <a:cubicBezTo>
                    <a:pt x="617" y="2079"/>
                    <a:pt x="732" y="1767"/>
                    <a:pt x="906" y="1495"/>
                  </a:cubicBezTo>
                  <a:close/>
                  <a:moveTo>
                    <a:pt x="3725" y="2674"/>
                  </a:moveTo>
                  <a:cubicBezTo>
                    <a:pt x="4056" y="2674"/>
                    <a:pt x="4390" y="2713"/>
                    <a:pt x="4613" y="2783"/>
                  </a:cubicBezTo>
                  <a:cubicBezTo>
                    <a:pt x="4581" y="3119"/>
                    <a:pt x="4471" y="3432"/>
                    <a:pt x="4296" y="3703"/>
                  </a:cubicBezTo>
                  <a:cubicBezTo>
                    <a:pt x="4071" y="3354"/>
                    <a:pt x="3721" y="2972"/>
                    <a:pt x="3358" y="2691"/>
                  </a:cubicBezTo>
                  <a:cubicBezTo>
                    <a:pt x="3476" y="2680"/>
                    <a:pt x="3601" y="2674"/>
                    <a:pt x="3725" y="2674"/>
                  </a:cubicBezTo>
                  <a:close/>
                  <a:moveTo>
                    <a:pt x="621" y="3018"/>
                  </a:moveTo>
                  <a:lnTo>
                    <a:pt x="621" y="3018"/>
                  </a:lnTo>
                  <a:cubicBezTo>
                    <a:pt x="876" y="3072"/>
                    <a:pt x="1178" y="3102"/>
                    <a:pt x="1474" y="3102"/>
                  </a:cubicBezTo>
                  <a:cubicBezTo>
                    <a:pt x="1654" y="3102"/>
                    <a:pt x="1832" y="3091"/>
                    <a:pt x="1996" y="3068"/>
                  </a:cubicBezTo>
                  <a:lnTo>
                    <a:pt x="1996" y="3068"/>
                  </a:lnTo>
                  <a:cubicBezTo>
                    <a:pt x="1720" y="3404"/>
                    <a:pt x="1334" y="3744"/>
                    <a:pt x="1044" y="3892"/>
                  </a:cubicBezTo>
                  <a:cubicBezTo>
                    <a:pt x="837" y="3643"/>
                    <a:pt x="690" y="3344"/>
                    <a:pt x="621" y="3018"/>
                  </a:cubicBezTo>
                  <a:close/>
                  <a:moveTo>
                    <a:pt x="3068" y="3202"/>
                  </a:moveTo>
                  <a:lnTo>
                    <a:pt x="3068" y="3202"/>
                  </a:lnTo>
                  <a:cubicBezTo>
                    <a:pt x="3404" y="3478"/>
                    <a:pt x="3744" y="3869"/>
                    <a:pt x="3891" y="4154"/>
                  </a:cubicBezTo>
                  <a:cubicBezTo>
                    <a:pt x="3643" y="4361"/>
                    <a:pt x="3344" y="4508"/>
                    <a:pt x="3017" y="4577"/>
                  </a:cubicBezTo>
                  <a:cubicBezTo>
                    <a:pt x="3105" y="4177"/>
                    <a:pt x="3128" y="3657"/>
                    <a:pt x="3068" y="3202"/>
                  </a:cubicBezTo>
                  <a:close/>
                  <a:moveTo>
                    <a:pt x="2507" y="3358"/>
                  </a:moveTo>
                  <a:lnTo>
                    <a:pt x="2507" y="3358"/>
                  </a:lnTo>
                  <a:cubicBezTo>
                    <a:pt x="2548" y="3790"/>
                    <a:pt x="2512" y="4306"/>
                    <a:pt x="2415" y="4614"/>
                  </a:cubicBezTo>
                  <a:cubicBezTo>
                    <a:pt x="2079" y="4582"/>
                    <a:pt x="1766" y="4467"/>
                    <a:pt x="1495" y="4292"/>
                  </a:cubicBezTo>
                  <a:cubicBezTo>
                    <a:pt x="1845" y="4071"/>
                    <a:pt x="2226" y="3721"/>
                    <a:pt x="2507" y="3358"/>
                  </a:cubicBezTo>
                  <a:close/>
                  <a:moveTo>
                    <a:pt x="2599" y="1"/>
                  </a:moveTo>
                  <a:cubicBezTo>
                    <a:pt x="1168" y="1"/>
                    <a:pt x="0" y="1164"/>
                    <a:pt x="0" y="2599"/>
                  </a:cubicBezTo>
                  <a:cubicBezTo>
                    <a:pt x="65" y="4322"/>
                    <a:pt x="1332" y="5183"/>
                    <a:pt x="2599" y="5183"/>
                  </a:cubicBezTo>
                  <a:cubicBezTo>
                    <a:pt x="3866" y="5183"/>
                    <a:pt x="5133" y="4322"/>
                    <a:pt x="5198" y="2599"/>
                  </a:cubicBezTo>
                  <a:cubicBezTo>
                    <a:pt x="5198" y="1164"/>
                    <a:pt x="4034" y="1"/>
                    <a:pt x="25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74"/>
          <p:cNvGrpSpPr/>
          <p:nvPr/>
        </p:nvGrpSpPr>
        <p:grpSpPr>
          <a:xfrm>
            <a:off x="1987106" y="2930632"/>
            <a:ext cx="264845" cy="398832"/>
            <a:chOff x="1987106" y="3006832"/>
            <a:chExt cx="264845" cy="398832"/>
          </a:xfrm>
        </p:grpSpPr>
        <p:sp>
          <p:nvSpPr>
            <p:cNvPr id="5229" name="Google Shape;5229;p74"/>
            <p:cNvSpPr/>
            <p:nvPr/>
          </p:nvSpPr>
          <p:spPr>
            <a:xfrm>
              <a:off x="2033871" y="3187553"/>
              <a:ext cx="171448" cy="171340"/>
            </a:xfrm>
            <a:custGeom>
              <a:avLst/>
              <a:gdLst/>
              <a:ahLst/>
              <a:cxnLst/>
              <a:rect l="l" t="t" r="r" b="b"/>
              <a:pathLst>
                <a:path w="6357" h="6353" extrusionOk="0">
                  <a:moveTo>
                    <a:pt x="580" y="1"/>
                  </a:moveTo>
                  <a:lnTo>
                    <a:pt x="5777" y="1"/>
                  </a:lnTo>
                  <a:cubicBezTo>
                    <a:pt x="6094" y="1"/>
                    <a:pt x="6357" y="258"/>
                    <a:pt x="6357" y="576"/>
                  </a:cubicBezTo>
                  <a:lnTo>
                    <a:pt x="6357" y="5778"/>
                  </a:lnTo>
                  <a:cubicBezTo>
                    <a:pt x="6357" y="6095"/>
                    <a:pt x="6094" y="6353"/>
                    <a:pt x="5777" y="6353"/>
                  </a:cubicBezTo>
                  <a:lnTo>
                    <a:pt x="580" y="6353"/>
                  </a:lnTo>
                  <a:cubicBezTo>
                    <a:pt x="258" y="6353"/>
                    <a:pt x="0" y="6095"/>
                    <a:pt x="0" y="5778"/>
                  </a:cubicBezTo>
                  <a:lnTo>
                    <a:pt x="0" y="576"/>
                  </a:lnTo>
                  <a:cubicBezTo>
                    <a:pt x="0" y="258"/>
                    <a:pt x="258" y="1"/>
                    <a:pt x="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4"/>
            <p:cNvSpPr/>
            <p:nvPr/>
          </p:nvSpPr>
          <p:spPr>
            <a:xfrm>
              <a:off x="1987106" y="3006832"/>
              <a:ext cx="264845" cy="398832"/>
            </a:xfrm>
            <a:custGeom>
              <a:avLst/>
              <a:gdLst/>
              <a:ahLst/>
              <a:cxnLst/>
              <a:rect l="l" t="t" r="r" b="b"/>
              <a:pathLst>
                <a:path w="9820" h="14788" extrusionOk="0">
                  <a:moveTo>
                    <a:pt x="6453" y="575"/>
                  </a:moveTo>
                  <a:lnTo>
                    <a:pt x="9245" y="3367"/>
                  </a:lnTo>
                  <a:lnTo>
                    <a:pt x="9245" y="13923"/>
                  </a:lnTo>
                  <a:cubicBezTo>
                    <a:pt x="9245" y="14084"/>
                    <a:pt x="9116" y="14213"/>
                    <a:pt x="8955" y="14213"/>
                  </a:cubicBezTo>
                  <a:lnTo>
                    <a:pt x="869" y="14213"/>
                  </a:lnTo>
                  <a:cubicBezTo>
                    <a:pt x="708" y="14213"/>
                    <a:pt x="580" y="14084"/>
                    <a:pt x="580" y="13923"/>
                  </a:cubicBezTo>
                  <a:lnTo>
                    <a:pt x="580" y="865"/>
                  </a:lnTo>
                  <a:cubicBezTo>
                    <a:pt x="580" y="704"/>
                    <a:pt x="708" y="575"/>
                    <a:pt x="869" y="575"/>
                  </a:cubicBezTo>
                  <a:close/>
                  <a:moveTo>
                    <a:pt x="869" y="1"/>
                  </a:moveTo>
                  <a:cubicBezTo>
                    <a:pt x="386" y="1"/>
                    <a:pt x="0" y="387"/>
                    <a:pt x="0" y="865"/>
                  </a:cubicBezTo>
                  <a:lnTo>
                    <a:pt x="0" y="13923"/>
                  </a:lnTo>
                  <a:cubicBezTo>
                    <a:pt x="0" y="14401"/>
                    <a:pt x="386" y="14788"/>
                    <a:pt x="869" y="14788"/>
                  </a:cubicBezTo>
                  <a:lnTo>
                    <a:pt x="8955" y="14788"/>
                  </a:lnTo>
                  <a:cubicBezTo>
                    <a:pt x="9434" y="14788"/>
                    <a:pt x="9820" y="14401"/>
                    <a:pt x="9820" y="13923"/>
                  </a:cubicBezTo>
                  <a:lnTo>
                    <a:pt x="9820" y="3248"/>
                  </a:lnTo>
                  <a:cubicBezTo>
                    <a:pt x="9820" y="3174"/>
                    <a:pt x="9792" y="3101"/>
                    <a:pt x="9737" y="3045"/>
                  </a:cubicBezTo>
                  <a:lnTo>
                    <a:pt x="6775" y="83"/>
                  </a:lnTo>
                  <a:cubicBezTo>
                    <a:pt x="6720" y="28"/>
                    <a:pt x="6651" y="1"/>
                    <a:pt x="6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4"/>
            <p:cNvSpPr/>
            <p:nvPr/>
          </p:nvSpPr>
          <p:spPr>
            <a:xfrm>
              <a:off x="2057172" y="3210882"/>
              <a:ext cx="124709" cy="124709"/>
            </a:xfrm>
            <a:custGeom>
              <a:avLst/>
              <a:gdLst/>
              <a:ahLst/>
              <a:cxnLst/>
              <a:rect l="l" t="t" r="r" b="b"/>
              <a:pathLst>
                <a:path w="4624" h="4624" extrusionOk="0">
                  <a:moveTo>
                    <a:pt x="3759" y="580"/>
                  </a:moveTo>
                  <a:cubicBezTo>
                    <a:pt x="3915" y="580"/>
                    <a:pt x="4048" y="709"/>
                    <a:pt x="4048" y="870"/>
                  </a:cubicBezTo>
                  <a:lnTo>
                    <a:pt x="4048" y="1357"/>
                  </a:lnTo>
                  <a:lnTo>
                    <a:pt x="3266" y="1357"/>
                  </a:lnTo>
                  <a:lnTo>
                    <a:pt x="3266" y="580"/>
                  </a:lnTo>
                  <a:close/>
                  <a:moveTo>
                    <a:pt x="1362" y="1937"/>
                  </a:moveTo>
                  <a:lnTo>
                    <a:pt x="1362" y="2719"/>
                  </a:lnTo>
                  <a:lnTo>
                    <a:pt x="580" y="2719"/>
                  </a:lnTo>
                  <a:lnTo>
                    <a:pt x="580" y="1937"/>
                  </a:lnTo>
                  <a:close/>
                  <a:moveTo>
                    <a:pt x="4048" y="1937"/>
                  </a:moveTo>
                  <a:lnTo>
                    <a:pt x="4048" y="2719"/>
                  </a:lnTo>
                  <a:lnTo>
                    <a:pt x="3266" y="2719"/>
                  </a:lnTo>
                  <a:lnTo>
                    <a:pt x="3266" y="1937"/>
                  </a:lnTo>
                  <a:close/>
                  <a:moveTo>
                    <a:pt x="1362" y="3266"/>
                  </a:moveTo>
                  <a:lnTo>
                    <a:pt x="1362" y="4044"/>
                  </a:lnTo>
                  <a:lnTo>
                    <a:pt x="870" y="4044"/>
                  </a:lnTo>
                  <a:cubicBezTo>
                    <a:pt x="709" y="4044"/>
                    <a:pt x="580" y="3915"/>
                    <a:pt x="580" y="3758"/>
                  </a:cubicBezTo>
                  <a:lnTo>
                    <a:pt x="580" y="3266"/>
                  </a:lnTo>
                  <a:close/>
                  <a:moveTo>
                    <a:pt x="2719" y="580"/>
                  </a:moveTo>
                  <a:lnTo>
                    <a:pt x="2719" y="4044"/>
                  </a:lnTo>
                  <a:lnTo>
                    <a:pt x="1937" y="4044"/>
                  </a:lnTo>
                  <a:lnTo>
                    <a:pt x="1937" y="1647"/>
                  </a:lnTo>
                  <a:cubicBezTo>
                    <a:pt x="1937" y="1486"/>
                    <a:pt x="1808" y="1357"/>
                    <a:pt x="1647" y="1357"/>
                  </a:cubicBezTo>
                  <a:lnTo>
                    <a:pt x="580" y="1357"/>
                  </a:lnTo>
                  <a:lnTo>
                    <a:pt x="580" y="870"/>
                  </a:lnTo>
                  <a:cubicBezTo>
                    <a:pt x="580" y="709"/>
                    <a:pt x="709" y="580"/>
                    <a:pt x="870" y="580"/>
                  </a:cubicBezTo>
                  <a:close/>
                  <a:moveTo>
                    <a:pt x="4048" y="3266"/>
                  </a:moveTo>
                  <a:lnTo>
                    <a:pt x="4048" y="3758"/>
                  </a:lnTo>
                  <a:cubicBezTo>
                    <a:pt x="4048" y="3915"/>
                    <a:pt x="3915" y="4044"/>
                    <a:pt x="3759" y="4044"/>
                  </a:cubicBezTo>
                  <a:lnTo>
                    <a:pt x="3266" y="4044"/>
                  </a:lnTo>
                  <a:lnTo>
                    <a:pt x="3266" y="3266"/>
                  </a:lnTo>
                  <a:close/>
                  <a:moveTo>
                    <a:pt x="870" y="1"/>
                  </a:moveTo>
                  <a:cubicBezTo>
                    <a:pt x="392" y="1"/>
                    <a:pt x="1" y="392"/>
                    <a:pt x="1" y="870"/>
                  </a:cubicBezTo>
                  <a:lnTo>
                    <a:pt x="1" y="3758"/>
                  </a:lnTo>
                  <a:cubicBezTo>
                    <a:pt x="1" y="4237"/>
                    <a:pt x="392" y="4623"/>
                    <a:pt x="870" y="4623"/>
                  </a:cubicBezTo>
                  <a:lnTo>
                    <a:pt x="3759" y="4623"/>
                  </a:lnTo>
                  <a:cubicBezTo>
                    <a:pt x="4237" y="4623"/>
                    <a:pt x="4623" y="4237"/>
                    <a:pt x="4623" y="3758"/>
                  </a:cubicBezTo>
                  <a:lnTo>
                    <a:pt x="4623" y="870"/>
                  </a:lnTo>
                  <a:cubicBezTo>
                    <a:pt x="4623" y="392"/>
                    <a:pt x="4237" y="1"/>
                    <a:pt x="3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4"/>
            <p:cNvSpPr/>
            <p:nvPr/>
          </p:nvSpPr>
          <p:spPr>
            <a:xfrm>
              <a:off x="2064616" y="3077869"/>
              <a:ext cx="109579" cy="33820"/>
            </a:xfrm>
            <a:custGeom>
              <a:avLst/>
              <a:gdLst/>
              <a:ahLst/>
              <a:cxnLst/>
              <a:rect l="l" t="t" r="r" b="b"/>
              <a:pathLst>
                <a:path w="4063" h="1254" extrusionOk="0">
                  <a:moveTo>
                    <a:pt x="2038" y="1"/>
                  </a:moveTo>
                  <a:cubicBezTo>
                    <a:pt x="1361" y="1"/>
                    <a:pt x="684" y="253"/>
                    <a:pt x="199" y="756"/>
                  </a:cubicBezTo>
                  <a:cubicBezTo>
                    <a:pt x="1" y="972"/>
                    <a:pt x="183" y="1252"/>
                    <a:pt x="405" y="1252"/>
                  </a:cubicBezTo>
                  <a:cubicBezTo>
                    <a:pt x="472" y="1252"/>
                    <a:pt x="543" y="1227"/>
                    <a:pt x="608" y="1166"/>
                  </a:cubicBezTo>
                  <a:cubicBezTo>
                    <a:pt x="990" y="784"/>
                    <a:pt x="1500" y="572"/>
                    <a:pt x="2038" y="572"/>
                  </a:cubicBezTo>
                  <a:cubicBezTo>
                    <a:pt x="2581" y="572"/>
                    <a:pt x="3087" y="784"/>
                    <a:pt x="3469" y="1166"/>
                  </a:cubicBezTo>
                  <a:cubicBezTo>
                    <a:pt x="3524" y="1221"/>
                    <a:pt x="3598" y="1253"/>
                    <a:pt x="3671" y="1253"/>
                  </a:cubicBezTo>
                  <a:cubicBezTo>
                    <a:pt x="3924" y="1253"/>
                    <a:pt x="4062" y="936"/>
                    <a:pt x="3878" y="756"/>
                  </a:cubicBezTo>
                  <a:cubicBezTo>
                    <a:pt x="3393" y="253"/>
                    <a:pt x="2716"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4"/>
            <p:cNvSpPr/>
            <p:nvPr/>
          </p:nvSpPr>
          <p:spPr>
            <a:xfrm>
              <a:off x="2086596" y="3108992"/>
              <a:ext cx="65483" cy="24731"/>
            </a:xfrm>
            <a:custGeom>
              <a:avLst/>
              <a:gdLst/>
              <a:ahLst/>
              <a:cxnLst/>
              <a:rect l="l" t="t" r="r" b="b"/>
              <a:pathLst>
                <a:path w="2428" h="917" extrusionOk="0">
                  <a:moveTo>
                    <a:pt x="1223" y="0"/>
                  </a:moveTo>
                  <a:cubicBezTo>
                    <a:pt x="847" y="0"/>
                    <a:pt x="471" y="140"/>
                    <a:pt x="202" y="421"/>
                  </a:cubicBezTo>
                  <a:cubicBezTo>
                    <a:pt x="1" y="636"/>
                    <a:pt x="185" y="917"/>
                    <a:pt x="408" y="917"/>
                  </a:cubicBezTo>
                  <a:cubicBezTo>
                    <a:pt x="475" y="917"/>
                    <a:pt x="546" y="891"/>
                    <a:pt x="612" y="830"/>
                  </a:cubicBezTo>
                  <a:cubicBezTo>
                    <a:pt x="773" y="665"/>
                    <a:pt x="993" y="577"/>
                    <a:pt x="1223" y="577"/>
                  </a:cubicBezTo>
                  <a:cubicBezTo>
                    <a:pt x="1453" y="577"/>
                    <a:pt x="1674" y="665"/>
                    <a:pt x="1835" y="830"/>
                  </a:cubicBezTo>
                  <a:cubicBezTo>
                    <a:pt x="1895" y="886"/>
                    <a:pt x="1968" y="913"/>
                    <a:pt x="2042" y="913"/>
                  </a:cubicBezTo>
                  <a:cubicBezTo>
                    <a:pt x="2044" y="913"/>
                    <a:pt x="2046" y="913"/>
                    <a:pt x="2047" y="913"/>
                  </a:cubicBezTo>
                  <a:cubicBezTo>
                    <a:pt x="2292" y="913"/>
                    <a:pt x="2427" y="599"/>
                    <a:pt x="2244" y="421"/>
                  </a:cubicBezTo>
                  <a:cubicBezTo>
                    <a:pt x="1975" y="140"/>
                    <a:pt x="1599" y="0"/>
                    <a:pt x="1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4"/>
            <p:cNvSpPr/>
            <p:nvPr/>
          </p:nvSpPr>
          <p:spPr>
            <a:xfrm>
              <a:off x="2111758" y="3140060"/>
              <a:ext cx="18151" cy="15643"/>
            </a:xfrm>
            <a:custGeom>
              <a:avLst/>
              <a:gdLst/>
              <a:ahLst/>
              <a:cxnLst/>
              <a:rect l="l" t="t" r="r" b="b"/>
              <a:pathLst>
                <a:path w="673" h="580" extrusionOk="0">
                  <a:moveTo>
                    <a:pt x="290" y="0"/>
                  </a:moveTo>
                  <a:cubicBezTo>
                    <a:pt x="129" y="0"/>
                    <a:pt x="1" y="129"/>
                    <a:pt x="1" y="290"/>
                  </a:cubicBezTo>
                  <a:cubicBezTo>
                    <a:pt x="1" y="451"/>
                    <a:pt x="129" y="580"/>
                    <a:pt x="290" y="580"/>
                  </a:cubicBezTo>
                  <a:cubicBezTo>
                    <a:pt x="672" y="566"/>
                    <a:pt x="672" y="14"/>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74"/>
          <p:cNvGrpSpPr/>
          <p:nvPr/>
        </p:nvGrpSpPr>
        <p:grpSpPr>
          <a:xfrm>
            <a:off x="2620833" y="3013131"/>
            <a:ext cx="398967" cy="233857"/>
            <a:chOff x="2620833" y="3089331"/>
            <a:chExt cx="398967" cy="233857"/>
          </a:xfrm>
        </p:grpSpPr>
        <p:sp>
          <p:nvSpPr>
            <p:cNvPr id="5236" name="Google Shape;5236;p74"/>
            <p:cNvSpPr/>
            <p:nvPr/>
          </p:nvSpPr>
          <p:spPr>
            <a:xfrm>
              <a:off x="2669216" y="3128275"/>
              <a:ext cx="342762" cy="124682"/>
            </a:xfrm>
            <a:custGeom>
              <a:avLst/>
              <a:gdLst/>
              <a:ahLst/>
              <a:cxnLst/>
              <a:rect l="l" t="t" r="r" b="b"/>
              <a:pathLst>
                <a:path w="12709" h="4623" extrusionOk="0">
                  <a:moveTo>
                    <a:pt x="11283" y="0"/>
                  </a:moveTo>
                  <a:lnTo>
                    <a:pt x="3119" y="0"/>
                  </a:lnTo>
                  <a:lnTo>
                    <a:pt x="3119" y="506"/>
                  </a:lnTo>
                  <a:cubicBezTo>
                    <a:pt x="3119" y="865"/>
                    <a:pt x="2825" y="1159"/>
                    <a:pt x="2470" y="1159"/>
                  </a:cubicBezTo>
                  <a:lnTo>
                    <a:pt x="0" y="1159"/>
                  </a:lnTo>
                  <a:lnTo>
                    <a:pt x="0" y="3468"/>
                  </a:lnTo>
                  <a:cubicBezTo>
                    <a:pt x="0" y="4103"/>
                    <a:pt x="520" y="4623"/>
                    <a:pt x="1155" y="4623"/>
                  </a:cubicBezTo>
                  <a:lnTo>
                    <a:pt x="2889" y="4623"/>
                  </a:lnTo>
                  <a:cubicBezTo>
                    <a:pt x="4066" y="4623"/>
                    <a:pt x="5083" y="3910"/>
                    <a:pt x="5534" y="2893"/>
                  </a:cubicBezTo>
                  <a:lnTo>
                    <a:pt x="7176" y="2893"/>
                  </a:lnTo>
                  <a:cubicBezTo>
                    <a:pt x="7622" y="3910"/>
                    <a:pt x="8643" y="4623"/>
                    <a:pt x="9820" y="4623"/>
                  </a:cubicBezTo>
                  <a:lnTo>
                    <a:pt x="11554" y="4623"/>
                  </a:lnTo>
                  <a:cubicBezTo>
                    <a:pt x="12189" y="4623"/>
                    <a:pt x="12709" y="4103"/>
                    <a:pt x="12709" y="3468"/>
                  </a:cubicBezTo>
                  <a:lnTo>
                    <a:pt x="127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4"/>
            <p:cNvSpPr/>
            <p:nvPr/>
          </p:nvSpPr>
          <p:spPr>
            <a:xfrm>
              <a:off x="2620833" y="3089331"/>
              <a:ext cx="398967" cy="233857"/>
            </a:xfrm>
            <a:custGeom>
              <a:avLst/>
              <a:gdLst/>
              <a:ahLst/>
              <a:cxnLst/>
              <a:rect l="l" t="t" r="r" b="b"/>
              <a:pathLst>
                <a:path w="14793" h="8671" extrusionOk="0">
                  <a:moveTo>
                    <a:pt x="13923" y="580"/>
                  </a:moveTo>
                  <a:cubicBezTo>
                    <a:pt x="14084" y="580"/>
                    <a:pt x="14213" y="708"/>
                    <a:pt x="14213" y="869"/>
                  </a:cubicBezTo>
                  <a:lnTo>
                    <a:pt x="14213" y="1159"/>
                  </a:lnTo>
                  <a:lnTo>
                    <a:pt x="2080" y="1159"/>
                  </a:lnTo>
                  <a:lnTo>
                    <a:pt x="2080" y="869"/>
                  </a:lnTo>
                  <a:cubicBezTo>
                    <a:pt x="2080" y="708"/>
                    <a:pt x="2213" y="580"/>
                    <a:pt x="2369" y="580"/>
                  </a:cubicBezTo>
                  <a:close/>
                  <a:moveTo>
                    <a:pt x="2080" y="1734"/>
                  </a:moveTo>
                  <a:lnTo>
                    <a:pt x="2080" y="2314"/>
                  </a:lnTo>
                  <a:lnTo>
                    <a:pt x="580" y="2314"/>
                  </a:lnTo>
                  <a:lnTo>
                    <a:pt x="580" y="2024"/>
                  </a:lnTo>
                  <a:cubicBezTo>
                    <a:pt x="580" y="1863"/>
                    <a:pt x="709" y="1734"/>
                    <a:pt x="870" y="1734"/>
                  </a:cubicBezTo>
                  <a:close/>
                  <a:moveTo>
                    <a:pt x="4623" y="1734"/>
                  </a:moveTo>
                  <a:lnTo>
                    <a:pt x="4623" y="1950"/>
                  </a:lnTo>
                  <a:cubicBezTo>
                    <a:pt x="4623" y="2153"/>
                    <a:pt x="4462" y="2314"/>
                    <a:pt x="4264" y="2314"/>
                  </a:cubicBezTo>
                  <a:lnTo>
                    <a:pt x="2659" y="2314"/>
                  </a:lnTo>
                  <a:lnTo>
                    <a:pt x="2659" y="1734"/>
                  </a:lnTo>
                  <a:close/>
                  <a:moveTo>
                    <a:pt x="8436" y="7511"/>
                  </a:moveTo>
                  <a:cubicBezTo>
                    <a:pt x="8818" y="7525"/>
                    <a:pt x="8818" y="8077"/>
                    <a:pt x="8436" y="8091"/>
                  </a:cubicBezTo>
                  <a:lnTo>
                    <a:pt x="7857" y="8091"/>
                  </a:lnTo>
                  <a:cubicBezTo>
                    <a:pt x="7475" y="8077"/>
                    <a:pt x="7475" y="7529"/>
                    <a:pt x="7857" y="7511"/>
                  </a:cubicBezTo>
                  <a:close/>
                  <a:moveTo>
                    <a:pt x="2369" y="0"/>
                  </a:moveTo>
                  <a:cubicBezTo>
                    <a:pt x="1891" y="0"/>
                    <a:pt x="1505" y="391"/>
                    <a:pt x="1505" y="869"/>
                  </a:cubicBezTo>
                  <a:lnTo>
                    <a:pt x="1505" y="1159"/>
                  </a:lnTo>
                  <a:lnTo>
                    <a:pt x="870" y="1159"/>
                  </a:lnTo>
                  <a:cubicBezTo>
                    <a:pt x="392" y="1159"/>
                    <a:pt x="1" y="1546"/>
                    <a:pt x="1" y="2024"/>
                  </a:cubicBezTo>
                  <a:lnTo>
                    <a:pt x="1" y="6646"/>
                  </a:lnTo>
                  <a:cubicBezTo>
                    <a:pt x="1" y="7442"/>
                    <a:pt x="649" y="8091"/>
                    <a:pt x="1445" y="8091"/>
                  </a:cubicBezTo>
                  <a:lnTo>
                    <a:pt x="7042" y="8091"/>
                  </a:lnTo>
                  <a:cubicBezTo>
                    <a:pt x="7162" y="8426"/>
                    <a:pt x="7484" y="8670"/>
                    <a:pt x="7857" y="8670"/>
                  </a:cubicBezTo>
                  <a:lnTo>
                    <a:pt x="8436" y="8670"/>
                  </a:lnTo>
                  <a:cubicBezTo>
                    <a:pt x="9586" y="8624"/>
                    <a:pt x="9586" y="6977"/>
                    <a:pt x="8436" y="6936"/>
                  </a:cubicBezTo>
                  <a:lnTo>
                    <a:pt x="7857" y="6936"/>
                  </a:lnTo>
                  <a:cubicBezTo>
                    <a:pt x="7484" y="6936"/>
                    <a:pt x="7162" y="7175"/>
                    <a:pt x="7042" y="7511"/>
                  </a:cubicBezTo>
                  <a:lnTo>
                    <a:pt x="1445" y="7511"/>
                  </a:lnTo>
                  <a:cubicBezTo>
                    <a:pt x="967" y="7511"/>
                    <a:pt x="580" y="7125"/>
                    <a:pt x="580" y="6646"/>
                  </a:cubicBezTo>
                  <a:lnTo>
                    <a:pt x="580" y="2889"/>
                  </a:lnTo>
                  <a:lnTo>
                    <a:pt x="3565" y="2889"/>
                  </a:lnTo>
                  <a:lnTo>
                    <a:pt x="2866" y="3588"/>
                  </a:lnTo>
                  <a:cubicBezTo>
                    <a:pt x="2683" y="3766"/>
                    <a:pt x="2818" y="4084"/>
                    <a:pt x="3068" y="4084"/>
                  </a:cubicBezTo>
                  <a:cubicBezTo>
                    <a:pt x="3070" y="4084"/>
                    <a:pt x="3071" y="4084"/>
                    <a:pt x="3073" y="4084"/>
                  </a:cubicBezTo>
                  <a:cubicBezTo>
                    <a:pt x="3147" y="4084"/>
                    <a:pt x="3220" y="4052"/>
                    <a:pt x="3275" y="3997"/>
                  </a:cubicBezTo>
                  <a:lnTo>
                    <a:pt x="4393" y="2884"/>
                  </a:lnTo>
                  <a:cubicBezTo>
                    <a:pt x="4849" y="2820"/>
                    <a:pt x="5203" y="2424"/>
                    <a:pt x="5203" y="1950"/>
                  </a:cubicBezTo>
                  <a:lnTo>
                    <a:pt x="5203" y="1734"/>
                  </a:lnTo>
                  <a:lnTo>
                    <a:pt x="14503" y="1734"/>
                  </a:lnTo>
                  <a:cubicBezTo>
                    <a:pt x="14664" y="1734"/>
                    <a:pt x="14793" y="1605"/>
                    <a:pt x="14793" y="1444"/>
                  </a:cubicBezTo>
                  <a:lnTo>
                    <a:pt x="14793" y="869"/>
                  </a:lnTo>
                  <a:cubicBezTo>
                    <a:pt x="14793" y="391"/>
                    <a:pt x="14402" y="0"/>
                    <a:pt x="13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4"/>
            <p:cNvSpPr/>
            <p:nvPr/>
          </p:nvSpPr>
          <p:spPr>
            <a:xfrm>
              <a:off x="2728305" y="3175552"/>
              <a:ext cx="53428" cy="47764"/>
            </a:xfrm>
            <a:custGeom>
              <a:avLst/>
              <a:gdLst/>
              <a:ahLst/>
              <a:cxnLst/>
              <a:rect l="l" t="t" r="r" b="b"/>
              <a:pathLst>
                <a:path w="1981" h="1771" extrusionOk="0">
                  <a:moveTo>
                    <a:pt x="1573" y="1"/>
                  </a:moveTo>
                  <a:cubicBezTo>
                    <a:pt x="1506" y="1"/>
                    <a:pt x="1435" y="26"/>
                    <a:pt x="1369" y="87"/>
                  </a:cubicBezTo>
                  <a:lnTo>
                    <a:pt x="178" y="1278"/>
                  </a:lnTo>
                  <a:cubicBezTo>
                    <a:pt x="0" y="1456"/>
                    <a:pt x="130" y="1771"/>
                    <a:pt x="380" y="1771"/>
                  </a:cubicBezTo>
                  <a:cubicBezTo>
                    <a:pt x="382" y="1771"/>
                    <a:pt x="383" y="1771"/>
                    <a:pt x="385" y="1771"/>
                  </a:cubicBezTo>
                  <a:cubicBezTo>
                    <a:pt x="459" y="1771"/>
                    <a:pt x="532" y="1743"/>
                    <a:pt x="588" y="1688"/>
                  </a:cubicBezTo>
                  <a:lnTo>
                    <a:pt x="1779" y="496"/>
                  </a:lnTo>
                  <a:cubicBezTo>
                    <a:pt x="1980" y="281"/>
                    <a:pt x="1796" y="1"/>
                    <a:pt x="1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4"/>
            <p:cNvSpPr/>
            <p:nvPr/>
          </p:nvSpPr>
          <p:spPr>
            <a:xfrm>
              <a:off x="2897592" y="3151711"/>
              <a:ext cx="49274" cy="47764"/>
            </a:xfrm>
            <a:custGeom>
              <a:avLst/>
              <a:gdLst/>
              <a:ahLst/>
              <a:cxnLst/>
              <a:rect l="l" t="t" r="r" b="b"/>
              <a:pathLst>
                <a:path w="1827" h="1771" extrusionOk="0">
                  <a:moveTo>
                    <a:pt x="1508" y="1"/>
                  </a:moveTo>
                  <a:cubicBezTo>
                    <a:pt x="1434" y="1"/>
                    <a:pt x="1359" y="28"/>
                    <a:pt x="1302" y="83"/>
                  </a:cubicBezTo>
                  <a:lnTo>
                    <a:pt x="110" y="1275"/>
                  </a:lnTo>
                  <a:cubicBezTo>
                    <a:pt x="0" y="1390"/>
                    <a:pt x="0" y="1574"/>
                    <a:pt x="110" y="1684"/>
                  </a:cubicBezTo>
                  <a:cubicBezTo>
                    <a:pt x="168" y="1742"/>
                    <a:pt x="242" y="1770"/>
                    <a:pt x="315" y="1770"/>
                  </a:cubicBezTo>
                  <a:cubicBezTo>
                    <a:pt x="389" y="1770"/>
                    <a:pt x="462" y="1742"/>
                    <a:pt x="520" y="1684"/>
                  </a:cubicBezTo>
                  <a:lnTo>
                    <a:pt x="1711" y="493"/>
                  </a:lnTo>
                  <a:cubicBezTo>
                    <a:pt x="1826" y="382"/>
                    <a:pt x="1826" y="198"/>
                    <a:pt x="1711" y="83"/>
                  </a:cubicBezTo>
                  <a:cubicBezTo>
                    <a:pt x="1656" y="28"/>
                    <a:pt x="1582" y="1"/>
                    <a:pt x="1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4"/>
            <p:cNvSpPr/>
            <p:nvPr/>
          </p:nvSpPr>
          <p:spPr>
            <a:xfrm>
              <a:off x="2930738" y="3175552"/>
              <a:ext cx="53428" cy="47764"/>
            </a:xfrm>
            <a:custGeom>
              <a:avLst/>
              <a:gdLst/>
              <a:ahLst/>
              <a:cxnLst/>
              <a:rect l="l" t="t" r="r" b="b"/>
              <a:pathLst>
                <a:path w="1981" h="1771" extrusionOk="0">
                  <a:moveTo>
                    <a:pt x="1574" y="1"/>
                  </a:moveTo>
                  <a:cubicBezTo>
                    <a:pt x="1506" y="1"/>
                    <a:pt x="1435" y="26"/>
                    <a:pt x="1370" y="87"/>
                  </a:cubicBezTo>
                  <a:lnTo>
                    <a:pt x="178" y="1278"/>
                  </a:lnTo>
                  <a:cubicBezTo>
                    <a:pt x="0" y="1456"/>
                    <a:pt x="131" y="1771"/>
                    <a:pt x="380" y="1771"/>
                  </a:cubicBezTo>
                  <a:cubicBezTo>
                    <a:pt x="382" y="1771"/>
                    <a:pt x="384" y="1771"/>
                    <a:pt x="385" y="1771"/>
                  </a:cubicBezTo>
                  <a:cubicBezTo>
                    <a:pt x="459" y="1771"/>
                    <a:pt x="533" y="1743"/>
                    <a:pt x="588" y="1688"/>
                  </a:cubicBezTo>
                  <a:lnTo>
                    <a:pt x="1779" y="496"/>
                  </a:lnTo>
                  <a:cubicBezTo>
                    <a:pt x="1980" y="281"/>
                    <a:pt x="1797" y="1"/>
                    <a:pt x="1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74"/>
          <p:cNvGrpSpPr/>
          <p:nvPr/>
        </p:nvGrpSpPr>
        <p:grpSpPr>
          <a:xfrm>
            <a:off x="4054282" y="2930632"/>
            <a:ext cx="335291" cy="398832"/>
            <a:chOff x="4054282" y="3006832"/>
            <a:chExt cx="335291" cy="398832"/>
          </a:xfrm>
        </p:grpSpPr>
        <p:sp>
          <p:nvSpPr>
            <p:cNvPr id="5242" name="Google Shape;5242;p74"/>
            <p:cNvSpPr/>
            <p:nvPr/>
          </p:nvSpPr>
          <p:spPr>
            <a:xfrm>
              <a:off x="4093253" y="3097125"/>
              <a:ext cx="218214" cy="218241"/>
            </a:xfrm>
            <a:custGeom>
              <a:avLst/>
              <a:gdLst/>
              <a:ahLst/>
              <a:cxnLst/>
              <a:rect l="l" t="t" r="r" b="b"/>
              <a:pathLst>
                <a:path w="8091" h="8092" extrusionOk="0">
                  <a:moveTo>
                    <a:pt x="0" y="1"/>
                  </a:moveTo>
                  <a:lnTo>
                    <a:pt x="8091" y="1"/>
                  </a:lnTo>
                  <a:lnTo>
                    <a:pt x="8091" y="8091"/>
                  </a:lnTo>
                  <a:lnTo>
                    <a:pt x="0" y="809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4"/>
            <p:cNvSpPr/>
            <p:nvPr/>
          </p:nvSpPr>
          <p:spPr>
            <a:xfrm>
              <a:off x="4054282" y="3006832"/>
              <a:ext cx="335291" cy="398832"/>
            </a:xfrm>
            <a:custGeom>
              <a:avLst/>
              <a:gdLst/>
              <a:ahLst/>
              <a:cxnLst/>
              <a:rect l="l" t="t" r="r" b="b"/>
              <a:pathLst>
                <a:path w="12432" h="14788" extrusionOk="0">
                  <a:moveTo>
                    <a:pt x="8666" y="575"/>
                  </a:moveTo>
                  <a:cubicBezTo>
                    <a:pt x="8827" y="575"/>
                    <a:pt x="8956" y="709"/>
                    <a:pt x="8956" y="865"/>
                  </a:cubicBezTo>
                  <a:cubicBezTo>
                    <a:pt x="8961" y="1132"/>
                    <a:pt x="8928" y="1661"/>
                    <a:pt x="9007" y="1905"/>
                  </a:cubicBezTo>
                  <a:lnTo>
                    <a:pt x="1969" y="1905"/>
                  </a:lnTo>
                  <a:cubicBezTo>
                    <a:pt x="2052" y="1661"/>
                    <a:pt x="2015" y="1132"/>
                    <a:pt x="2025" y="865"/>
                  </a:cubicBezTo>
                  <a:cubicBezTo>
                    <a:pt x="2025" y="709"/>
                    <a:pt x="2153" y="575"/>
                    <a:pt x="2314" y="575"/>
                  </a:cubicBezTo>
                  <a:close/>
                  <a:moveTo>
                    <a:pt x="11412" y="3642"/>
                  </a:moveTo>
                  <a:cubicBezTo>
                    <a:pt x="11622" y="3642"/>
                    <a:pt x="11833" y="3784"/>
                    <a:pt x="11845" y="4071"/>
                  </a:cubicBezTo>
                  <a:lnTo>
                    <a:pt x="11845" y="5515"/>
                  </a:lnTo>
                  <a:cubicBezTo>
                    <a:pt x="11833" y="5803"/>
                    <a:pt x="11621" y="5946"/>
                    <a:pt x="11410" y="5946"/>
                  </a:cubicBezTo>
                  <a:cubicBezTo>
                    <a:pt x="11199" y="5946"/>
                    <a:pt x="10989" y="5803"/>
                    <a:pt x="10980" y="5515"/>
                  </a:cubicBezTo>
                  <a:lnTo>
                    <a:pt x="10980" y="4071"/>
                  </a:lnTo>
                  <a:cubicBezTo>
                    <a:pt x="10989" y="3785"/>
                    <a:pt x="11200" y="3642"/>
                    <a:pt x="11412" y="3642"/>
                  </a:cubicBezTo>
                  <a:close/>
                  <a:moveTo>
                    <a:pt x="9536" y="2484"/>
                  </a:moveTo>
                  <a:cubicBezTo>
                    <a:pt x="10014" y="2484"/>
                    <a:pt x="10400" y="2875"/>
                    <a:pt x="10400" y="3349"/>
                  </a:cubicBezTo>
                  <a:lnTo>
                    <a:pt x="10400" y="11439"/>
                  </a:lnTo>
                  <a:cubicBezTo>
                    <a:pt x="10400" y="11913"/>
                    <a:pt x="10014" y="12304"/>
                    <a:pt x="9536" y="12304"/>
                  </a:cubicBezTo>
                  <a:lnTo>
                    <a:pt x="1450" y="12304"/>
                  </a:lnTo>
                  <a:cubicBezTo>
                    <a:pt x="1447" y="12304"/>
                    <a:pt x="1444" y="12304"/>
                    <a:pt x="1441" y="12304"/>
                  </a:cubicBezTo>
                  <a:cubicBezTo>
                    <a:pt x="967" y="12304"/>
                    <a:pt x="580" y="11915"/>
                    <a:pt x="580" y="11439"/>
                  </a:cubicBezTo>
                  <a:lnTo>
                    <a:pt x="580" y="3349"/>
                  </a:lnTo>
                  <a:cubicBezTo>
                    <a:pt x="580" y="2875"/>
                    <a:pt x="967" y="2484"/>
                    <a:pt x="1441" y="2484"/>
                  </a:cubicBezTo>
                  <a:close/>
                  <a:moveTo>
                    <a:pt x="9007" y="12884"/>
                  </a:moveTo>
                  <a:cubicBezTo>
                    <a:pt x="8928" y="13127"/>
                    <a:pt x="8961" y="13656"/>
                    <a:pt x="8956" y="13923"/>
                  </a:cubicBezTo>
                  <a:cubicBezTo>
                    <a:pt x="8956" y="14079"/>
                    <a:pt x="8827" y="14213"/>
                    <a:pt x="8666" y="14213"/>
                  </a:cubicBezTo>
                  <a:lnTo>
                    <a:pt x="2314" y="14213"/>
                  </a:lnTo>
                  <a:cubicBezTo>
                    <a:pt x="2153" y="14213"/>
                    <a:pt x="2025" y="14079"/>
                    <a:pt x="2025" y="13923"/>
                  </a:cubicBezTo>
                  <a:cubicBezTo>
                    <a:pt x="2020" y="13656"/>
                    <a:pt x="2052" y="13127"/>
                    <a:pt x="1969" y="12884"/>
                  </a:cubicBezTo>
                  <a:close/>
                  <a:moveTo>
                    <a:pt x="2314" y="1"/>
                  </a:moveTo>
                  <a:cubicBezTo>
                    <a:pt x="1836" y="1"/>
                    <a:pt x="1445" y="387"/>
                    <a:pt x="1445" y="865"/>
                  </a:cubicBezTo>
                  <a:lnTo>
                    <a:pt x="1445" y="1477"/>
                  </a:lnTo>
                  <a:cubicBezTo>
                    <a:pt x="1445" y="1670"/>
                    <a:pt x="1408" y="1831"/>
                    <a:pt x="1344" y="1909"/>
                  </a:cubicBezTo>
                  <a:cubicBezTo>
                    <a:pt x="594" y="1964"/>
                    <a:pt x="1" y="2590"/>
                    <a:pt x="1" y="3349"/>
                  </a:cubicBezTo>
                  <a:lnTo>
                    <a:pt x="1" y="11439"/>
                  </a:lnTo>
                  <a:cubicBezTo>
                    <a:pt x="1" y="12198"/>
                    <a:pt x="594" y="12824"/>
                    <a:pt x="1344" y="12879"/>
                  </a:cubicBezTo>
                  <a:cubicBezTo>
                    <a:pt x="1408" y="12957"/>
                    <a:pt x="1445" y="13118"/>
                    <a:pt x="1445" y="13311"/>
                  </a:cubicBezTo>
                  <a:lnTo>
                    <a:pt x="1445" y="13923"/>
                  </a:lnTo>
                  <a:cubicBezTo>
                    <a:pt x="1445" y="14401"/>
                    <a:pt x="1836" y="14788"/>
                    <a:pt x="2314" y="14788"/>
                  </a:cubicBezTo>
                  <a:lnTo>
                    <a:pt x="8666" y="14788"/>
                  </a:lnTo>
                  <a:cubicBezTo>
                    <a:pt x="9145" y="14788"/>
                    <a:pt x="9536" y="14401"/>
                    <a:pt x="9536" y="13923"/>
                  </a:cubicBezTo>
                  <a:lnTo>
                    <a:pt x="9536" y="13311"/>
                  </a:lnTo>
                  <a:cubicBezTo>
                    <a:pt x="9536" y="13118"/>
                    <a:pt x="9572" y="12957"/>
                    <a:pt x="9637" y="12879"/>
                  </a:cubicBezTo>
                  <a:cubicBezTo>
                    <a:pt x="10386" y="12824"/>
                    <a:pt x="10980" y="12198"/>
                    <a:pt x="10980" y="11439"/>
                  </a:cubicBezTo>
                  <a:lnTo>
                    <a:pt x="10980" y="6431"/>
                  </a:lnTo>
                  <a:cubicBezTo>
                    <a:pt x="11116" y="6498"/>
                    <a:pt x="11260" y="6529"/>
                    <a:pt x="11401" y="6529"/>
                  </a:cubicBezTo>
                  <a:cubicBezTo>
                    <a:pt x="11931" y="6529"/>
                    <a:pt x="12431" y="6093"/>
                    <a:pt x="12424" y="5515"/>
                  </a:cubicBezTo>
                  <a:lnTo>
                    <a:pt x="12424" y="4071"/>
                  </a:lnTo>
                  <a:cubicBezTo>
                    <a:pt x="12424" y="3514"/>
                    <a:pt x="11969" y="3059"/>
                    <a:pt x="11412" y="3059"/>
                  </a:cubicBezTo>
                  <a:cubicBezTo>
                    <a:pt x="11251" y="3059"/>
                    <a:pt x="11099" y="3101"/>
                    <a:pt x="10966" y="3165"/>
                  </a:cubicBezTo>
                  <a:cubicBezTo>
                    <a:pt x="10879" y="2489"/>
                    <a:pt x="10327" y="1960"/>
                    <a:pt x="9637" y="1909"/>
                  </a:cubicBezTo>
                  <a:cubicBezTo>
                    <a:pt x="9572" y="1831"/>
                    <a:pt x="9536" y="1670"/>
                    <a:pt x="9536" y="1477"/>
                  </a:cubicBezTo>
                  <a:lnTo>
                    <a:pt x="9536" y="865"/>
                  </a:lnTo>
                  <a:cubicBezTo>
                    <a:pt x="9536" y="387"/>
                    <a:pt x="9145" y="1"/>
                    <a:pt x="86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4"/>
            <p:cNvSpPr/>
            <p:nvPr/>
          </p:nvSpPr>
          <p:spPr>
            <a:xfrm>
              <a:off x="4113102" y="3120535"/>
              <a:ext cx="82258" cy="72118"/>
            </a:xfrm>
            <a:custGeom>
              <a:avLst/>
              <a:gdLst/>
              <a:ahLst/>
              <a:cxnLst/>
              <a:rect l="l" t="t" r="r" b="b"/>
              <a:pathLst>
                <a:path w="3050" h="2674" extrusionOk="0">
                  <a:moveTo>
                    <a:pt x="2058" y="579"/>
                  </a:moveTo>
                  <a:cubicBezTo>
                    <a:pt x="2145" y="579"/>
                    <a:pt x="2228" y="611"/>
                    <a:pt x="2291" y="660"/>
                  </a:cubicBezTo>
                  <a:cubicBezTo>
                    <a:pt x="2792" y="1060"/>
                    <a:pt x="1946" y="1906"/>
                    <a:pt x="1578" y="2081"/>
                  </a:cubicBezTo>
                  <a:cubicBezTo>
                    <a:pt x="1205" y="1906"/>
                    <a:pt x="363" y="1060"/>
                    <a:pt x="860" y="660"/>
                  </a:cubicBezTo>
                  <a:cubicBezTo>
                    <a:pt x="929" y="607"/>
                    <a:pt x="1011" y="580"/>
                    <a:pt x="1094" y="580"/>
                  </a:cubicBezTo>
                  <a:cubicBezTo>
                    <a:pt x="1192" y="580"/>
                    <a:pt x="1291" y="619"/>
                    <a:pt x="1371" y="701"/>
                  </a:cubicBezTo>
                  <a:cubicBezTo>
                    <a:pt x="1428" y="757"/>
                    <a:pt x="1502" y="784"/>
                    <a:pt x="1575" y="784"/>
                  </a:cubicBezTo>
                  <a:cubicBezTo>
                    <a:pt x="1649" y="784"/>
                    <a:pt x="1723" y="757"/>
                    <a:pt x="1780" y="701"/>
                  </a:cubicBezTo>
                  <a:cubicBezTo>
                    <a:pt x="1867" y="614"/>
                    <a:pt x="1965" y="579"/>
                    <a:pt x="2058" y="579"/>
                  </a:cubicBezTo>
                  <a:close/>
                  <a:moveTo>
                    <a:pt x="1105" y="0"/>
                  </a:moveTo>
                  <a:cubicBezTo>
                    <a:pt x="653" y="0"/>
                    <a:pt x="214" y="325"/>
                    <a:pt x="143" y="816"/>
                  </a:cubicBezTo>
                  <a:cubicBezTo>
                    <a:pt x="0" y="1566"/>
                    <a:pt x="911" y="2486"/>
                    <a:pt x="1499" y="2670"/>
                  </a:cubicBezTo>
                  <a:cubicBezTo>
                    <a:pt x="1517" y="2672"/>
                    <a:pt x="1535" y="2674"/>
                    <a:pt x="1553" y="2674"/>
                  </a:cubicBezTo>
                  <a:cubicBezTo>
                    <a:pt x="1961" y="2674"/>
                    <a:pt x="2582" y="2058"/>
                    <a:pt x="2824" y="1644"/>
                  </a:cubicBezTo>
                  <a:cubicBezTo>
                    <a:pt x="2985" y="1364"/>
                    <a:pt x="3049" y="1078"/>
                    <a:pt x="3008" y="816"/>
                  </a:cubicBezTo>
                  <a:cubicBezTo>
                    <a:pt x="2937" y="325"/>
                    <a:pt x="2498" y="0"/>
                    <a:pt x="2048" y="0"/>
                  </a:cubicBezTo>
                  <a:cubicBezTo>
                    <a:pt x="1887" y="0"/>
                    <a:pt x="1725" y="42"/>
                    <a:pt x="1578" y="131"/>
                  </a:cubicBezTo>
                  <a:cubicBezTo>
                    <a:pt x="1429" y="42"/>
                    <a:pt x="1266" y="0"/>
                    <a:pt x="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4"/>
            <p:cNvSpPr/>
            <p:nvPr/>
          </p:nvSpPr>
          <p:spPr>
            <a:xfrm>
              <a:off x="4216206" y="3214010"/>
              <a:ext cx="74680" cy="77916"/>
            </a:xfrm>
            <a:custGeom>
              <a:avLst/>
              <a:gdLst/>
              <a:ahLst/>
              <a:cxnLst/>
              <a:rect l="l" t="t" r="r" b="b"/>
              <a:pathLst>
                <a:path w="2769" h="2889" extrusionOk="0">
                  <a:moveTo>
                    <a:pt x="620" y="579"/>
                  </a:moveTo>
                  <a:cubicBezTo>
                    <a:pt x="639" y="579"/>
                    <a:pt x="648" y="593"/>
                    <a:pt x="666" y="602"/>
                  </a:cubicBezTo>
                  <a:lnTo>
                    <a:pt x="2078" y="1416"/>
                  </a:lnTo>
                  <a:cubicBezTo>
                    <a:pt x="2092" y="1425"/>
                    <a:pt x="2097" y="1448"/>
                    <a:pt x="2087" y="1462"/>
                  </a:cubicBezTo>
                  <a:cubicBezTo>
                    <a:pt x="2083" y="1471"/>
                    <a:pt x="2078" y="1476"/>
                    <a:pt x="2078" y="1476"/>
                  </a:cubicBezTo>
                  <a:lnTo>
                    <a:pt x="639" y="2308"/>
                  </a:lnTo>
                  <a:cubicBezTo>
                    <a:pt x="633" y="2312"/>
                    <a:pt x="627" y="2313"/>
                    <a:pt x="621" y="2313"/>
                  </a:cubicBezTo>
                  <a:cubicBezTo>
                    <a:pt x="602" y="2313"/>
                    <a:pt x="583" y="2297"/>
                    <a:pt x="583" y="2276"/>
                  </a:cubicBezTo>
                  <a:lnTo>
                    <a:pt x="583" y="616"/>
                  </a:lnTo>
                  <a:cubicBezTo>
                    <a:pt x="583" y="598"/>
                    <a:pt x="602" y="579"/>
                    <a:pt x="620" y="579"/>
                  </a:cubicBezTo>
                  <a:close/>
                  <a:moveTo>
                    <a:pt x="630" y="1"/>
                  </a:moveTo>
                  <a:cubicBezTo>
                    <a:pt x="308" y="1"/>
                    <a:pt x="0" y="259"/>
                    <a:pt x="4" y="616"/>
                  </a:cubicBezTo>
                  <a:lnTo>
                    <a:pt x="4" y="2276"/>
                  </a:lnTo>
                  <a:cubicBezTo>
                    <a:pt x="4" y="2382"/>
                    <a:pt x="36" y="2488"/>
                    <a:pt x="91" y="2584"/>
                  </a:cubicBezTo>
                  <a:cubicBezTo>
                    <a:pt x="195" y="2770"/>
                    <a:pt x="396" y="2888"/>
                    <a:pt x="608" y="2888"/>
                  </a:cubicBezTo>
                  <a:cubicBezTo>
                    <a:pt x="612" y="2888"/>
                    <a:pt x="616" y="2888"/>
                    <a:pt x="620" y="2888"/>
                  </a:cubicBezTo>
                  <a:cubicBezTo>
                    <a:pt x="731" y="2888"/>
                    <a:pt x="832" y="2860"/>
                    <a:pt x="928" y="2805"/>
                  </a:cubicBezTo>
                  <a:lnTo>
                    <a:pt x="2368" y="1977"/>
                  </a:lnTo>
                  <a:cubicBezTo>
                    <a:pt x="2768" y="1752"/>
                    <a:pt x="2768" y="1136"/>
                    <a:pt x="2363" y="915"/>
                  </a:cubicBezTo>
                  <a:lnTo>
                    <a:pt x="965" y="105"/>
                  </a:lnTo>
                  <a:cubicBezTo>
                    <a:pt x="860" y="33"/>
                    <a:pt x="744"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4"/>
            <p:cNvSpPr/>
            <p:nvPr/>
          </p:nvSpPr>
          <p:spPr>
            <a:xfrm>
              <a:off x="4114073" y="3213983"/>
              <a:ext cx="80532" cy="15670"/>
            </a:xfrm>
            <a:custGeom>
              <a:avLst/>
              <a:gdLst/>
              <a:ahLst/>
              <a:cxnLst/>
              <a:rect l="l" t="t" r="r" b="b"/>
              <a:pathLst>
                <a:path w="2986" h="581" extrusionOk="0">
                  <a:moveTo>
                    <a:pt x="383" y="1"/>
                  </a:moveTo>
                  <a:cubicBezTo>
                    <a:pt x="1" y="14"/>
                    <a:pt x="1" y="566"/>
                    <a:pt x="383" y="580"/>
                  </a:cubicBezTo>
                  <a:lnTo>
                    <a:pt x="2696" y="580"/>
                  </a:lnTo>
                  <a:cubicBezTo>
                    <a:pt x="2857" y="580"/>
                    <a:pt x="2986" y="451"/>
                    <a:pt x="2986" y="290"/>
                  </a:cubicBezTo>
                  <a:cubicBezTo>
                    <a:pt x="2986" y="129"/>
                    <a:pt x="2857" y="1"/>
                    <a:pt x="2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4"/>
            <p:cNvSpPr/>
            <p:nvPr/>
          </p:nvSpPr>
          <p:spPr>
            <a:xfrm>
              <a:off x="4114073" y="3245241"/>
              <a:ext cx="80532" cy="15535"/>
            </a:xfrm>
            <a:custGeom>
              <a:avLst/>
              <a:gdLst/>
              <a:ahLst/>
              <a:cxnLst/>
              <a:rect l="l" t="t" r="r" b="b"/>
              <a:pathLst>
                <a:path w="2986" h="576" extrusionOk="0">
                  <a:moveTo>
                    <a:pt x="383" y="1"/>
                  </a:moveTo>
                  <a:cubicBezTo>
                    <a:pt x="1" y="14"/>
                    <a:pt x="1" y="562"/>
                    <a:pt x="383" y="576"/>
                  </a:cubicBezTo>
                  <a:lnTo>
                    <a:pt x="2696" y="576"/>
                  </a:lnTo>
                  <a:cubicBezTo>
                    <a:pt x="2857" y="576"/>
                    <a:pt x="2986" y="447"/>
                    <a:pt x="2986" y="286"/>
                  </a:cubicBezTo>
                  <a:cubicBezTo>
                    <a:pt x="2986" y="129"/>
                    <a:pt x="2857" y="1"/>
                    <a:pt x="2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4"/>
            <p:cNvSpPr/>
            <p:nvPr/>
          </p:nvSpPr>
          <p:spPr>
            <a:xfrm>
              <a:off x="4114073" y="3276390"/>
              <a:ext cx="80532" cy="15535"/>
            </a:xfrm>
            <a:custGeom>
              <a:avLst/>
              <a:gdLst/>
              <a:ahLst/>
              <a:cxnLst/>
              <a:rect l="l" t="t" r="r" b="b"/>
              <a:pathLst>
                <a:path w="2986" h="576" extrusionOk="0">
                  <a:moveTo>
                    <a:pt x="383" y="0"/>
                  </a:moveTo>
                  <a:cubicBezTo>
                    <a:pt x="1" y="14"/>
                    <a:pt x="1" y="561"/>
                    <a:pt x="383" y="575"/>
                  </a:cubicBezTo>
                  <a:lnTo>
                    <a:pt x="2696" y="575"/>
                  </a:lnTo>
                  <a:cubicBezTo>
                    <a:pt x="2857" y="575"/>
                    <a:pt x="2986" y="446"/>
                    <a:pt x="2986" y="290"/>
                  </a:cubicBezTo>
                  <a:cubicBezTo>
                    <a:pt x="2986" y="129"/>
                    <a:pt x="2857" y="0"/>
                    <a:pt x="2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4"/>
            <p:cNvSpPr/>
            <p:nvPr/>
          </p:nvSpPr>
          <p:spPr>
            <a:xfrm>
              <a:off x="4210084" y="3120588"/>
              <a:ext cx="15670" cy="72118"/>
            </a:xfrm>
            <a:custGeom>
              <a:avLst/>
              <a:gdLst/>
              <a:ahLst/>
              <a:cxnLst/>
              <a:rect l="l" t="t" r="r" b="b"/>
              <a:pathLst>
                <a:path w="581" h="2674" extrusionOk="0">
                  <a:moveTo>
                    <a:pt x="291" y="0"/>
                  </a:moveTo>
                  <a:cubicBezTo>
                    <a:pt x="130" y="0"/>
                    <a:pt x="1" y="129"/>
                    <a:pt x="1" y="290"/>
                  </a:cubicBezTo>
                  <a:lnTo>
                    <a:pt x="1" y="2387"/>
                  </a:lnTo>
                  <a:cubicBezTo>
                    <a:pt x="8" y="2578"/>
                    <a:pt x="149" y="2674"/>
                    <a:pt x="291" y="2674"/>
                  </a:cubicBezTo>
                  <a:cubicBezTo>
                    <a:pt x="432" y="2674"/>
                    <a:pt x="573" y="2578"/>
                    <a:pt x="580" y="2387"/>
                  </a:cubicBezTo>
                  <a:lnTo>
                    <a:pt x="580" y="290"/>
                  </a:lnTo>
                  <a:cubicBezTo>
                    <a:pt x="580" y="129"/>
                    <a:pt x="452" y="0"/>
                    <a:pt x="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4"/>
            <p:cNvSpPr/>
            <p:nvPr/>
          </p:nvSpPr>
          <p:spPr>
            <a:xfrm>
              <a:off x="4241234" y="3120588"/>
              <a:ext cx="15643" cy="72226"/>
            </a:xfrm>
            <a:custGeom>
              <a:avLst/>
              <a:gdLst/>
              <a:ahLst/>
              <a:cxnLst/>
              <a:rect l="l" t="t" r="r" b="b"/>
              <a:pathLst>
                <a:path w="580" h="2678" extrusionOk="0">
                  <a:moveTo>
                    <a:pt x="290" y="0"/>
                  </a:moveTo>
                  <a:cubicBezTo>
                    <a:pt x="134" y="0"/>
                    <a:pt x="0" y="129"/>
                    <a:pt x="0" y="290"/>
                  </a:cubicBezTo>
                  <a:lnTo>
                    <a:pt x="0" y="2387"/>
                  </a:lnTo>
                  <a:cubicBezTo>
                    <a:pt x="0" y="2548"/>
                    <a:pt x="134" y="2677"/>
                    <a:pt x="290" y="2677"/>
                  </a:cubicBezTo>
                  <a:cubicBezTo>
                    <a:pt x="451" y="2677"/>
                    <a:pt x="580" y="2548"/>
                    <a:pt x="580" y="2387"/>
                  </a:cubicBezTo>
                  <a:lnTo>
                    <a:pt x="580" y="290"/>
                  </a:lnTo>
                  <a:cubicBezTo>
                    <a:pt x="580" y="129"/>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4"/>
            <p:cNvSpPr/>
            <p:nvPr/>
          </p:nvSpPr>
          <p:spPr>
            <a:xfrm>
              <a:off x="4272491" y="3120588"/>
              <a:ext cx="15535" cy="72226"/>
            </a:xfrm>
            <a:custGeom>
              <a:avLst/>
              <a:gdLst/>
              <a:ahLst/>
              <a:cxnLst/>
              <a:rect l="l" t="t" r="r" b="b"/>
              <a:pathLst>
                <a:path w="576" h="2678" extrusionOk="0">
                  <a:moveTo>
                    <a:pt x="286" y="0"/>
                  </a:moveTo>
                  <a:cubicBezTo>
                    <a:pt x="129" y="0"/>
                    <a:pt x="0" y="129"/>
                    <a:pt x="0" y="290"/>
                  </a:cubicBezTo>
                  <a:lnTo>
                    <a:pt x="0" y="2387"/>
                  </a:lnTo>
                  <a:cubicBezTo>
                    <a:pt x="0" y="2548"/>
                    <a:pt x="129" y="2677"/>
                    <a:pt x="286" y="2677"/>
                  </a:cubicBezTo>
                  <a:cubicBezTo>
                    <a:pt x="447" y="2677"/>
                    <a:pt x="575" y="2548"/>
                    <a:pt x="575" y="2387"/>
                  </a:cubicBezTo>
                  <a:lnTo>
                    <a:pt x="575" y="290"/>
                  </a:lnTo>
                  <a:cubicBezTo>
                    <a:pt x="575" y="129"/>
                    <a:pt x="447"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74"/>
          <p:cNvGrpSpPr/>
          <p:nvPr/>
        </p:nvGrpSpPr>
        <p:grpSpPr>
          <a:xfrm>
            <a:off x="4748824" y="2930605"/>
            <a:ext cx="347481" cy="398852"/>
            <a:chOff x="4748824" y="3006805"/>
            <a:chExt cx="347481" cy="398852"/>
          </a:xfrm>
        </p:grpSpPr>
        <p:sp>
          <p:nvSpPr>
            <p:cNvPr id="5253" name="Google Shape;5253;p74"/>
            <p:cNvSpPr/>
            <p:nvPr/>
          </p:nvSpPr>
          <p:spPr>
            <a:xfrm>
              <a:off x="4791733" y="3075307"/>
              <a:ext cx="261771" cy="261879"/>
            </a:xfrm>
            <a:custGeom>
              <a:avLst/>
              <a:gdLst/>
              <a:ahLst/>
              <a:cxnLst/>
              <a:rect l="l" t="t" r="r" b="b"/>
              <a:pathLst>
                <a:path w="9706" h="9710" extrusionOk="0">
                  <a:moveTo>
                    <a:pt x="3551" y="4103"/>
                  </a:moveTo>
                  <a:lnTo>
                    <a:pt x="4853" y="3353"/>
                  </a:lnTo>
                  <a:lnTo>
                    <a:pt x="6150" y="4103"/>
                  </a:lnTo>
                  <a:lnTo>
                    <a:pt x="6150" y="5607"/>
                  </a:lnTo>
                  <a:lnTo>
                    <a:pt x="4853" y="6357"/>
                  </a:lnTo>
                  <a:lnTo>
                    <a:pt x="3551" y="5607"/>
                  </a:lnTo>
                  <a:close/>
                  <a:moveTo>
                    <a:pt x="8404" y="1302"/>
                  </a:moveTo>
                  <a:lnTo>
                    <a:pt x="6150" y="0"/>
                  </a:lnTo>
                  <a:lnTo>
                    <a:pt x="4853" y="750"/>
                  </a:lnTo>
                  <a:lnTo>
                    <a:pt x="3551" y="0"/>
                  </a:lnTo>
                  <a:lnTo>
                    <a:pt x="1298" y="1302"/>
                  </a:lnTo>
                  <a:lnTo>
                    <a:pt x="1298" y="2801"/>
                  </a:lnTo>
                  <a:lnTo>
                    <a:pt x="1" y="3556"/>
                  </a:lnTo>
                  <a:lnTo>
                    <a:pt x="1" y="6159"/>
                  </a:lnTo>
                  <a:lnTo>
                    <a:pt x="1298" y="6909"/>
                  </a:lnTo>
                  <a:lnTo>
                    <a:pt x="1298" y="8408"/>
                  </a:lnTo>
                  <a:lnTo>
                    <a:pt x="3551" y="9710"/>
                  </a:lnTo>
                  <a:lnTo>
                    <a:pt x="4853" y="8960"/>
                  </a:lnTo>
                  <a:lnTo>
                    <a:pt x="6150" y="9710"/>
                  </a:lnTo>
                  <a:lnTo>
                    <a:pt x="8404" y="8408"/>
                  </a:lnTo>
                  <a:lnTo>
                    <a:pt x="8404" y="6909"/>
                  </a:lnTo>
                  <a:lnTo>
                    <a:pt x="9705" y="6159"/>
                  </a:lnTo>
                  <a:lnTo>
                    <a:pt x="9705" y="3556"/>
                  </a:lnTo>
                  <a:lnTo>
                    <a:pt x="8404" y="280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4"/>
            <p:cNvSpPr/>
            <p:nvPr/>
          </p:nvSpPr>
          <p:spPr>
            <a:xfrm>
              <a:off x="4879680" y="3309104"/>
              <a:ext cx="85738" cy="96553"/>
            </a:xfrm>
            <a:custGeom>
              <a:avLst/>
              <a:gdLst/>
              <a:ahLst/>
              <a:cxnLst/>
              <a:rect l="l" t="t" r="r" b="b"/>
              <a:pathLst>
                <a:path w="3179" h="3580" extrusionOk="0">
                  <a:moveTo>
                    <a:pt x="1592" y="622"/>
                  </a:moveTo>
                  <a:lnTo>
                    <a:pt x="2314" y="1041"/>
                  </a:lnTo>
                  <a:lnTo>
                    <a:pt x="1592" y="1459"/>
                  </a:lnTo>
                  <a:lnTo>
                    <a:pt x="870" y="1041"/>
                  </a:lnTo>
                  <a:lnTo>
                    <a:pt x="1592" y="622"/>
                  </a:lnTo>
                  <a:close/>
                  <a:moveTo>
                    <a:pt x="580" y="1542"/>
                  </a:moveTo>
                  <a:lnTo>
                    <a:pt x="1302" y="1956"/>
                  </a:lnTo>
                  <a:lnTo>
                    <a:pt x="1302" y="2793"/>
                  </a:lnTo>
                  <a:lnTo>
                    <a:pt x="580" y="2375"/>
                  </a:lnTo>
                  <a:lnTo>
                    <a:pt x="580" y="1542"/>
                  </a:lnTo>
                  <a:close/>
                  <a:moveTo>
                    <a:pt x="2599" y="1542"/>
                  </a:moveTo>
                  <a:lnTo>
                    <a:pt x="2599" y="2375"/>
                  </a:lnTo>
                  <a:lnTo>
                    <a:pt x="1877" y="2793"/>
                  </a:lnTo>
                  <a:lnTo>
                    <a:pt x="1877" y="1956"/>
                  </a:lnTo>
                  <a:lnTo>
                    <a:pt x="2599" y="1542"/>
                  </a:lnTo>
                  <a:close/>
                  <a:moveTo>
                    <a:pt x="1591" y="0"/>
                  </a:moveTo>
                  <a:cubicBezTo>
                    <a:pt x="1541" y="0"/>
                    <a:pt x="1491" y="13"/>
                    <a:pt x="1445" y="38"/>
                  </a:cubicBezTo>
                  <a:lnTo>
                    <a:pt x="148" y="792"/>
                  </a:lnTo>
                  <a:cubicBezTo>
                    <a:pt x="56" y="843"/>
                    <a:pt x="1" y="940"/>
                    <a:pt x="1" y="1041"/>
                  </a:cubicBezTo>
                  <a:lnTo>
                    <a:pt x="1" y="2540"/>
                  </a:lnTo>
                  <a:cubicBezTo>
                    <a:pt x="1" y="2646"/>
                    <a:pt x="56" y="2743"/>
                    <a:pt x="148" y="2793"/>
                  </a:cubicBezTo>
                  <a:lnTo>
                    <a:pt x="1445" y="3538"/>
                  </a:lnTo>
                  <a:cubicBezTo>
                    <a:pt x="1486" y="3566"/>
                    <a:pt x="1538" y="3580"/>
                    <a:pt x="1590" y="3580"/>
                  </a:cubicBezTo>
                  <a:cubicBezTo>
                    <a:pt x="1643" y="3580"/>
                    <a:pt x="1696" y="3566"/>
                    <a:pt x="1739" y="3538"/>
                  </a:cubicBezTo>
                  <a:lnTo>
                    <a:pt x="3036" y="2793"/>
                  </a:lnTo>
                  <a:cubicBezTo>
                    <a:pt x="3124" y="2743"/>
                    <a:pt x="3179" y="2646"/>
                    <a:pt x="3179" y="2540"/>
                  </a:cubicBezTo>
                  <a:lnTo>
                    <a:pt x="3179" y="1041"/>
                  </a:lnTo>
                  <a:cubicBezTo>
                    <a:pt x="3179" y="940"/>
                    <a:pt x="3124" y="843"/>
                    <a:pt x="3036" y="792"/>
                  </a:cubicBezTo>
                  <a:lnTo>
                    <a:pt x="1735" y="38"/>
                  </a:lnTo>
                  <a:cubicBezTo>
                    <a:pt x="1691" y="13"/>
                    <a:pt x="1642" y="0"/>
                    <a:pt x="1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4"/>
            <p:cNvSpPr/>
            <p:nvPr/>
          </p:nvSpPr>
          <p:spPr>
            <a:xfrm>
              <a:off x="4748824" y="3082373"/>
              <a:ext cx="85738" cy="96526"/>
            </a:xfrm>
            <a:custGeom>
              <a:avLst/>
              <a:gdLst/>
              <a:ahLst/>
              <a:cxnLst/>
              <a:rect l="l" t="t" r="r" b="b"/>
              <a:pathLst>
                <a:path w="3179" h="3579" extrusionOk="0">
                  <a:moveTo>
                    <a:pt x="1592" y="621"/>
                  </a:moveTo>
                  <a:lnTo>
                    <a:pt x="2314" y="1040"/>
                  </a:lnTo>
                  <a:lnTo>
                    <a:pt x="1592" y="1459"/>
                  </a:lnTo>
                  <a:lnTo>
                    <a:pt x="870" y="1040"/>
                  </a:lnTo>
                  <a:lnTo>
                    <a:pt x="1592" y="621"/>
                  </a:lnTo>
                  <a:close/>
                  <a:moveTo>
                    <a:pt x="580" y="1541"/>
                  </a:moveTo>
                  <a:lnTo>
                    <a:pt x="1302" y="1955"/>
                  </a:lnTo>
                  <a:lnTo>
                    <a:pt x="1302" y="2792"/>
                  </a:lnTo>
                  <a:lnTo>
                    <a:pt x="580" y="2374"/>
                  </a:lnTo>
                  <a:lnTo>
                    <a:pt x="580" y="1541"/>
                  </a:lnTo>
                  <a:close/>
                  <a:moveTo>
                    <a:pt x="2599" y="1541"/>
                  </a:moveTo>
                  <a:lnTo>
                    <a:pt x="2599" y="2374"/>
                  </a:lnTo>
                  <a:lnTo>
                    <a:pt x="1877" y="2792"/>
                  </a:lnTo>
                  <a:lnTo>
                    <a:pt x="1877" y="1955"/>
                  </a:lnTo>
                  <a:lnTo>
                    <a:pt x="2599" y="1541"/>
                  </a:lnTo>
                  <a:close/>
                  <a:moveTo>
                    <a:pt x="1591" y="1"/>
                  </a:moveTo>
                  <a:cubicBezTo>
                    <a:pt x="1541" y="1"/>
                    <a:pt x="1490" y="14"/>
                    <a:pt x="1444" y="42"/>
                  </a:cubicBezTo>
                  <a:lnTo>
                    <a:pt x="147" y="792"/>
                  </a:lnTo>
                  <a:cubicBezTo>
                    <a:pt x="55" y="842"/>
                    <a:pt x="0" y="939"/>
                    <a:pt x="0" y="1040"/>
                  </a:cubicBezTo>
                  <a:lnTo>
                    <a:pt x="0" y="2539"/>
                  </a:lnTo>
                  <a:cubicBezTo>
                    <a:pt x="0" y="2645"/>
                    <a:pt x="55" y="2742"/>
                    <a:pt x="147" y="2792"/>
                  </a:cubicBezTo>
                  <a:lnTo>
                    <a:pt x="1440" y="3542"/>
                  </a:lnTo>
                  <a:cubicBezTo>
                    <a:pt x="1486" y="3565"/>
                    <a:pt x="1536" y="3579"/>
                    <a:pt x="1592" y="3579"/>
                  </a:cubicBezTo>
                  <a:cubicBezTo>
                    <a:pt x="1642" y="3579"/>
                    <a:pt x="1693" y="3565"/>
                    <a:pt x="1739" y="3542"/>
                  </a:cubicBezTo>
                  <a:lnTo>
                    <a:pt x="3036" y="2792"/>
                  </a:lnTo>
                  <a:cubicBezTo>
                    <a:pt x="3123" y="2742"/>
                    <a:pt x="3178" y="2645"/>
                    <a:pt x="3178" y="2539"/>
                  </a:cubicBezTo>
                  <a:lnTo>
                    <a:pt x="3178" y="1040"/>
                  </a:lnTo>
                  <a:cubicBezTo>
                    <a:pt x="3178" y="939"/>
                    <a:pt x="3123" y="842"/>
                    <a:pt x="3036" y="792"/>
                  </a:cubicBezTo>
                  <a:lnTo>
                    <a:pt x="1734" y="42"/>
                  </a:lnTo>
                  <a:cubicBezTo>
                    <a:pt x="1691" y="14"/>
                    <a:pt x="1641" y="1"/>
                    <a:pt x="1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4"/>
            <p:cNvSpPr/>
            <p:nvPr/>
          </p:nvSpPr>
          <p:spPr>
            <a:xfrm>
              <a:off x="5010562" y="3082373"/>
              <a:ext cx="85738" cy="96580"/>
            </a:xfrm>
            <a:custGeom>
              <a:avLst/>
              <a:gdLst/>
              <a:ahLst/>
              <a:cxnLst/>
              <a:rect l="l" t="t" r="r" b="b"/>
              <a:pathLst>
                <a:path w="3179" h="3581" extrusionOk="0">
                  <a:moveTo>
                    <a:pt x="1591" y="621"/>
                  </a:moveTo>
                  <a:lnTo>
                    <a:pt x="2314" y="1040"/>
                  </a:lnTo>
                  <a:lnTo>
                    <a:pt x="1591" y="1459"/>
                  </a:lnTo>
                  <a:lnTo>
                    <a:pt x="869" y="1040"/>
                  </a:lnTo>
                  <a:lnTo>
                    <a:pt x="1591" y="621"/>
                  </a:lnTo>
                  <a:close/>
                  <a:moveTo>
                    <a:pt x="580" y="1541"/>
                  </a:moveTo>
                  <a:lnTo>
                    <a:pt x="1302" y="1960"/>
                  </a:lnTo>
                  <a:lnTo>
                    <a:pt x="1302" y="2792"/>
                  </a:lnTo>
                  <a:lnTo>
                    <a:pt x="580" y="2374"/>
                  </a:lnTo>
                  <a:lnTo>
                    <a:pt x="580" y="1541"/>
                  </a:lnTo>
                  <a:close/>
                  <a:moveTo>
                    <a:pt x="2603" y="1541"/>
                  </a:moveTo>
                  <a:lnTo>
                    <a:pt x="2603" y="2374"/>
                  </a:lnTo>
                  <a:lnTo>
                    <a:pt x="1881" y="2792"/>
                  </a:lnTo>
                  <a:lnTo>
                    <a:pt x="1881" y="1960"/>
                  </a:lnTo>
                  <a:lnTo>
                    <a:pt x="2603" y="1541"/>
                  </a:lnTo>
                  <a:close/>
                  <a:moveTo>
                    <a:pt x="1591" y="1"/>
                  </a:moveTo>
                  <a:cubicBezTo>
                    <a:pt x="1541" y="1"/>
                    <a:pt x="1490" y="14"/>
                    <a:pt x="1444" y="42"/>
                  </a:cubicBezTo>
                  <a:lnTo>
                    <a:pt x="147" y="792"/>
                  </a:lnTo>
                  <a:cubicBezTo>
                    <a:pt x="55" y="842"/>
                    <a:pt x="0" y="939"/>
                    <a:pt x="0" y="1040"/>
                  </a:cubicBezTo>
                  <a:lnTo>
                    <a:pt x="0" y="2539"/>
                  </a:lnTo>
                  <a:cubicBezTo>
                    <a:pt x="0" y="2645"/>
                    <a:pt x="55" y="2742"/>
                    <a:pt x="147" y="2792"/>
                  </a:cubicBezTo>
                  <a:lnTo>
                    <a:pt x="1444" y="3542"/>
                  </a:lnTo>
                  <a:cubicBezTo>
                    <a:pt x="1486" y="3567"/>
                    <a:pt x="1537" y="3580"/>
                    <a:pt x="1590" y="3580"/>
                  </a:cubicBezTo>
                  <a:cubicBezTo>
                    <a:pt x="1642" y="3580"/>
                    <a:pt x="1695" y="3567"/>
                    <a:pt x="1739" y="3542"/>
                  </a:cubicBezTo>
                  <a:lnTo>
                    <a:pt x="3036" y="2792"/>
                  </a:lnTo>
                  <a:cubicBezTo>
                    <a:pt x="3123" y="2742"/>
                    <a:pt x="3178" y="2645"/>
                    <a:pt x="3178" y="2539"/>
                  </a:cubicBezTo>
                  <a:lnTo>
                    <a:pt x="3178" y="934"/>
                  </a:lnTo>
                  <a:cubicBezTo>
                    <a:pt x="3178" y="856"/>
                    <a:pt x="3114" y="792"/>
                    <a:pt x="3036" y="792"/>
                  </a:cubicBezTo>
                  <a:lnTo>
                    <a:pt x="1734" y="42"/>
                  </a:lnTo>
                  <a:cubicBezTo>
                    <a:pt x="1690" y="14"/>
                    <a:pt x="1641" y="1"/>
                    <a:pt x="1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4"/>
            <p:cNvSpPr/>
            <p:nvPr/>
          </p:nvSpPr>
          <p:spPr>
            <a:xfrm>
              <a:off x="4748824" y="3006805"/>
              <a:ext cx="347481" cy="323316"/>
            </a:xfrm>
            <a:custGeom>
              <a:avLst/>
              <a:gdLst/>
              <a:ahLst/>
              <a:cxnLst/>
              <a:rect l="l" t="t" r="r" b="b"/>
              <a:pathLst>
                <a:path w="12884" h="11988" extrusionOk="0">
                  <a:moveTo>
                    <a:pt x="6444" y="622"/>
                  </a:moveTo>
                  <a:lnTo>
                    <a:pt x="7166" y="1041"/>
                  </a:lnTo>
                  <a:lnTo>
                    <a:pt x="6444" y="1455"/>
                  </a:lnTo>
                  <a:lnTo>
                    <a:pt x="5722" y="1041"/>
                  </a:lnTo>
                  <a:lnTo>
                    <a:pt x="6444" y="622"/>
                  </a:lnTo>
                  <a:close/>
                  <a:moveTo>
                    <a:pt x="5432" y="1542"/>
                  </a:moveTo>
                  <a:lnTo>
                    <a:pt x="6154" y="1956"/>
                  </a:lnTo>
                  <a:lnTo>
                    <a:pt x="6154" y="2789"/>
                  </a:lnTo>
                  <a:lnTo>
                    <a:pt x="5432" y="2375"/>
                  </a:lnTo>
                  <a:lnTo>
                    <a:pt x="5432" y="1542"/>
                  </a:lnTo>
                  <a:close/>
                  <a:moveTo>
                    <a:pt x="7451" y="1542"/>
                  </a:moveTo>
                  <a:lnTo>
                    <a:pt x="7451" y="2375"/>
                  </a:lnTo>
                  <a:lnTo>
                    <a:pt x="6729" y="2789"/>
                  </a:lnTo>
                  <a:lnTo>
                    <a:pt x="6729" y="1956"/>
                  </a:lnTo>
                  <a:lnTo>
                    <a:pt x="7451" y="1542"/>
                  </a:lnTo>
                  <a:close/>
                  <a:moveTo>
                    <a:pt x="6444" y="6229"/>
                  </a:moveTo>
                  <a:lnTo>
                    <a:pt x="7166" y="6643"/>
                  </a:lnTo>
                  <a:lnTo>
                    <a:pt x="6444" y="7062"/>
                  </a:lnTo>
                  <a:lnTo>
                    <a:pt x="5722" y="6643"/>
                  </a:lnTo>
                  <a:lnTo>
                    <a:pt x="6444" y="6229"/>
                  </a:lnTo>
                  <a:close/>
                  <a:moveTo>
                    <a:pt x="5432" y="7144"/>
                  </a:moveTo>
                  <a:lnTo>
                    <a:pt x="6154" y="7563"/>
                  </a:lnTo>
                  <a:lnTo>
                    <a:pt x="6154" y="8395"/>
                  </a:lnTo>
                  <a:lnTo>
                    <a:pt x="5432" y="7977"/>
                  </a:lnTo>
                  <a:lnTo>
                    <a:pt x="5432" y="7144"/>
                  </a:lnTo>
                  <a:close/>
                  <a:moveTo>
                    <a:pt x="7451" y="7144"/>
                  </a:moveTo>
                  <a:lnTo>
                    <a:pt x="7451" y="7977"/>
                  </a:lnTo>
                  <a:lnTo>
                    <a:pt x="6729" y="8395"/>
                  </a:lnTo>
                  <a:lnTo>
                    <a:pt x="6729" y="7563"/>
                  </a:lnTo>
                  <a:lnTo>
                    <a:pt x="7451" y="7144"/>
                  </a:lnTo>
                  <a:close/>
                  <a:moveTo>
                    <a:pt x="1592" y="9030"/>
                  </a:moveTo>
                  <a:lnTo>
                    <a:pt x="2314" y="9449"/>
                  </a:lnTo>
                  <a:lnTo>
                    <a:pt x="1592" y="9863"/>
                  </a:lnTo>
                  <a:lnTo>
                    <a:pt x="870" y="9449"/>
                  </a:lnTo>
                  <a:lnTo>
                    <a:pt x="1592" y="9030"/>
                  </a:lnTo>
                  <a:close/>
                  <a:moveTo>
                    <a:pt x="11296" y="9030"/>
                  </a:moveTo>
                  <a:lnTo>
                    <a:pt x="12019" y="9449"/>
                  </a:lnTo>
                  <a:lnTo>
                    <a:pt x="11296" y="9863"/>
                  </a:lnTo>
                  <a:lnTo>
                    <a:pt x="10574" y="9449"/>
                  </a:lnTo>
                  <a:lnTo>
                    <a:pt x="11296" y="9030"/>
                  </a:lnTo>
                  <a:close/>
                  <a:moveTo>
                    <a:pt x="580" y="9946"/>
                  </a:moveTo>
                  <a:lnTo>
                    <a:pt x="1302" y="10364"/>
                  </a:lnTo>
                  <a:lnTo>
                    <a:pt x="1302" y="11197"/>
                  </a:lnTo>
                  <a:lnTo>
                    <a:pt x="580" y="10783"/>
                  </a:lnTo>
                  <a:lnTo>
                    <a:pt x="580" y="9946"/>
                  </a:lnTo>
                  <a:close/>
                  <a:moveTo>
                    <a:pt x="2599" y="9946"/>
                  </a:moveTo>
                  <a:lnTo>
                    <a:pt x="2599" y="10783"/>
                  </a:lnTo>
                  <a:lnTo>
                    <a:pt x="1877" y="11197"/>
                  </a:lnTo>
                  <a:lnTo>
                    <a:pt x="1877" y="10364"/>
                  </a:lnTo>
                  <a:lnTo>
                    <a:pt x="2599" y="9946"/>
                  </a:lnTo>
                  <a:close/>
                  <a:moveTo>
                    <a:pt x="10285" y="9946"/>
                  </a:moveTo>
                  <a:lnTo>
                    <a:pt x="11007" y="10364"/>
                  </a:lnTo>
                  <a:lnTo>
                    <a:pt x="11007" y="11197"/>
                  </a:lnTo>
                  <a:lnTo>
                    <a:pt x="10285" y="10783"/>
                  </a:lnTo>
                  <a:lnTo>
                    <a:pt x="10285" y="9946"/>
                  </a:lnTo>
                  <a:close/>
                  <a:moveTo>
                    <a:pt x="12308" y="9946"/>
                  </a:moveTo>
                  <a:lnTo>
                    <a:pt x="12308" y="10783"/>
                  </a:lnTo>
                  <a:lnTo>
                    <a:pt x="11586" y="11197"/>
                  </a:lnTo>
                  <a:lnTo>
                    <a:pt x="11586" y="10364"/>
                  </a:lnTo>
                  <a:lnTo>
                    <a:pt x="12308" y="9946"/>
                  </a:lnTo>
                  <a:close/>
                  <a:moveTo>
                    <a:pt x="6443" y="0"/>
                  </a:moveTo>
                  <a:cubicBezTo>
                    <a:pt x="6393" y="0"/>
                    <a:pt x="6343" y="13"/>
                    <a:pt x="6297" y="38"/>
                  </a:cubicBezTo>
                  <a:lnTo>
                    <a:pt x="5000" y="788"/>
                  </a:lnTo>
                  <a:cubicBezTo>
                    <a:pt x="4908" y="843"/>
                    <a:pt x="4853" y="935"/>
                    <a:pt x="4853" y="1041"/>
                  </a:cubicBezTo>
                  <a:lnTo>
                    <a:pt x="4853" y="2540"/>
                  </a:lnTo>
                  <a:cubicBezTo>
                    <a:pt x="4853" y="2646"/>
                    <a:pt x="4908" y="2738"/>
                    <a:pt x="5000" y="2789"/>
                  </a:cubicBezTo>
                  <a:lnTo>
                    <a:pt x="6154" y="3460"/>
                  </a:lnTo>
                  <a:lnTo>
                    <a:pt x="6154" y="5728"/>
                  </a:lnTo>
                  <a:lnTo>
                    <a:pt x="5000" y="6395"/>
                  </a:lnTo>
                  <a:cubicBezTo>
                    <a:pt x="4908" y="6445"/>
                    <a:pt x="4853" y="6542"/>
                    <a:pt x="4853" y="6643"/>
                  </a:cubicBezTo>
                  <a:lnTo>
                    <a:pt x="4853" y="7982"/>
                  </a:lnTo>
                  <a:lnTo>
                    <a:pt x="2889" y="9113"/>
                  </a:lnTo>
                  <a:lnTo>
                    <a:pt x="1734" y="8446"/>
                  </a:lnTo>
                  <a:cubicBezTo>
                    <a:pt x="1688" y="8421"/>
                    <a:pt x="1639" y="8408"/>
                    <a:pt x="1589" y="8408"/>
                  </a:cubicBezTo>
                  <a:cubicBezTo>
                    <a:pt x="1540" y="8408"/>
                    <a:pt x="1490" y="8421"/>
                    <a:pt x="1444" y="8446"/>
                  </a:cubicBezTo>
                  <a:lnTo>
                    <a:pt x="147" y="9196"/>
                  </a:lnTo>
                  <a:cubicBezTo>
                    <a:pt x="55" y="9246"/>
                    <a:pt x="0" y="9343"/>
                    <a:pt x="0" y="9449"/>
                  </a:cubicBezTo>
                  <a:lnTo>
                    <a:pt x="0" y="10948"/>
                  </a:lnTo>
                  <a:cubicBezTo>
                    <a:pt x="0" y="11049"/>
                    <a:pt x="55" y="11146"/>
                    <a:pt x="147" y="11197"/>
                  </a:cubicBezTo>
                  <a:lnTo>
                    <a:pt x="1440" y="11946"/>
                  </a:lnTo>
                  <a:cubicBezTo>
                    <a:pt x="1484" y="11974"/>
                    <a:pt x="1536" y="11988"/>
                    <a:pt x="1589" y="11988"/>
                  </a:cubicBezTo>
                  <a:cubicBezTo>
                    <a:pt x="1642" y="11988"/>
                    <a:pt x="1695" y="11974"/>
                    <a:pt x="1739" y="11946"/>
                  </a:cubicBezTo>
                  <a:lnTo>
                    <a:pt x="3036" y="11197"/>
                  </a:lnTo>
                  <a:cubicBezTo>
                    <a:pt x="3123" y="11146"/>
                    <a:pt x="3178" y="11049"/>
                    <a:pt x="3178" y="10948"/>
                  </a:cubicBezTo>
                  <a:lnTo>
                    <a:pt x="3178" y="9614"/>
                  </a:lnTo>
                  <a:lnTo>
                    <a:pt x="5142" y="8478"/>
                  </a:lnTo>
                  <a:lnTo>
                    <a:pt x="6297" y="9145"/>
                  </a:lnTo>
                  <a:cubicBezTo>
                    <a:pt x="6338" y="9168"/>
                    <a:pt x="6389" y="9187"/>
                    <a:pt x="6444" y="9187"/>
                  </a:cubicBezTo>
                  <a:cubicBezTo>
                    <a:pt x="6495" y="9187"/>
                    <a:pt x="6545" y="9168"/>
                    <a:pt x="6591" y="9145"/>
                  </a:cubicBezTo>
                  <a:lnTo>
                    <a:pt x="7741" y="8478"/>
                  </a:lnTo>
                  <a:lnTo>
                    <a:pt x="9705" y="9614"/>
                  </a:lnTo>
                  <a:lnTo>
                    <a:pt x="9705" y="10948"/>
                  </a:lnTo>
                  <a:cubicBezTo>
                    <a:pt x="9705" y="11049"/>
                    <a:pt x="9760" y="11146"/>
                    <a:pt x="9852" y="11197"/>
                  </a:cubicBezTo>
                  <a:lnTo>
                    <a:pt x="11149" y="11946"/>
                  </a:lnTo>
                  <a:cubicBezTo>
                    <a:pt x="11191" y="11974"/>
                    <a:pt x="11242" y="11988"/>
                    <a:pt x="11295" y="11988"/>
                  </a:cubicBezTo>
                  <a:cubicBezTo>
                    <a:pt x="11347" y="11988"/>
                    <a:pt x="11400" y="11974"/>
                    <a:pt x="11444" y="11946"/>
                  </a:cubicBezTo>
                  <a:lnTo>
                    <a:pt x="12741" y="11197"/>
                  </a:lnTo>
                  <a:cubicBezTo>
                    <a:pt x="12828" y="11146"/>
                    <a:pt x="12883" y="11049"/>
                    <a:pt x="12883" y="10948"/>
                  </a:cubicBezTo>
                  <a:lnTo>
                    <a:pt x="12883" y="9343"/>
                  </a:lnTo>
                  <a:cubicBezTo>
                    <a:pt x="12883" y="9260"/>
                    <a:pt x="12819" y="9196"/>
                    <a:pt x="12741" y="9196"/>
                  </a:cubicBezTo>
                  <a:lnTo>
                    <a:pt x="11439" y="8446"/>
                  </a:lnTo>
                  <a:cubicBezTo>
                    <a:pt x="11395" y="8421"/>
                    <a:pt x="11346" y="8408"/>
                    <a:pt x="11296" y="8408"/>
                  </a:cubicBezTo>
                  <a:cubicBezTo>
                    <a:pt x="11246" y="8408"/>
                    <a:pt x="11195" y="8421"/>
                    <a:pt x="11149" y="8446"/>
                  </a:cubicBezTo>
                  <a:lnTo>
                    <a:pt x="9995" y="9113"/>
                  </a:lnTo>
                  <a:lnTo>
                    <a:pt x="8031" y="7982"/>
                  </a:lnTo>
                  <a:lnTo>
                    <a:pt x="8031" y="6643"/>
                  </a:lnTo>
                  <a:cubicBezTo>
                    <a:pt x="8031" y="6542"/>
                    <a:pt x="7976" y="6445"/>
                    <a:pt x="7888" y="6395"/>
                  </a:cubicBezTo>
                  <a:lnTo>
                    <a:pt x="6729" y="5728"/>
                  </a:lnTo>
                  <a:lnTo>
                    <a:pt x="6729" y="3460"/>
                  </a:lnTo>
                  <a:lnTo>
                    <a:pt x="7888" y="2789"/>
                  </a:lnTo>
                  <a:cubicBezTo>
                    <a:pt x="7976" y="2738"/>
                    <a:pt x="8031" y="2646"/>
                    <a:pt x="8031" y="2540"/>
                  </a:cubicBezTo>
                  <a:lnTo>
                    <a:pt x="8031" y="1041"/>
                  </a:lnTo>
                  <a:cubicBezTo>
                    <a:pt x="8031" y="935"/>
                    <a:pt x="7976" y="843"/>
                    <a:pt x="7888" y="788"/>
                  </a:cubicBezTo>
                  <a:lnTo>
                    <a:pt x="6587" y="38"/>
                  </a:lnTo>
                  <a:cubicBezTo>
                    <a:pt x="6543" y="13"/>
                    <a:pt x="6494" y="0"/>
                    <a:pt x="6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74"/>
          <p:cNvGrpSpPr/>
          <p:nvPr/>
        </p:nvGrpSpPr>
        <p:grpSpPr>
          <a:xfrm>
            <a:off x="1994900" y="1771679"/>
            <a:ext cx="249365" cy="398859"/>
            <a:chOff x="1994900" y="1847879"/>
            <a:chExt cx="249365" cy="398859"/>
          </a:xfrm>
        </p:grpSpPr>
        <p:sp>
          <p:nvSpPr>
            <p:cNvPr id="5259" name="Google Shape;5259;p74"/>
            <p:cNvSpPr/>
            <p:nvPr/>
          </p:nvSpPr>
          <p:spPr>
            <a:xfrm>
              <a:off x="2033871" y="2058159"/>
              <a:ext cx="171448" cy="149603"/>
            </a:xfrm>
            <a:custGeom>
              <a:avLst/>
              <a:gdLst/>
              <a:ahLst/>
              <a:cxnLst/>
              <a:rect l="l" t="t" r="r" b="b"/>
              <a:pathLst>
                <a:path w="6357" h="5547" extrusionOk="0">
                  <a:moveTo>
                    <a:pt x="0" y="0"/>
                  </a:moveTo>
                  <a:lnTo>
                    <a:pt x="6357" y="0"/>
                  </a:lnTo>
                  <a:lnTo>
                    <a:pt x="6357" y="5547"/>
                  </a:lnTo>
                  <a:lnTo>
                    <a:pt x="0" y="55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4"/>
            <p:cNvSpPr/>
            <p:nvPr/>
          </p:nvSpPr>
          <p:spPr>
            <a:xfrm>
              <a:off x="1994900" y="1847879"/>
              <a:ext cx="249365" cy="398859"/>
            </a:xfrm>
            <a:custGeom>
              <a:avLst/>
              <a:gdLst/>
              <a:ahLst/>
              <a:cxnLst/>
              <a:rect l="l" t="t" r="r" b="b"/>
              <a:pathLst>
                <a:path w="9246" h="14789" extrusionOk="0">
                  <a:moveTo>
                    <a:pt x="8376" y="576"/>
                  </a:moveTo>
                  <a:cubicBezTo>
                    <a:pt x="8537" y="576"/>
                    <a:pt x="8666" y="709"/>
                    <a:pt x="8666" y="866"/>
                  </a:cubicBezTo>
                  <a:lnTo>
                    <a:pt x="8666" y="13923"/>
                  </a:lnTo>
                  <a:cubicBezTo>
                    <a:pt x="8666" y="14084"/>
                    <a:pt x="8537" y="14213"/>
                    <a:pt x="8376" y="14213"/>
                  </a:cubicBezTo>
                  <a:lnTo>
                    <a:pt x="866" y="14213"/>
                  </a:lnTo>
                  <a:cubicBezTo>
                    <a:pt x="709" y="14213"/>
                    <a:pt x="580" y="14084"/>
                    <a:pt x="580" y="13923"/>
                  </a:cubicBezTo>
                  <a:lnTo>
                    <a:pt x="580" y="866"/>
                  </a:lnTo>
                  <a:cubicBezTo>
                    <a:pt x="580" y="709"/>
                    <a:pt x="709" y="576"/>
                    <a:pt x="866" y="576"/>
                  </a:cubicBezTo>
                  <a:close/>
                  <a:moveTo>
                    <a:pt x="866" y="1"/>
                  </a:moveTo>
                  <a:cubicBezTo>
                    <a:pt x="387" y="1"/>
                    <a:pt x="1" y="387"/>
                    <a:pt x="1" y="866"/>
                  </a:cubicBezTo>
                  <a:lnTo>
                    <a:pt x="1" y="13923"/>
                  </a:lnTo>
                  <a:cubicBezTo>
                    <a:pt x="1" y="14402"/>
                    <a:pt x="387" y="14788"/>
                    <a:pt x="866" y="14788"/>
                  </a:cubicBezTo>
                  <a:lnTo>
                    <a:pt x="8376" y="14788"/>
                  </a:lnTo>
                  <a:cubicBezTo>
                    <a:pt x="8855" y="14788"/>
                    <a:pt x="9246" y="14402"/>
                    <a:pt x="9246" y="13923"/>
                  </a:cubicBezTo>
                  <a:lnTo>
                    <a:pt x="9246" y="866"/>
                  </a:lnTo>
                  <a:cubicBezTo>
                    <a:pt x="9246" y="387"/>
                    <a:pt x="8855" y="1"/>
                    <a:pt x="8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4"/>
            <p:cNvSpPr/>
            <p:nvPr/>
          </p:nvSpPr>
          <p:spPr>
            <a:xfrm>
              <a:off x="2026050" y="1879028"/>
              <a:ext cx="186956" cy="155833"/>
            </a:xfrm>
            <a:custGeom>
              <a:avLst/>
              <a:gdLst/>
              <a:ahLst/>
              <a:cxnLst/>
              <a:rect l="l" t="t" r="r" b="b"/>
              <a:pathLst>
                <a:path w="6932" h="5778" extrusionOk="0">
                  <a:moveTo>
                    <a:pt x="6357" y="580"/>
                  </a:moveTo>
                  <a:lnTo>
                    <a:pt x="6357" y="1734"/>
                  </a:lnTo>
                  <a:lnTo>
                    <a:pt x="580" y="1734"/>
                  </a:lnTo>
                  <a:lnTo>
                    <a:pt x="580" y="580"/>
                  </a:lnTo>
                  <a:close/>
                  <a:moveTo>
                    <a:pt x="6357" y="2309"/>
                  </a:moveTo>
                  <a:lnTo>
                    <a:pt x="6357" y="3468"/>
                  </a:lnTo>
                  <a:lnTo>
                    <a:pt x="580" y="3468"/>
                  </a:lnTo>
                  <a:lnTo>
                    <a:pt x="580" y="2309"/>
                  </a:lnTo>
                  <a:close/>
                  <a:moveTo>
                    <a:pt x="6357" y="4043"/>
                  </a:moveTo>
                  <a:lnTo>
                    <a:pt x="6357" y="5198"/>
                  </a:lnTo>
                  <a:lnTo>
                    <a:pt x="580" y="5198"/>
                  </a:lnTo>
                  <a:lnTo>
                    <a:pt x="580" y="4043"/>
                  </a:lnTo>
                  <a:close/>
                  <a:moveTo>
                    <a:pt x="290" y="0"/>
                  </a:moveTo>
                  <a:cubicBezTo>
                    <a:pt x="129" y="0"/>
                    <a:pt x="0" y="129"/>
                    <a:pt x="0" y="290"/>
                  </a:cubicBezTo>
                  <a:lnTo>
                    <a:pt x="0" y="5488"/>
                  </a:lnTo>
                  <a:cubicBezTo>
                    <a:pt x="0" y="5649"/>
                    <a:pt x="129" y="5777"/>
                    <a:pt x="290" y="5777"/>
                  </a:cubicBezTo>
                  <a:lnTo>
                    <a:pt x="6647" y="5777"/>
                  </a:lnTo>
                  <a:cubicBezTo>
                    <a:pt x="6803" y="5777"/>
                    <a:pt x="6932" y="5649"/>
                    <a:pt x="6932" y="5488"/>
                  </a:cubicBezTo>
                  <a:lnTo>
                    <a:pt x="6932" y="290"/>
                  </a:lnTo>
                  <a:cubicBezTo>
                    <a:pt x="6932" y="129"/>
                    <a:pt x="6803" y="0"/>
                    <a:pt x="6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4"/>
            <p:cNvSpPr/>
            <p:nvPr/>
          </p:nvSpPr>
          <p:spPr>
            <a:xfrm>
              <a:off x="2065236" y="2078493"/>
              <a:ext cx="109067" cy="108716"/>
            </a:xfrm>
            <a:custGeom>
              <a:avLst/>
              <a:gdLst/>
              <a:ahLst/>
              <a:cxnLst/>
              <a:rect l="l" t="t" r="r" b="b"/>
              <a:pathLst>
                <a:path w="4044" h="4031" extrusionOk="0">
                  <a:moveTo>
                    <a:pt x="2025" y="584"/>
                  </a:moveTo>
                  <a:cubicBezTo>
                    <a:pt x="2728" y="584"/>
                    <a:pt x="3432" y="1063"/>
                    <a:pt x="3469" y="2019"/>
                  </a:cubicBezTo>
                  <a:cubicBezTo>
                    <a:pt x="3469" y="2820"/>
                    <a:pt x="2820" y="3464"/>
                    <a:pt x="2025" y="3464"/>
                  </a:cubicBezTo>
                  <a:cubicBezTo>
                    <a:pt x="1229" y="3464"/>
                    <a:pt x="580" y="2820"/>
                    <a:pt x="580" y="2019"/>
                  </a:cubicBezTo>
                  <a:cubicBezTo>
                    <a:pt x="617" y="1063"/>
                    <a:pt x="1321" y="584"/>
                    <a:pt x="2025" y="584"/>
                  </a:cubicBezTo>
                  <a:close/>
                  <a:moveTo>
                    <a:pt x="2025" y="0"/>
                  </a:moveTo>
                  <a:cubicBezTo>
                    <a:pt x="907" y="0"/>
                    <a:pt x="1" y="906"/>
                    <a:pt x="1" y="2019"/>
                  </a:cubicBezTo>
                  <a:cubicBezTo>
                    <a:pt x="51" y="3360"/>
                    <a:pt x="1037" y="4031"/>
                    <a:pt x="2022" y="4031"/>
                  </a:cubicBezTo>
                  <a:cubicBezTo>
                    <a:pt x="3008" y="4031"/>
                    <a:pt x="3993" y="3360"/>
                    <a:pt x="4044" y="2019"/>
                  </a:cubicBezTo>
                  <a:cubicBezTo>
                    <a:pt x="4044" y="906"/>
                    <a:pt x="3138" y="0"/>
                    <a:pt x="2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4"/>
            <p:cNvSpPr/>
            <p:nvPr/>
          </p:nvSpPr>
          <p:spPr>
            <a:xfrm>
              <a:off x="2096386" y="2109616"/>
              <a:ext cx="46793" cy="46604"/>
            </a:xfrm>
            <a:custGeom>
              <a:avLst/>
              <a:gdLst/>
              <a:ahLst/>
              <a:cxnLst/>
              <a:rect l="l" t="t" r="r" b="b"/>
              <a:pathLst>
                <a:path w="1735" h="1728" extrusionOk="0">
                  <a:moveTo>
                    <a:pt x="868" y="579"/>
                  </a:moveTo>
                  <a:cubicBezTo>
                    <a:pt x="1009" y="579"/>
                    <a:pt x="1150" y="675"/>
                    <a:pt x="1159" y="865"/>
                  </a:cubicBezTo>
                  <a:cubicBezTo>
                    <a:pt x="1159" y="1026"/>
                    <a:pt x="1026" y="1155"/>
                    <a:pt x="870" y="1155"/>
                  </a:cubicBezTo>
                  <a:cubicBezTo>
                    <a:pt x="709" y="1155"/>
                    <a:pt x="580" y="1026"/>
                    <a:pt x="580" y="865"/>
                  </a:cubicBezTo>
                  <a:cubicBezTo>
                    <a:pt x="587" y="675"/>
                    <a:pt x="727" y="579"/>
                    <a:pt x="868" y="579"/>
                  </a:cubicBezTo>
                  <a:close/>
                  <a:moveTo>
                    <a:pt x="870" y="1"/>
                  </a:moveTo>
                  <a:cubicBezTo>
                    <a:pt x="391" y="1"/>
                    <a:pt x="0" y="392"/>
                    <a:pt x="0" y="865"/>
                  </a:cubicBezTo>
                  <a:cubicBezTo>
                    <a:pt x="23" y="1440"/>
                    <a:pt x="446" y="1728"/>
                    <a:pt x="869" y="1728"/>
                  </a:cubicBezTo>
                  <a:cubicBezTo>
                    <a:pt x="1292" y="1728"/>
                    <a:pt x="1714" y="1440"/>
                    <a:pt x="1734" y="865"/>
                  </a:cubicBezTo>
                  <a:cubicBezTo>
                    <a:pt x="1734" y="392"/>
                    <a:pt x="1348"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74"/>
          <p:cNvGrpSpPr/>
          <p:nvPr/>
        </p:nvGrpSpPr>
        <p:grpSpPr>
          <a:xfrm>
            <a:off x="2620833" y="1854313"/>
            <a:ext cx="398967" cy="233722"/>
            <a:chOff x="2620833" y="1930513"/>
            <a:chExt cx="398967" cy="233722"/>
          </a:xfrm>
        </p:grpSpPr>
        <p:sp>
          <p:nvSpPr>
            <p:cNvPr id="5265" name="Google Shape;5265;p74"/>
            <p:cNvSpPr/>
            <p:nvPr/>
          </p:nvSpPr>
          <p:spPr>
            <a:xfrm>
              <a:off x="2726768" y="1969456"/>
              <a:ext cx="187091" cy="155833"/>
            </a:xfrm>
            <a:custGeom>
              <a:avLst/>
              <a:gdLst/>
              <a:ahLst/>
              <a:cxnLst/>
              <a:rect l="l" t="t" r="r" b="b"/>
              <a:pathLst>
                <a:path w="6937" h="5778" extrusionOk="0">
                  <a:moveTo>
                    <a:pt x="1" y="0"/>
                  </a:moveTo>
                  <a:lnTo>
                    <a:pt x="6937" y="0"/>
                  </a:lnTo>
                  <a:lnTo>
                    <a:pt x="6937" y="5777"/>
                  </a:lnTo>
                  <a:lnTo>
                    <a:pt x="1" y="577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4"/>
            <p:cNvSpPr/>
            <p:nvPr/>
          </p:nvSpPr>
          <p:spPr>
            <a:xfrm>
              <a:off x="2620833" y="1930513"/>
              <a:ext cx="398967" cy="233722"/>
            </a:xfrm>
            <a:custGeom>
              <a:avLst/>
              <a:gdLst/>
              <a:ahLst/>
              <a:cxnLst/>
              <a:rect l="l" t="t" r="r" b="b"/>
              <a:pathLst>
                <a:path w="14793" h="8666" extrusionOk="0">
                  <a:moveTo>
                    <a:pt x="13923" y="575"/>
                  </a:moveTo>
                  <a:cubicBezTo>
                    <a:pt x="14084" y="575"/>
                    <a:pt x="14213" y="704"/>
                    <a:pt x="14213" y="865"/>
                  </a:cubicBezTo>
                  <a:lnTo>
                    <a:pt x="14213" y="7796"/>
                  </a:lnTo>
                  <a:cubicBezTo>
                    <a:pt x="14213" y="7957"/>
                    <a:pt x="14084" y="8086"/>
                    <a:pt x="13923" y="8086"/>
                  </a:cubicBezTo>
                  <a:lnTo>
                    <a:pt x="870" y="8086"/>
                  </a:lnTo>
                  <a:cubicBezTo>
                    <a:pt x="709" y="8086"/>
                    <a:pt x="580" y="7957"/>
                    <a:pt x="580" y="7796"/>
                  </a:cubicBezTo>
                  <a:lnTo>
                    <a:pt x="580" y="865"/>
                  </a:lnTo>
                  <a:cubicBezTo>
                    <a:pt x="580" y="704"/>
                    <a:pt x="709" y="575"/>
                    <a:pt x="870" y="575"/>
                  </a:cubicBezTo>
                  <a:close/>
                  <a:moveTo>
                    <a:pt x="870" y="0"/>
                  </a:moveTo>
                  <a:cubicBezTo>
                    <a:pt x="392" y="0"/>
                    <a:pt x="1" y="387"/>
                    <a:pt x="1" y="865"/>
                  </a:cubicBezTo>
                  <a:lnTo>
                    <a:pt x="1" y="7796"/>
                  </a:lnTo>
                  <a:cubicBezTo>
                    <a:pt x="1" y="8275"/>
                    <a:pt x="392" y="8666"/>
                    <a:pt x="870" y="8666"/>
                  </a:cubicBezTo>
                  <a:lnTo>
                    <a:pt x="13923" y="8666"/>
                  </a:lnTo>
                  <a:cubicBezTo>
                    <a:pt x="14402" y="8666"/>
                    <a:pt x="14793" y="8275"/>
                    <a:pt x="14793" y="7796"/>
                  </a:cubicBezTo>
                  <a:lnTo>
                    <a:pt x="14793" y="865"/>
                  </a:lnTo>
                  <a:cubicBezTo>
                    <a:pt x="14793" y="387"/>
                    <a:pt x="14402" y="0"/>
                    <a:pt x="13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4"/>
            <p:cNvSpPr/>
            <p:nvPr/>
          </p:nvSpPr>
          <p:spPr>
            <a:xfrm>
              <a:off x="2780437" y="2003950"/>
              <a:ext cx="82933" cy="86736"/>
            </a:xfrm>
            <a:custGeom>
              <a:avLst/>
              <a:gdLst/>
              <a:ahLst/>
              <a:cxnLst/>
              <a:rect l="l" t="t" r="r" b="b"/>
              <a:pathLst>
                <a:path w="3075" h="3216" extrusionOk="0">
                  <a:moveTo>
                    <a:pt x="673" y="579"/>
                  </a:moveTo>
                  <a:cubicBezTo>
                    <a:pt x="697" y="579"/>
                    <a:pt x="718" y="595"/>
                    <a:pt x="738" y="607"/>
                  </a:cubicBezTo>
                  <a:lnTo>
                    <a:pt x="2348" y="1536"/>
                  </a:lnTo>
                  <a:cubicBezTo>
                    <a:pt x="2385" y="1559"/>
                    <a:pt x="2398" y="1610"/>
                    <a:pt x="2375" y="1647"/>
                  </a:cubicBezTo>
                  <a:cubicBezTo>
                    <a:pt x="2371" y="1660"/>
                    <a:pt x="2362" y="1674"/>
                    <a:pt x="2348" y="1679"/>
                  </a:cubicBezTo>
                  <a:lnTo>
                    <a:pt x="706" y="2626"/>
                  </a:lnTo>
                  <a:cubicBezTo>
                    <a:pt x="694" y="2634"/>
                    <a:pt x="680" y="2638"/>
                    <a:pt x="666" y="2638"/>
                  </a:cubicBezTo>
                  <a:cubicBezTo>
                    <a:pt x="638" y="2638"/>
                    <a:pt x="611" y="2623"/>
                    <a:pt x="596" y="2599"/>
                  </a:cubicBezTo>
                  <a:cubicBezTo>
                    <a:pt x="586" y="2585"/>
                    <a:pt x="582" y="2571"/>
                    <a:pt x="582" y="2557"/>
                  </a:cubicBezTo>
                  <a:lnTo>
                    <a:pt x="582" y="662"/>
                  </a:lnTo>
                  <a:cubicBezTo>
                    <a:pt x="582" y="616"/>
                    <a:pt x="618" y="580"/>
                    <a:pt x="664" y="580"/>
                  </a:cubicBezTo>
                  <a:cubicBezTo>
                    <a:pt x="667" y="579"/>
                    <a:pt x="670" y="579"/>
                    <a:pt x="673" y="579"/>
                  </a:cubicBezTo>
                  <a:close/>
                  <a:moveTo>
                    <a:pt x="674" y="0"/>
                  </a:moveTo>
                  <a:cubicBezTo>
                    <a:pt x="329" y="0"/>
                    <a:pt x="0" y="277"/>
                    <a:pt x="7" y="662"/>
                  </a:cubicBezTo>
                  <a:lnTo>
                    <a:pt x="7" y="2557"/>
                  </a:lnTo>
                  <a:cubicBezTo>
                    <a:pt x="7" y="2672"/>
                    <a:pt x="34" y="2783"/>
                    <a:pt x="94" y="2888"/>
                  </a:cubicBezTo>
                  <a:cubicBezTo>
                    <a:pt x="218" y="3095"/>
                    <a:pt x="439" y="3215"/>
                    <a:pt x="669" y="3215"/>
                  </a:cubicBezTo>
                  <a:cubicBezTo>
                    <a:pt x="779" y="3215"/>
                    <a:pt x="894" y="3187"/>
                    <a:pt x="996" y="3128"/>
                  </a:cubicBezTo>
                  <a:lnTo>
                    <a:pt x="2638" y="2180"/>
                  </a:lnTo>
                  <a:cubicBezTo>
                    <a:pt x="3070" y="1936"/>
                    <a:pt x="3075" y="1279"/>
                    <a:pt x="2638" y="1035"/>
                  </a:cubicBezTo>
                  <a:lnTo>
                    <a:pt x="1037" y="115"/>
                  </a:lnTo>
                  <a:cubicBezTo>
                    <a:pt x="924" y="36"/>
                    <a:pt x="798" y="0"/>
                    <a:pt x="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4"/>
            <p:cNvSpPr/>
            <p:nvPr/>
          </p:nvSpPr>
          <p:spPr>
            <a:xfrm>
              <a:off x="2939638" y="1985045"/>
              <a:ext cx="15643" cy="15562"/>
            </a:xfrm>
            <a:custGeom>
              <a:avLst/>
              <a:gdLst/>
              <a:ahLst/>
              <a:cxnLst/>
              <a:rect l="l" t="t" r="r" b="b"/>
              <a:pathLst>
                <a:path w="580" h="577" extrusionOk="0">
                  <a:moveTo>
                    <a:pt x="292" y="1"/>
                  </a:moveTo>
                  <a:cubicBezTo>
                    <a:pt x="151" y="1"/>
                    <a:pt x="9" y="96"/>
                    <a:pt x="0" y="287"/>
                  </a:cubicBezTo>
                  <a:cubicBezTo>
                    <a:pt x="0" y="448"/>
                    <a:pt x="134" y="577"/>
                    <a:pt x="290" y="577"/>
                  </a:cubicBezTo>
                  <a:cubicBezTo>
                    <a:pt x="451" y="577"/>
                    <a:pt x="580" y="448"/>
                    <a:pt x="580" y="287"/>
                  </a:cubicBezTo>
                  <a:cubicBezTo>
                    <a:pt x="573" y="96"/>
                    <a:pt x="433" y="1"/>
                    <a:pt x="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4"/>
            <p:cNvSpPr/>
            <p:nvPr/>
          </p:nvSpPr>
          <p:spPr>
            <a:xfrm>
              <a:off x="2939638" y="2016194"/>
              <a:ext cx="15643" cy="15562"/>
            </a:xfrm>
            <a:custGeom>
              <a:avLst/>
              <a:gdLst/>
              <a:ahLst/>
              <a:cxnLst/>
              <a:rect l="l" t="t" r="r" b="b"/>
              <a:pathLst>
                <a:path w="580" h="577" extrusionOk="0">
                  <a:moveTo>
                    <a:pt x="292" y="0"/>
                  </a:moveTo>
                  <a:cubicBezTo>
                    <a:pt x="151" y="0"/>
                    <a:pt x="9" y="96"/>
                    <a:pt x="0" y="287"/>
                  </a:cubicBezTo>
                  <a:cubicBezTo>
                    <a:pt x="0" y="448"/>
                    <a:pt x="134" y="576"/>
                    <a:pt x="290" y="576"/>
                  </a:cubicBezTo>
                  <a:cubicBezTo>
                    <a:pt x="451" y="576"/>
                    <a:pt x="580" y="448"/>
                    <a:pt x="580" y="287"/>
                  </a:cubicBezTo>
                  <a:cubicBezTo>
                    <a:pt x="573" y="96"/>
                    <a:pt x="433" y="0"/>
                    <a:pt x="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4"/>
            <p:cNvSpPr/>
            <p:nvPr/>
          </p:nvSpPr>
          <p:spPr>
            <a:xfrm>
              <a:off x="2970895" y="1984964"/>
              <a:ext cx="15535" cy="15562"/>
            </a:xfrm>
            <a:custGeom>
              <a:avLst/>
              <a:gdLst/>
              <a:ahLst/>
              <a:cxnLst/>
              <a:rect l="l" t="t" r="r" b="b"/>
              <a:pathLst>
                <a:path w="576" h="577" extrusionOk="0">
                  <a:moveTo>
                    <a:pt x="290" y="0"/>
                  </a:moveTo>
                  <a:cubicBezTo>
                    <a:pt x="129" y="0"/>
                    <a:pt x="0" y="129"/>
                    <a:pt x="0" y="290"/>
                  </a:cubicBezTo>
                  <a:cubicBezTo>
                    <a:pt x="7" y="481"/>
                    <a:pt x="148" y="576"/>
                    <a:pt x="288" y="576"/>
                  </a:cubicBezTo>
                  <a:cubicBezTo>
                    <a:pt x="428" y="576"/>
                    <a:pt x="568" y="481"/>
                    <a:pt x="575" y="290"/>
                  </a:cubicBezTo>
                  <a:cubicBezTo>
                    <a:pt x="575" y="129"/>
                    <a:pt x="446"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4"/>
            <p:cNvSpPr/>
            <p:nvPr/>
          </p:nvSpPr>
          <p:spPr>
            <a:xfrm>
              <a:off x="2970895" y="2016086"/>
              <a:ext cx="15535" cy="15562"/>
            </a:xfrm>
            <a:custGeom>
              <a:avLst/>
              <a:gdLst/>
              <a:ahLst/>
              <a:cxnLst/>
              <a:rect l="l" t="t" r="r" b="b"/>
              <a:pathLst>
                <a:path w="576" h="577" extrusionOk="0">
                  <a:moveTo>
                    <a:pt x="290" y="1"/>
                  </a:moveTo>
                  <a:cubicBezTo>
                    <a:pt x="129" y="1"/>
                    <a:pt x="0" y="130"/>
                    <a:pt x="0" y="291"/>
                  </a:cubicBezTo>
                  <a:cubicBezTo>
                    <a:pt x="7" y="481"/>
                    <a:pt x="148" y="577"/>
                    <a:pt x="288" y="577"/>
                  </a:cubicBezTo>
                  <a:cubicBezTo>
                    <a:pt x="428" y="577"/>
                    <a:pt x="568" y="481"/>
                    <a:pt x="575" y="291"/>
                  </a:cubicBezTo>
                  <a:cubicBezTo>
                    <a:pt x="575" y="130"/>
                    <a:pt x="446"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4"/>
            <p:cNvSpPr/>
            <p:nvPr/>
          </p:nvSpPr>
          <p:spPr>
            <a:xfrm>
              <a:off x="2939638" y="2062851"/>
              <a:ext cx="46793" cy="46658"/>
            </a:xfrm>
            <a:custGeom>
              <a:avLst/>
              <a:gdLst/>
              <a:ahLst/>
              <a:cxnLst/>
              <a:rect l="l" t="t" r="r" b="b"/>
              <a:pathLst>
                <a:path w="1735" h="1730" extrusionOk="0">
                  <a:moveTo>
                    <a:pt x="870" y="580"/>
                  </a:moveTo>
                  <a:cubicBezTo>
                    <a:pt x="1011" y="580"/>
                    <a:pt x="1152" y="677"/>
                    <a:pt x="1159" y="870"/>
                  </a:cubicBezTo>
                  <a:cubicBezTo>
                    <a:pt x="1159" y="1026"/>
                    <a:pt x="1031" y="1155"/>
                    <a:pt x="870" y="1155"/>
                  </a:cubicBezTo>
                  <a:cubicBezTo>
                    <a:pt x="709" y="1155"/>
                    <a:pt x="580" y="1026"/>
                    <a:pt x="580" y="870"/>
                  </a:cubicBezTo>
                  <a:cubicBezTo>
                    <a:pt x="587" y="677"/>
                    <a:pt x="728" y="580"/>
                    <a:pt x="870" y="580"/>
                  </a:cubicBezTo>
                  <a:close/>
                  <a:moveTo>
                    <a:pt x="870" y="1"/>
                  </a:moveTo>
                  <a:cubicBezTo>
                    <a:pt x="391" y="1"/>
                    <a:pt x="0" y="392"/>
                    <a:pt x="0" y="870"/>
                  </a:cubicBezTo>
                  <a:cubicBezTo>
                    <a:pt x="23" y="1443"/>
                    <a:pt x="446" y="1729"/>
                    <a:pt x="869" y="1729"/>
                  </a:cubicBezTo>
                  <a:cubicBezTo>
                    <a:pt x="1292" y="1729"/>
                    <a:pt x="1714" y="1443"/>
                    <a:pt x="1734" y="870"/>
                  </a:cubicBezTo>
                  <a:cubicBezTo>
                    <a:pt x="1734" y="392"/>
                    <a:pt x="1348"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4"/>
            <p:cNvSpPr/>
            <p:nvPr/>
          </p:nvSpPr>
          <p:spPr>
            <a:xfrm>
              <a:off x="2685721" y="2094001"/>
              <a:ext cx="15643" cy="15562"/>
            </a:xfrm>
            <a:custGeom>
              <a:avLst/>
              <a:gdLst/>
              <a:ahLst/>
              <a:cxnLst/>
              <a:rect l="l" t="t" r="r" b="b"/>
              <a:pathLst>
                <a:path w="580" h="577" extrusionOk="0">
                  <a:moveTo>
                    <a:pt x="290" y="0"/>
                  </a:moveTo>
                  <a:cubicBezTo>
                    <a:pt x="129" y="0"/>
                    <a:pt x="0" y="129"/>
                    <a:pt x="0" y="290"/>
                  </a:cubicBezTo>
                  <a:cubicBezTo>
                    <a:pt x="7" y="481"/>
                    <a:pt x="149" y="576"/>
                    <a:pt x="290" y="576"/>
                  </a:cubicBezTo>
                  <a:cubicBezTo>
                    <a:pt x="431" y="576"/>
                    <a:pt x="573" y="481"/>
                    <a:pt x="580" y="290"/>
                  </a:cubicBezTo>
                  <a:cubicBezTo>
                    <a:pt x="580" y="129"/>
                    <a:pt x="451"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4"/>
            <p:cNvSpPr/>
            <p:nvPr/>
          </p:nvSpPr>
          <p:spPr>
            <a:xfrm>
              <a:off x="2685721" y="2062851"/>
              <a:ext cx="15643" cy="15562"/>
            </a:xfrm>
            <a:custGeom>
              <a:avLst/>
              <a:gdLst/>
              <a:ahLst/>
              <a:cxnLst/>
              <a:rect l="l" t="t" r="r" b="b"/>
              <a:pathLst>
                <a:path w="580" h="577" extrusionOk="0">
                  <a:moveTo>
                    <a:pt x="290" y="1"/>
                  </a:moveTo>
                  <a:cubicBezTo>
                    <a:pt x="129" y="1"/>
                    <a:pt x="0" y="130"/>
                    <a:pt x="0" y="291"/>
                  </a:cubicBezTo>
                  <a:cubicBezTo>
                    <a:pt x="7" y="481"/>
                    <a:pt x="149" y="577"/>
                    <a:pt x="290" y="577"/>
                  </a:cubicBezTo>
                  <a:cubicBezTo>
                    <a:pt x="431" y="577"/>
                    <a:pt x="573" y="481"/>
                    <a:pt x="580" y="291"/>
                  </a:cubicBezTo>
                  <a:cubicBezTo>
                    <a:pt x="580" y="130"/>
                    <a:pt x="45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4"/>
            <p:cNvSpPr/>
            <p:nvPr/>
          </p:nvSpPr>
          <p:spPr>
            <a:xfrm>
              <a:off x="2654571" y="2094001"/>
              <a:ext cx="15670" cy="15562"/>
            </a:xfrm>
            <a:custGeom>
              <a:avLst/>
              <a:gdLst/>
              <a:ahLst/>
              <a:cxnLst/>
              <a:rect l="l" t="t" r="r" b="b"/>
              <a:pathLst>
                <a:path w="581" h="577" extrusionOk="0">
                  <a:moveTo>
                    <a:pt x="290" y="0"/>
                  </a:moveTo>
                  <a:cubicBezTo>
                    <a:pt x="130" y="0"/>
                    <a:pt x="1" y="129"/>
                    <a:pt x="1" y="290"/>
                  </a:cubicBezTo>
                  <a:cubicBezTo>
                    <a:pt x="8" y="481"/>
                    <a:pt x="148" y="576"/>
                    <a:pt x="289" y="576"/>
                  </a:cubicBezTo>
                  <a:cubicBezTo>
                    <a:pt x="430" y="576"/>
                    <a:pt x="571" y="481"/>
                    <a:pt x="580" y="290"/>
                  </a:cubicBezTo>
                  <a:cubicBezTo>
                    <a:pt x="580" y="129"/>
                    <a:pt x="447" y="0"/>
                    <a:pt x="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4"/>
            <p:cNvSpPr/>
            <p:nvPr/>
          </p:nvSpPr>
          <p:spPr>
            <a:xfrm>
              <a:off x="2654571" y="2062851"/>
              <a:ext cx="15670" cy="15562"/>
            </a:xfrm>
            <a:custGeom>
              <a:avLst/>
              <a:gdLst/>
              <a:ahLst/>
              <a:cxnLst/>
              <a:rect l="l" t="t" r="r" b="b"/>
              <a:pathLst>
                <a:path w="581" h="577" extrusionOk="0">
                  <a:moveTo>
                    <a:pt x="290" y="1"/>
                  </a:moveTo>
                  <a:cubicBezTo>
                    <a:pt x="130" y="1"/>
                    <a:pt x="1" y="130"/>
                    <a:pt x="1" y="291"/>
                  </a:cubicBezTo>
                  <a:cubicBezTo>
                    <a:pt x="8" y="481"/>
                    <a:pt x="148" y="577"/>
                    <a:pt x="289" y="577"/>
                  </a:cubicBezTo>
                  <a:cubicBezTo>
                    <a:pt x="430" y="577"/>
                    <a:pt x="571" y="481"/>
                    <a:pt x="580" y="291"/>
                  </a:cubicBezTo>
                  <a:cubicBezTo>
                    <a:pt x="580" y="130"/>
                    <a:pt x="447"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4"/>
            <p:cNvSpPr/>
            <p:nvPr/>
          </p:nvSpPr>
          <p:spPr>
            <a:xfrm>
              <a:off x="2647020" y="1984964"/>
              <a:ext cx="54345" cy="46793"/>
            </a:xfrm>
            <a:custGeom>
              <a:avLst/>
              <a:gdLst/>
              <a:ahLst/>
              <a:cxnLst/>
              <a:rect l="l" t="t" r="r" b="b"/>
              <a:pathLst>
                <a:path w="2015" h="1735" extrusionOk="0">
                  <a:moveTo>
                    <a:pt x="1148" y="580"/>
                  </a:moveTo>
                  <a:cubicBezTo>
                    <a:pt x="1288" y="580"/>
                    <a:pt x="1428" y="676"/>
                    <a:pt x="1435" y="870"/>
                  </a:cubicBezTo>
                  <a:cubicBezTo>
                    <a:pt x="1435" y="1026"/>
                    <a:pt x="1306" y="1155"/>
                    <a:pt x="1145" y="1155"/>
                  </a:cubicBezTo>
                  <a:cubicBezTo>
                    <a:pt x="989" y="1155"/>
                    <a:pt x="860" y="1026"/>
                    <a:pt x="860" y="870"/>
                  </a:cubicBezTo>
                  <a:cubicBezTo>
                    <a:pt x="867" y="676"/>
                    <a:pt x="1007" y="580"/>
                    <a:pt x="1148" y="580"/>
                  </a:cubicBezTo>
                  <a:close/>
                  <a:moveTo>
                    <a:pt x="1145" y="0"/>
                  </a:moveTo>
                  <a:cubicBezTo>
                    <a:pt x="0" y="46"/>
                    <a:pt x="0" y="1693"/>
                    <a:pt x="1145" y="1734"/>
                  </a:cubicBezTo>
                  <a:cubicBezTo>
                    <a:pt x="1624" y="1734"/>
                    <a:pt x="2015" y="1343"/>
                    <a:pt x="2015" y="870"/>
                  </a:cubicBezTo>
                  <a:cubicBezTo>
                    <a:pt x="2015" y="391"/>
                    <a:pt x="1624" y="0"/>
                    <a:pt x="1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74"/>
          <p:cNvGrpSpPr/>
          <p:nvPr/>
        </p:nvGrpSpPr>
        <p:grpSpPr>
          <a:xfrm>
            <a:off x="3385954" y="1771706"/>
            <a:ext cx="270509" cy="398832"/>
            <a:chOff x="3385954" y="1847906"/>
            <a:chExt cx="270509" cy="398832"/>
          </a:xfrm>
        </p:grpSpPr>
        <p:sp>
          <p:nvSpPr>
            <p:cNvPr id="5279" name="Google Shape;5279;p74"/>
            <p:cNvSpPr/>
            <p:nvPr/>
          </p:nvSpPr>
          <p:spPr>
            <a:xfrm>
              <a:off x="3505024" y="2066708"/>
              <a:ext cx="111548" cy="172203"/>
            </a:xfrm>
            <a:custGeom>
              <a:avLst/>
              <a:gdLst/>
              <a:ahLst/>
              <a:cxnLst/>
              <a:rect l="l" t="t" r="r" b="b"/>
              <a:pathLst>
                <a:path w="4136" h="6385" extrusionOk="0">
                  <a:moveTo>
                    <a:pt x="1" y="580"/>
                  </a:moveTo>
                  <a:lnTo>
                    <a:pt x="1" y="6384"/>
                  </a:lnTo>
                  <a:lnTo>
                    <a:pt x="4135" y="6384"/>
                  </a:lnTo>
                  <a:lnTo>
                    <a:pt x="4135" y="580"/>
                  </a:lnTo>
                  <a:cubicBezTo>
                    <a:pt x="4135" y="263"/>
                    <a:pt x="3873" y="0"/>
                    <a:pt x="3556" y="0"/>
                  </a:cubicBezTo>
                  <a:lnTo>
                    <a:pt x="580" y="0"/>
                  </a:lnTo>
                  <a:cubicBezTo>
                    <a:pt x="263" y="0"/>
                    <a:pt x="1" y="263"/>
                    <a:pt x="1" y="5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4"/>
            <p:cNvSpPr/>
            <p:nvPr/>
          </p:nvSpPr>
          <p:spPr>
            <a:xfrm>
              <a:off x="3385954" y="1847906"/>
              <a:ext cx="270509" cy="398832"/>
            </a:xfrm>
            <a:custGeom>
              <a:avLst/>
              <a:gdLst/>
              <a:ahLst/>
              <a:cxnLst/>
              <a:rect l="l" t="t" r="r" b="b"/>
              <a:pathLst>
                <a:path w="10030" h="14788" extrusionOk="0">
                  <a:moveTo>
                    <a:pt x="5660" y="585"/>
                  </a:moveTo>
                  <a:cubicBezTo>
                    <a:pt x="5914" y="585"/>
                    <a:pt x="6168" y="757"/>
                    <a:pt x="6182" y="1099"/>
                  </a:cubicBezTo>
                  <a:lnTo>
                    <a:pt x="6182" y="2194"/>
                  </a:lnTo>
                  <a:lnTo>
                    <a:pt x="5138" y="2194"/>
                  </a:lnTo>
                  <a:lnTo>
                    <a:pt x="5138" y="1099"/>
                  </a:lnTo>
                  <a:cubicBezTo>
                    <a:pt x="5151" y="757"/>
                    <a:pt x="5406" y="585"/>
                    <a:pt x="5660" y="585"/>
                  </a:cubicBezTo>
                  <a:close/>
                  <a:moveTo>
                    <a:pt x="4071" y="1388"/>
                  </a:moveTo>
                  <a:cubicBezTo>
                    <a:pt x="4096" y="1388"/>
                    <a:pt x="4122" y="1390"/>
                    <a:pt x="4149" y="1394"/>
                  </a:cubicBezTo>
                  <a:cubicBezTo>
                    <a:pt x="4406" y="1430"/>
                    <a:pt x="4590" y="1656"/>
                    <a:pt x="4590" y="1913"/>
                  </a:cubicBezTo>
                  <a:lnTo>
                    <a:pt x="4590" y="2773"/>
                  </a:lnTo>
                  <a:lnTo>
                    <a:pt x="3551" y="2773"/>
                  </a:lnTo>
                  <a:lnTo>
                    <a:pt x="3551" y="1904"/>
                  </a:lnTo>
                  <a:cubicBezTo>
                    <a:pt x="3551" y="1617"/>
                    <a:pt x="3783" y="1388"/>
                    <a:pt x="4071" y="1388"/>
                  </a:cubicBezTo>
                  <a:close/>
                  <a:moveTo>
                    <a:pt x="7262" y="1389"/>
                  </a:moveTo>
                  <a:cubicBezTo>
                    <a:pt x="7266" y="1389"/>
                    <a:pt x="7271" y="1389"/>
                    <a:pt x="7276" y="1389"/>
                  </a:cubicBezTo>
                  <a:cubicBezTo>
                    <a:pt x="7566" y="1389"/>
                    <a:pt x="7796" y="1619"/>
                    <a:pt x="7796" y="1904"/>
                  </a:cubicBezTo>
                  <a:lnTo>
                    <a:pt x="7796" y="2773"/>
                  </a:lnTo>
                  <a:lnTo>
                    <a:pt x="6757" y="2773"/>
                  </a:lnTo>
                  <a:lnTo>
                    <a:pt x="6757" y="1904"/>
                  </a:lnTo>
                  <a:cubicBezTo>
                    <a:pt x="6752" y="1633"/>
                    <a:pt x="6992" y="1389"/>
                    <a:pt x="7262" y="1389"/>
                  </a:cubicBezTo>
                  <a:close/>
                  <a:moveTo>
                    <a:pt x="8898" y="2997"/>
                  </a:moveTo>
                  <a:cubicBezTo>
                    <a:pt x="8914" y="2997"/>
                    <a:pt x="8930" y="2997"/>
                    <a:pt x="8946" y="2999"/>
                  </a:cubicBezTo>
                  <a:cubicBezTo>
                    <a:pt x="9213" y="3026"/>
                    <a:pt x="9415" y="3261"/>
                    <a:pt x="9415" y="3528"/>
                  </a:cubicBezTo>
                  <a:lnTo>
                    <a:pt x="9415" y="3928"/>
                  </a:lnTo>
                  <a:lnTo>
                    <a:pt x="8380" y="3928"/>
                  </a:lnTo>
                  <a:cubicBezTo>
                    <a:pt x="8380" y="3923"/>
                    <a:pt x="8380" y="3519"/>
                    <a:pt x="8380" y="3514"/>
                  </a:cubicBezTo>
                  <a:cubicBezTo>
                    <a:pt x="8380" y="3230"/>
                    <a:pt x="8612" y="2997"/>
                    <a:pt x="8898" y="2997"/>
                  </a:cubicBezTo>
                  <a:close/>
                  <a:moveTo>
                    <a:pt x="6182" y="2741"/>
                  </a:moveTo>
                  <a:lnTo>
                    <a:pt x="6182" y="4415"/>
                  </a:lnTo>
                  <a:lnTo>
                    <a:pt x="5138" y="4415"/>
                  </a:lnTo>
                  <a:lnTo>
                    <a:pt x="5138" y="2741"/>
                  </a:lnTo>
                  <a:close/>
                  <a:moveTo>
                    <a:pt x="4590" y="3321"/>
                  </a:moveTo>
                  <a:lnTo>
                    <a:pt x="4590" y="4705"/>
                  </a:lnTo>
                  <a:lnTo>
                    <a:pt x="3551" y="4705"/>
                  </a:lnTo>
                  <a:lnTo>
                    <a:pt x="3551" y="3321"/>
                  </a:lnTo>
                  <a:close/>
                  <a:moveTo>
                    <a:pt x="7796" y="3321"/>
                  </a:moveTo>
                  <a:lnTo>
                    <a:pt x="7796" y="3486"/>
                  </a:lnTo>
                  <a:cubicBezTo>
                    <a:pt x="7796" y="3486"/>
                    <a:pt x="7796" y="4705"/>
                    <a:pt x="7796" y="4705"/>
                  </a:cubicBezTo>
                  <a:lnTo>
                    <a:pt x="6757" y="4705"/>
                  </a:lnTo>
                  <a:lnTo>
                    <a:pt x="6757" y="3321"/>
                  </a:lnTo>
                  <a:close/>
                  <a:moveTo>
                    <a:pt x="9415" y="4475"/>
                  </a:moveTo>
                  <a:lnTo>
                    <a:pt x="9415" y="5285"/>
                  </a:lnTo>
                  <a:lnTo>
                    <a:pt x="8376" y="5285"/>
                  </a:lnTo>
                  <a:lnTo>
                    <a:pt x="8376" y="4475"/>
                  </a:lnTo>
                  <a:close/>
                  <a:moveTo>
                    <a:pt x="4590" y="5285"/>
                  </a:moveTo>
                  <a:lnTo>
                    <a:pt x="4590" y="6669"/>
                  </a:lnTo>
                  <a:lnTo>
                    <a:pt x="3551" y="6669"/>
                  </a:lnTo>
                  <a:lnTo>
                    <a:pt x="3551" y="5285"/>
                  </a:lnTo>
                  <a:close/>
                  <a:moveTo>
                    <a:pt x="6182" y="4995"/>
                  </a:moveTo>
                  <a:lnTo>
                    <a:pt x="6182" y="6669"/>
                  </a:lnTo>
                  <a:lnTo>
                    <a:pt x="5138" y="6669"/>
                  </a:lnTo>
                  <a:lnTo>
                    <a:pt x="5138" y="4995"/>
                  </a:lnTo>
                  <a:close/>
                  <a:moveTo>
                    <a:pt x="7796" y="5285"/>
                  </a:moveTo>
                  <a:lnTo>
                    <a:pt x="7796" y="6669"/>
                  </a:lnTo>
                  <a:lnTo>
                    <a:pt x="6757" y="6669"/>
                  </a:lnTo>
                  <a:lnTo>
                    <a:pt x="6757" y="5285"/>
                  </a:lnTo>
                  <a:close/>
                  <a:moveTo>
                    <a:pt x="9415" y="5864"/>
                  </a:moveTo>
                  <a:lnTo>
                    <a:pt x="9415" y="6669"/>
                  </a:lnTo>
                  <a:lnTo>
                    <a:pt x="8376" y="6669"/>
                  </a:lnTo>
                  <a:lnTo>
                    <a:pt x="8376" y="5864"/>
                  </a:lnTo>
                  <a:close/>
                  <a:moveTo>
                    <a:pt x="1063" y="6490"/>
                  </a:moveTo>
                  <a:cubicBezTo>
                    <a:pt x="1339" y="6490"/>
                    <a:pt x="1564" y="6720"/>
                    <a:pt x="1582" y="7028"/>
                  </a:cubicBezTo>
                  <a:cubicBezTo>
                    <a:pt x="1582" y="7032"/>
                    <a:pt x="1582" y="7037"/>
                    <a:pt x="1582" y="7046"/>
                  </a:cubicBezTo>
                  <a:lnTo>
                    <a:pt x="1628" y="7391"/>
                  </a:lnTo>
                  <a:lnTo>
                    <a:pt x="547" y="7649"/>
                  </a:lnTo>
                  <a:lnTo>
                    <a:pt x="547" y="7009"/>
                  </a:lnTo>
                  <a:cubicBezTo>
                    <a:pt x="547" y="6724"/>
                    <a:pt x="777" y="6490"/>
                    <a:pt x="1063" y="6490"/>
                  </a:cubicBezTo>
                  <a:close/>
                  <a:moveTo>
                    <a:pt x="1706" y="7966"/>
                  </a:moveTo>
                  <a:lnTo>
                    <a:pt x="1734" y="8196"/>
                  </a:lnTo>
                  <a:lnTo>
                    <a:pt x="1228" y="10082"/>
                  </a:lnTo>
                  <a:lnTo>
                    <a:pt x="961" y="9815"/>
                  </a:lnTo>
                  <a:cubicBezTo>
                    <a:pt x="952" y="9811"/>
                    <a:pt x="948" y="9806"/>
                    <a:pt x="943" y="9797"/>
                  </a:cubicBezTo>
                  <a:cubicBezTo>
                    <a:pt x="658" y="9567"/>
                    <a:pt x="547" y="9346"/>
                    <a:pt x="547" y="9019"/>
                  </a:cubicBezTo>
                  <a:lnTo>
                    <a:pt x="547" y="8242"/>
                  </a:lnTo>
                  <a:lnTo>
                    <a:pt x="1706" y="7966"/>
                  </a:lnTo>
                  <a:close/>
                  <a:moveTo>
                    <a:pt x="6479" y="9853"/>
                  </a:moveTo>
                  <a:cubicBezTo>
                    <a:pt x="6690" y="9853"/>
                    <a:pt x="6902" y="9997"/>
                    <a:pt x="6913" y="10284"/>
                  </a:cubicBezTo>
                  <a:cubicBezTo>
                    <a:pt x="6913" y="10523"/>
                    <a:pt x="6720" y="10717"/>
                    <a:pt x="6481" y="10717"/>
                  </a:cubicBezTo>
                  <a:cubicBezTo>
                    <a:pt x="6242" y="10717"/>
                    <a:pt x="6048" y="10523"/>
                    <a:pt x="6048" y="10284"/>
                  </a:cubicBezTo>
                  <a:cubicBezTo>
                    <a:pt x="6058" y="9997"/>
                    <a:pt x="6268" y="9853"/>
                    <a:pt x="6479" y="9853"/>
                  </a:cubicBezTo>
                  <a:close/>
                  <a:moveTo>
                    <a:pt x="2231" y="8638"/>
                  </a:moveTo>
                  <a:lnTo>
                    <a:pt x="2971" y="9024"/>
                  </a:lnTo>
                  <a:lnTo>
                    <a:pt x="2971" y="11788"/>
                  </a:lnTo>
                  <a:lnTo>
                    <a:pt x="1720" y="10551"/>
                  </a:lnTo>
                  <a:lnTo>
                    <a:pt x="2231" y="8638"/>
                  </a:lnTo>
                  <a:close/>
                  <a:moveTo>
                    <a:pt x="9415" y="7249"/>
                  </a:moveTo>
                  <a:lnTo>
                    <a:pt x="9415" y="14208"/>
                  </a:lnTo>
                  <a:lnTo>
                    <a:pt x="6757" y="14208"/>
                  </a:lnTo>
                  <a:lnTo>
                    <a:pt x="6757" y="11250"/>
                  </a:lnTo>
                  <a:cubicBezTo>
                    <a:pt x="7856" y="10905"/>
                    <a:pt x="7635" y="9295"/>
                    <a:pt x="6467" y="9272"/>
                  </a:cubicBezTo>
                  <a:cubicBezTo>
                    <a:pt x="5299" y="9295"/>
                    <a:pt x="5078" y="10905"/>
                    <a:pt x="6182" y="11250"/>
                  </a:cubicBezTo>
                  <a:lnTo>
                    <a:pt x="6182" y="14208"/>
                  </a:lnTo>
                  <a:lnTo>
                    <a:pt x="3551" y="14208"/>
                  </a:lnTo>
                  <a:lnTo>
                    <a:pt x="3551" y="7249"/>
                  </a:lnTo>
                  <a:close/>
                  <a:moveTo>
                    <a:pt x="5675" y="1"/>
                  </a:moveTo>
                  <a:cubicBezTo>
                    <a:pt x="5183" y="1"/>
                    <a:pt x="4692" y="312"/>
                    <a:pt x="4590" y="934"/>
                  </a:cubicBezTo>
                  <a:cubicBezTo>
                    <a:pt x="4427" y="839"/>
                    <a:pt x="4251" y="797"/>
                    <a:pt x="4078" y="797"/>
                  </a:cubicBezTo>
                  <a:cubicBezTo>
                    <a:pt x="3507" y="797"/>
                    <a:pt x="2964" y="1262"/>
                    <a:pt x="2971" y="1890"/>
                  </a:cubicBezTo>
                  <a:lnTo>
                    <a:pt x="2971" y="8366"/>
                  </a:lnTo>
                  <a:lnTo>
                    <a:pt x="2318" y="8021"/>
                  </a:lnTo>
                  <a:lnTo>
                    <a:pt x="2180" y="6977"/>
                  </a:lnTo>
                  <a:cubicBezTo>
                    <a:pt x="2117" y="6270"/>
                    <a:pt x="1600" y="5924"/>
                    <a:pt x="1085" y="5924"/>
                  </a:cubicBezTo>
                  <a:cubicBezTo>
                    <a:pt x="556" y="5924"/>
                    <a:pt x="28" y="6291"/>
                    <a:pt x="0" y="7009"/>
                  </a:cubicBezTo>
                  <a:lnTo>
                    <a:pt x="0" y="9019"/>
                  </a:lnTo>
                  <a:cubicBezTo>
                    <a:pt x="0" y="9521"/>
                    <a:pt x="179" y="9893"/>
                    <a:pt x="589" y="10238"/>
                  </a:cubicBezTo>
                  <a:lnTo>
                    <a:pt x="2971" y="12598"/>
                  </a:lnTo>
                  <a:lnTo>
                    <a:pt x="2971" y="14497"/>
                  </a:lnTo>
                  <a:cubicBezTo>
                    <a:pt x="2971" y="14658"/>
                    <a:pt x="3105" y="14787"/>
                    <a:pt x="3261" y="14787"/>
                  </a:cubicBezTo>
                  <a:lnTo>
                    <a:pt x="9705" y="14787"/>
                  </a:lnTo>
                  <a:cubicBezTo>
                    <a:pt x="9705" y="14787"/>
                    <a:pt x="9995" y="14654"/>
                    <a:pt x="9995" y="14497"/>
                  </a:cubicBezTo>
                  <a:lnTo>
                    <a:pt x="10022" y="3505"/>
                  </a:lnTo>
                  <a:lnTo>
                    <a:pt x="10022" y="3519"/>
                  </a:lnTo>
                  <a:cubicBezTo>
                    <a:pt x="10029" y="2877"/>
                    <a:pt x="9476" y="2399"/>
                    <a:pt x="8892" y="2399"/>
                  </a:cubicBezTo>
                  <a:cubicBezTo>
                    <a:pt x="8718" y="2399"/>
                    <a:pt x="8541" y="2441"/>
                    <a:pt x="8376" y="2534"/>
                  </a:cubicBezTo>
                  <a:lnTo>
                    <a:pt x="8376" y="1913"/>
                  </a:lnTo>
                  <a:cubicBezTo>
                    <a:pt x="8376" y="1313"/>
                    <a:pt x="7888" y="800"/>
                    <a:pt x="7289" y="800"/>
                  </a:cubicBezTo>
                  <a:cubicBezTo>
                    <a:pt x="7286" y="800"/>
                    <a:pt x="7284" y="800"/>
                    <a:pt x="7281" y="800"/>
                  </a:cubicBezTo>
                  <a:cubicBezTo>
                    <a:pt x="7092" y="800"/>
                    <a:pt x="6913" y="846"/>
                    <a:pt x="6757" y="934"/>
                  </a:cubicBezTo>
                  <a:cubicBezTo>
                    <a:pt x="6656" y="311"/>
                    <a:pt x="6165" y="1"/>
                    <a:pt x="5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74"/>
          <p:cNvGrpSpPr/>
          <p:nvPr/>
        </p:nvGrpSpPr>
        <p:grpSpPr>
          <a:xfrm>
            <a:off x="4022404" y="1807548"/>
            <a:ext cx="398859" cy="327119"/>
            <a:chOff x="4022404" y="1883748"/>
            <a:chExt cx="398859" cy="327119"/>
          </a:xfrm>
        </p:grpSpPr>
        <p:sp>
          <p:nvSpPr>
            <p:cNvPr id="5282" name="Google Shape;5282;p74"/>
            <p:cNvSpPr/>
            <p:nvPr/>
          </p:nvSpPr>
          <p:spPr>
            <a:xfrm>
              <a:off x="4076882" y="1922692"/>
              <a:ext cx="289901" cy="210285"/>
            </a:xfrm>
            <a:custGeom>
              <a:avLst/>
              <a:gdLst/>
              <a:ahLst/>
              <a:cxnLst/>
              <a:rect l="l" t="t" r="r" b="b"/>
              <a:pathLst>
                <a:path w="10749" h="7797" extrusionOk="0">
                  <a:moveTo>
                    <a:pt x="0" y="0"/>
                  </a:moveTo>
                  <a:lnTo>
                    <a:pt x="10749" y="0"/>
                  </a:lnTo>
                  <a:lnTo>
                    <a:pt x="10749" y="7796"/>
                  </a:lnTo>
                  <a:lnTo>
                    <a:pt x="0" y="779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4"/>
            <p:cNvSpPr/>
            <p:nvPr/>
          </p:nvSpPr>
          <p:spPr>
            <a:xfrm>
              <a:off x="4022404" y="1883748"/>
              <a:ext cx="398859" cy="327119"/>
            </a:xfrm>
            <a:custGeom>
              <a:avLst/>
              <a:gdLst/>
              <a:ahLst/>
              <a:cxnLst/>
              <a:rect l="l" t="t" r="r" b="b"/>
              <a:pathLst>
                <a:path w="14789" h="12129" extrusionOk="0">
                  <a:moveTo>
                    <a:pt x="13344" y="575"/>
                  </a:moveTo>
                  <a:cubicBezTo>
                    <a:pt x="13505" y="575"/>
                    <a:pt x="13634" y="704"/>
                    <a:pt x="13634" y="865"/>
                  </a:cubicBezTo>
                  <a:lnTo>
                    <a:pt x="13634" y="8955"/>
                  </a:lnTo>
                  <a:lnTo>
                    <a:pt x="1155" y="8955"/>
                  </a:lnTo>
                  <a:lnTo>
                    <a:pt x="1155" y="865"/>
                  </a:lnTo>
                  <a:cubicBezTo>
                    <a:pt x="1155" y="704"/>
                    <a:pt x="1284" y="575"/>
                    <a:pt x="1445" y="575"/>
                  </a:cubicBezTo>
                  <a:close/>
                  <a:moveTo>
                    <a:pt x="13634" y="9530"/>
                  </a:moveTo>
                  <a:lnTo>
                    <a:pt x="13634" y="10110"/>
                  </a:lnTo>
                  <a:lnTo>
                    <a:pt x="9126" y="10110"/>
                  </a:lnTo>
                  <a:cubicBezTo>
                    <a:pt x="8970" y="10110"/>
                    <a:pt x="8836" y="10239"/>
                    <a:pt x="8836" y="10400"/>
                  </a:cubicBezTo>
                  <a:lnTo>
                    <a:pt x="5948" y="10400"/>
                  </a:lnTo>
                  <a:cubicBezTo>
                    <a:pt x="5948" y="10239"/>
                    <a:pt x="5819" y="10110"/>
                    <a:pt x="5663" y="10110"/>
                  </a:cubicBezTo>
                  <a:lnTo>
                    <a:pt x="1155" y="10110"/>
                  </a:lnTo>
                  <a:lnTo>
                    <a:pt x="1155" y="9530"/>
                  </a:lnTo>
                  <a:close/>
                  <a:moveTo>
                    <a:pt x="14213" y="10685"/>
                  </a:moveTo>
                  <a:lnTo>
                    <a:pt x="14213" y="11264"/>
                  </a:lnTo>
                  <a:cubicBezTo>
                    <a:pt x="14213" y="11425"/>
                    <a:pt x="14080" y="11554"/>
                    <a:pt x="13923" y="11554"/>
                  </a:cubicBezTo>
                  <a:lnTo>
                    <a:pt x="866" y="11554"/>
                  </a:lnTo>
                  <a:cubicBezTo>
                    <a:pt x="705" y="11554"/>
                    <a:pt x="576" y="11425"/>
                    <a:pt x="576" y="11264"/>
                  </a:cubicBezTo>
                  <a:lnTo>
                    <a:pt x="576" y="10685"/>
                  </a:lnTo>
                  <a:lnTo>
                    <a:pt x="5451" y="10685"/>
                  </a:lnTo>
                  <a:cubicBezTo>
                    <a:pt x="5548" y="10859"/>
                    <a:pt x="5736" y="10974"/>
                    <a:pt x="5948" y="10974"/>
                  </a:cubicBezTo>
                  <a:lnTo>
                    <a:pt x="8836" y="10974"/>
                  </a:lnTo>
                  <a:cubicBezTo>
                    <a:pt x="9053" y="10974"/>
                    <a:pt x="9237" y="10859"/>
                    <a:pt x="9338" y="10685"/>
                  </a:cubicBezTo>
                  <a:close/>
                  <a:moveTo>
                    <a:pt x="1445" y="0"/>
                  </a:moveTo>
                  <a:cubicBezTo>
                    <a:pt x="967" y="0"/>
                    <a:pt x="576" y="387"/>
                    <a:pt x="576" y="865"/>
                  </a:cubicBezTo>
                  <a:lnTo>
                    <a:pt x="576" y="10110"/>
                  </a:lnTo>
                  <a:lnTo>
                    <a:pt x="291" y="10110"/>
                  </a:lnTo>
                  <a:cubicBezTo>
                    <a:pt x="130" y="10110"/>
                    <a:pt x="1" y="10239"/>
                    <a:pt x="1" y="10400"/>
                  </a:cubicBezTo>
                  <a:lnTo>
                    <a:pt x="1" y="11264"/>
                  </a:lnTo>
                  <a:cubicBezTo>
                    <a:pt x="1" y="11743"/>
                    <a:pt x="387" y="12129"/>
                    <a:pt x="866" y="12129"/>
                  </a:cubicBezTo>
                  <a:lnTo>
                    <a:pt x="13923" y="12129"/>
                  </a:lnTo>
                  <a:cubicBezTo>
                    <a:pt x="14402" y="12129"/>
                    <a:pt x="14788" y="11743"/>
                    <a:pt x="14788" y="11264"/>
                  </a:cubicBezTo>
                  <a:lnTo>
                    <a:pt x="14788" y="10400"/>
                  </a:lnTo>
                  <a:cubicBezTo>
                    <a:pt x="14788" y="10239"/>
                    <a:pt x="14659" y="10110"/>
                    <a:pt x="14498" y="10110"/>
                  </a:cubicBezTo>
                  <a:lnTo>
                    <a:pt x="14213" y="10110"/>
                  </a:lnTo>
                  <a:lnTo>
                    <a:pt x="14213" y="865"/>
                  </a:lnTo>
                  <a:cubicBezTo>
                    <a:pt x="14213" y="387"/>
                    <a:pt x="13822" y="0"/>
                    <a:pt x="13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4"/>
            <p:cNvSpPr/>
            <p:nvPr/>
          </p:nvSpPr>
          <p:spPr>
            <a:xfrm>
              <a:off x="4097865" y="1946263"/>
              <a:ext cx="107179" cy="33874"/>
            </a:xfrm>
            <a:custGeom>
              <a:avLst/>
              <a:gdLst/>
              <a:ahLst/>
              <a:cxnLst/>
              <a:rect l="l" t="t" r="r" b="b"/>
              <a:pathLst>
                <a:path w="3974" h="1256" extrusionOk="0">
                  <a:moveTo>
                    <a:pt x="2018" y="0"/>
                  </a:moveTo>
                  <a:cubicBezTo>
                    <a:pt x="1324" y="0"/>
                    <a:pt x="671" y="272"/>
                    <a:pt x="183" y="759"/>
                  </a:cubicBezTo>
                  <a:cubicBezTo>
                    <a:pt x="1" y="937"/>
                    <a:pt x="131" y="1256"/>
                    <a:pt x="380" y="1256"/>
                  </a:cubicBezTo>
                  <a:cubicBezTo>
                    <a:pt x="382" y="1256"/>
                    <a:pt x="384" y="1256"/>
                    <a:pt x="386" y="1256"/>
                  </a:cubicBezTo>
                  <a:cubicBezTo>
                    <a:pt x="459" y="1256"/>
                    <a:pt x="533" y="1228"/>
                    <a:pt x="588" y="1169"/>
                  </a:cubicBezTo>
                  <a:cubicBezTo>
                    <a:pt x="965" y="778"/>
                    <a:pt x="1493" y="582"/>
                    <a:pt x="2020" y="582"/>
                  </a:cubicBezTo>
                  <a:cubicBezTo>
                    <a:pt x="2547" y="582"/>
                    <a:pt x="3074" y="778"/>
                    <a:pt x="3449" y="1169"/>
                  </a:cubicBezTo>
                  <a:cubicBezTo>
                    <a:pt x="3506" y="1226"/>
                    <a:pt x="3580" y="1255"/>
                    <a:pt x="3654" y="1255"/>
                  </a:cubicBezTo>
                  <a:cubicBezTo>
                    <a:pt x="3727" y="1255"/>
                    <a:pt x="3801" y="1226"/>
                    <a:pt x="3858" y="1169"/>
                  </a:cubicBezTo>
                  <a:cubicBezTo>
                    <a:pt x="3973" y="1058"/>
                    <a:pt x="3973" y="874"/>
                    <a:pt x="3858" y="759"/>
                  </a:cubicBezTo>
                  <a:cubicBezTo>
                    <a:pt x="3366" y="272"/>
                    <a:pt x="2713" y="0"/>
                    <a:pt x="2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4"/>
            <p:cNvSpPr/>
            <p:nvPr/>
          </p:nvSpPr>
          <p:spPr>
            <a:xfrm>
              <a:off x="4119413" y="1977466"/>
              <a:ext cx="65861" cy="24731"/>
            </a:xfrm>
            <a:custGeom>
              <a:avLst/>
              <a:gdLst/>
              <a:ahLst/>
              <a:cxnLst/>
              <a:rect l="l" t="t" r="r" b="b"/>
              <a:pathLst>
                <a:path w="2442" h="917" extrusionOk="0">
                  <a:moveTo>
                    <a:pt x="1219" y="0"/>
                  </a:moveTo>
                  <a:cubicBezTo>
                    <a:pt x="843" y="0"/>
                    <a:pt x="467" y="140"/>
                    <a:pt x="198" y="421"/>
                  </a:cubicBezTo>
                  <a:cubicBezTo>
                    <a:pt x="1" y="636"/>
                    <a:pt x="182" y="917"/>
                    <a:pt x="405" y="917"/>
                  </a:cubicBezTo>
                  <a:cubicBezTo>
                    <a:pt x="472" y="917"/>
                    <a:pt x="543" y="891"/>
                    <a:pt x="608" y="830"/>
                  </a:cubicBezTo>
                  <a:cubicBezTo>
                    <a:pt x="769" y="662"/>
                    <a:pt x="994" y="578"/>
                    <a:pt x="1220" y="578"/>
                  </a:cubicBezTo>
                  <a:cubicBezTo>
                    <a:pt x="1446" y="578"/>
                    <a:pt x="1673" y="662"/>
                    <a:pt x="1836" y="830"/>
                  </a:cubicBezTo>
                  <a:cubicBezTo>
                    <a:pt x="1900" y="891"/>
                    <a:pt x="1970" y="917"/>
                    <a:pt x="2037" y="917"/>
                  </a:cubicBezTo>
                  <a:cubicBezTo>
                    <a:pt x="2258" y="917"/>
                    <a:pt x="2442" y="636"/>
                    <a:pt x="2241" y="421"/>
                  </a:cubicBezTo>
                  <a:cubicBezTo>
                    <a:pt x="1971" y="140"/>
                    <a:pt x="1595" y="0"/>
                    <a:pt x="1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4"/>
            <p:cNvSpPr/>
            <p:nvPr/>
          </p:nvSpPr>
          <p:spPr>
            <a:xfrm>
              <a:off x="4144602" y="2008535"/>
              <a:ext cx="15535" cy="15562"/>
            </a:xfrm>
            <a:custGeom>
              <a:avLst/>
              <a:gdLst/>
              <a:ahLst/>
              <a:cxnLst/>
              <a:rect l="l" t="t" r="r" b="b"/>
              <a:pathLst>
                <a:path w="576" h="577" extrusionOk="0">
                  <a:moveTo>
                    <a:pt x="285" y="0"/>
                  </a:moveTo>
                  <a:cubicBezTo>
                    <a:pt x="129" y="0"/>
                    <a:pt x="0" y="129"/>
                    <a:pt x="0" y="290"/>
                  </a:cubicBezTo>
                  <a:cubicBezTo>
                    <a:pt x="7" y="481"/>
                    <a:pt x="148" y="576"/>
                    <a:pt x="288" y="576"/>
                  </a:cubicBezTo>
                  <a:cubicBezTo>
                    <a:pt x="428" y="576"/>
                    <a:pt x="568" y="481"/>
                    <a:pt x="575" y="290"/>
                  </a:cubicBezTo>
                  <a:cubicBezTo>
                    <a:pt x="575" y="129"/>
                    <a:pt x="446" y="0"/>
                    <a:pt x="2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4"/>
            <p:cNvSpPr/>
            <p:nvPr/>
          </p:nvSpPr>
          <p:spPr>
            <a:xfrm>
              <a:off x="4100319" y="2060505"/>
              <a:ext cx="48276" cy="49139"/>
            </a:xfrm>
            <a:custGeom>
              <a:avLst/>
              <a:gdLst/>
              <a:ahLst/>
              <a:cxnLst/>
              <a:rect l="l" t="t" r="r" b="b"/>
              <a:pathLst>
                <a:path w="1790" h="1822" extrusionOk="0">
                  <a:moveTo>
                    <a:pt x="1210" y="580"/>
                  </a:moveTo>
                  <a:lnTo>
                    <a:pt x="1210" y="1242"/>
                  </a:lnTo>
                  <a:lnTo>
                    <a:pt x="575" y="1242"/>
                  </a:lnTo>
                  <a:lnTo>
                    <a:pt x="575" y="580"/>
                  </a:lnTo>
                  <a:close/>
                  <a:moveTo>
                    <a:pt x="290" y="0"/>
                  </a:moveTo>
                  <a:cubicBezTo>
                    <a:pt x="129" y="0"/>
                    <a:pt x="0" y="129"/>
                    <a:pt x="0" y="290"/>
                  </a:cubicBezTo>
                  <a:lnTo>
                    <a:pt x="0" y="1532"/>
                  </a:lnTo>
                  <a:cubicBezTo>
                    <a:pt x="0" y="1693"/>
                    <a:pt x="129" y="1822"/>
                    <a:pt x="290" y="1822"/>
                  </a:cubicBezTo>
                  <a:lnTo>
                    <a:pt x="1500" y="1822"/>
                  </a:lnTo>
                  <a:cubicBezTo>
                    <a:pt x="1661" y="1822"/>
                    <a:pt x="1790" y="1693"/>
                    <a:pt x="1790" y="1532"/>
                  </a:cubicBezTo>
                  <a:lnTo>
                    <a:pt x="1790" y="290"/>
                  </a:lnTo>
                  <a:cubicBezTo>
                    <a:pt x="1790" y="129"/>
                    <a:pt x="1661" y="0"/>
                    <a:pt x="1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4"/>
            <p:cNvSpPr/>
            <p:nvPr/>
          </p:nvSpPr>
          <p:spPr>
            <a:xfrm>
              <a:off x="4165693" y="2040278"/>
              <a:ext cx="48384" cy="69367"/>
            </a:xfrm>
            <a:custGeom>
              <a:avLst/>
              <a:gdLst/>
              <a:ahLst/>
              <a:cxnLst/>
              <a:rect l="l" t="t" r="r" b="b"/>
              <a:pathLst>
                <a:path w="1794" h="2572" extrusionOk="0">
                  <a:moveTo>
                    <a:pt x="1214" y="580"/>
                  </a:moveTo>
                  <a:lnTo>
                    <a:pt x="1214" y="1992"/>
                  </a:lnTo>
                  <a:lnTo>
                    <a:pt x="580" y="1992"/>
                  </a:lnTo>
                  <a:lnTo>
                    <a:pt x="580" y="580"/>
                  </a:lnTo>
                  <a:close/>
                  <a:moveTo>
                    <a:pt x="290" y="1"/>
                  </a:moveTo>
                  <a:cubicBezTo>
                    <a:pt x="129" y="1"/>
                    <a:pt x="0" y="129"/>
                    <a:pt x="0" y="290"/>
                  </a:cubicBezTo>
                  <a:lnTo>
                    <a:pt x="0" y="2282"/>
                  </a:lnTo>
                  <a:cubicBezTo>
                    <a:pt x="0" y="2443"/>
                    <a:pt x="129" y="2572"/>
                    <a:pt x="290" y="2572"/>
                  </a:cubicBezTo>
                  <a:lnTo>
                    <a:pt x="1504" y="2572"/>
                  </a:lnTo>
                  <a:cubicBezTo>
                    <a:pt x="1665" y="2572"/>
                    <a:pt x="1794" y="2443"/>
                    <a:pt x="1794" y="2282"/>
                  </a:cubicBezTo>
                  <a:lnTo>
                    <a:pt x="1794" y="290"/>
                  </a:lnTo>
                  <a:cubicBezTo>
                    <a:pt x="1794" y="129"/>
                    <a:pt x="1665" y="1"/>
                    <a:pt x="15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4"/>
            <p:cNvSpPr/>
            <p:nvPr/>
          </p:nvSpPr>
          <p:spPr>
            <a:xfrm>
              <a:off x="4230446" y="1990412"/>
              <a:ext cx="48276" cy="119234"/>
            </a:xfrm>
            <a:custGeom>
              <a:avLst/>
              <a:gdLst/>
              <a:ahLst/>
              <a:cxnLst/>
              <a:rect l="l" t="t" r="r" b="b"/>
              <a:pathLst>
                <a:path w="1790" h="4421" extrusionOk="0">
                  <a:moveTo>
                    <a:pt x="1210" y="580"/>
                  </a:moveTo>
                  <a:lnTo>
                    <a:pt x="1210" y="3841"/>
                  </a:lnTo>
                  <a:lnTo>
                    <a:pt x="575" y="3841"/>
                  </a:lnTo>
                  <a:lnTo>
                    <a:pt x="575" y="580"/>
                  </a:lnTo>
                  <a:close/>
                  <a:moveTo>
                    <a:pt x="285" y="1"/>
                  </a:moveTo>
                  <a:cubicBezTo>
                    <a:pt x="129" y="1"/>
                    <a:pt x="0" y="129"/>
                    <a:pt x="0" y="290"/>
                  </a:cubicBezTo>
                  <a:lnTo>
                    <a:pt x="0" y="4131"/>
                  </a:lnTo>
                  <a:cubicBezTo>
                    <a:pt x="0" y="4292"/>
                    <a:pt x="129" y="4421"/>
                    <a:pt x="285" y="4421"/>
                  </a:cubicBezTo>
                  <a:lnTo>
                    <a:pt x="1500" y="4421"/>
                  </a:lnTo>
                  <a:cubicBezTo>
                    <a:pt x="1661" y="4421"/>
                    <a:pt x="1789" y="4292"/>
                    <a:pt x="1789" y="4131"/>
                  </a:cubicBezTo>
                  <a:lnTo>
                    <a:pt x="1789" y="290"/>
                  </a:lnTo>
                  <a:cubicBezTo>
                    <a:pt x="1789" y="129"/>
                    <a:pt x="1661" y="1"/>
                    <a:pt x="1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4"/>
            <p:cNvSpPr/>
            <p:nvPr/>
          </p:nvSpPr>
          <p:spPr>
            <a:xfrm>
              <a:off x="4295065" y="1946020"/>
              <a:ext cx="48276" cy="163627"/>
            </a:xfrm>
            <a:custGeom>
              <a:avLst/>
              <a:gdLst/>
              <a:ahLst/>
              <a:cxnLst/>
              <a:rect l="l" t="t" r="r" b="b"/>
              <a:pathLst>
                <a:path w="1790" h="6067" extrusionOk="0">
                  <a:moveTo>
                    <a:pt x="1215" y="580"/>
                  </a:moveTo>
                  <a:lnTo>
                    <a:pt x="1215" y="5487"/>
                  </a:lnTo>
                  <a:lnTo>
                    <a:pt x="575" y="5487"/>
                  </a:lnTo>
                  <a:lnTo>
                    <a:pt x="575" y="580"/>
                  </a:lnTo>
                  <a:close/>
                  <a:moveTo>
                    <a:pt x="290" y="0"/>
                  </a:moveTo>
                  <a:cubicBezTo>
                    <a:pt x="129" y="0"/>
                    <a:pt x="0" y="129"/>
                    <a:pt x="0" y="290"/>
                  </a:cubicBezTo>
                  <a:lnTo>
                    <a:pt x="0" y="5777"/>
                  </a:lnTo>
                  <a:cubicBezTo>
                    <a:pt x="0" y="5938"/>
                    <a:pt x="129" y="6067"/>
                    <a:pt x="290" y="6067"/>
                  </a:cubicBezTo>
                  <a:lnTo>
                    <a:pt x="1500" y="6067"/>
                  </a:lnTo>
                  <a:cubicBezTo>
                    <a:pt x="1661" y="6067"/>
                    <a:pt x="1790" y="5938"/>
                    <a:pt x="1790" y="5777"/>
                  </a:cubicBezTo>
                  <a:lnTo>
                    <a:pt x="1790" y="290"/>
                  </a:lnTo>
                  <a:cubicBezTo>
                    <a:pt x="1790" y="129"/>
                    <a:pt x="1661" y="0"/>
                    <a:pt x="1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74"/>
          <p:cNvGrpSpPr/>
          <p:nvPr/>
        </p:nvGrpSpPr>
        <p:grpSpPr>
          <a:xfrm>
            <a:off x="4765438" y="1771625"/>
            <a:ext cx="316352" cy="398961"/>
            <a:chOff x="4765438" y="1847825"/>
            <a:chExt cx="316352" cy="398961"/>
          </a:xfrm>
        </p:grpSpPr>
        <p:sp>
          <p:nvSpPr>
            <p:cNvPr id="5292" name="Google Shape;5292;p74"/>
            <p:cNvSpPr/>
            <p:nvPr/>
          </p:nvSpPr>
          <p:spPr>
            <a:xfrm>
              <a:off x="4811582" y="1918107"/>
              <a:ext cx="222071" cy="189195"/>
            </a:xfrm>
            <a:custGeom>
              <a:avLst/>
              <a:gdLst/>
              <a:ahLst/>
              <a:cxnLst/>
              <a:rect l="l" t="t" r="r" b="b"/>
              <a:pathLst>
                <a:path w="8234" h="7015" extrusionOk="0">
                  <a:moveTo>
                    <a:pt x="5704" y="7014"/>
                  </a:moveTo>
                  <a:cubicBezTo>
                    <a:pt x="5704" y="6421"/>
                    <a:pt x="5791" y="6246"/>
                    <a:pt x="6647" y="5129"/>
                  </a:cubicBezTo>
                  <a:cubicBezTo>
                    <a:pt x="8234" y="3091"/>
                    <a:pt x="6725" y="0"/>
                    <a:pt x="4117" y="23"/>
                  </a:cubicBezTo>
                  <a:cubicBezTo>
                    <a:pt x="1509" y="0"/>
                    <a:pt x="1" y="3091"/>
                    <a:pt x="1587" y="5129"/>
                  </a:cubicBezTo>
                  <a:cubicBezTo>
                    <a:pt x="2443" y="6246"/>
                    <a:pt x="2526" y="6421"/>
                    <a:pt x="2526" y="70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4"/>
            <p:cNvSpPr/>
            <p:nvPr/>
          </p:nvSpPr>
          <p:spPr>
            <a:xfrm>
              <a:off x="4872236" y="2099449"/>
              <a:ext cx="101245" cy="147337"/>
            </a:xfrm>
            <a:custGeom>
              <a:avLst/>
              <a:gdLst/>
              <a:ahLst/>
              <a:cxnLst/>
              <a:rect l="l" t="t" r="r" b="b"/>
              <a:pathLst>
                <a:path w="3754" h="5463" extrusionOk="0">
                  <a:moveTo>
                    <a:pt x="3179" y="580"/>
                  </a:moveTo>
                  <a:lnTo>
                    <a:pt x="3179" y="1275"/>
                  </a:lnTo>
                  <a:lnTo>
                    <a:pt x="580" y="1275"/>
                  </a:lnTo>
                  <a:lnTo>
                    <a:pt x="580" y="580"/>
                  </a:lnTo>
                  <a:close/>
                  <a:moveTo>
                    <a:pt x="3179" y="1850"/>
                  </a:moveTo>
                  <a:lnTo>
                    <a:pt x="3179" y="2199"/>
                  </a:lnTo>
                  <a:cubicBezTo>
                    <a:pt x="3179" y="2388"/>
                    <a:pt x="3023" y="2544"/>
                    <a:pt x="2829" y="2544"/>
                  </a:cubicBezTo>
                  <a:lnTo>
                    <a:pt x="925" y="2544"/>
                  </a:lnTo>
                  <a:cubicBezTo>
                    <a:pt x="732" y="2544"/>
                    <a:pt x="580" y="2388"/>
                    <a:pt x="580" y="2199"/>
                  </a:cubicBezTo>
                  <a:lnTo>
                    <a:pt x="580" y="1850"/>
                  </a:lnTo>
                  <a:close/>
                  <a:moveTo>
                    <a:pt x="290" y="1"/>
                  </a:moveTo>
                  <a:cubicBezTo>
                    <a:pt x="129" y="1"/>
                    <a:pt x="1" y="129"/>
                    <a:pt x="1" y="290"/>
                  </a:cubicBezTo>
                  <a:lnTo>
                    <a:pt x="1" y="2199"/>
                  </a:lnTo>
                  <a:cubicBezTo>
                    <a:pt x="1" y="2710"/>
                    <a:pt x="415" y="3124"/>
                    <a:pt x="925" y="3124"/>
                  </a:cubicBezTo>
                  <a:lnTo>
                    <a:pt x="1588" y="3124"/>
                  </a:lnTo>
                  <a:lnTo>
                    <a:pt x="1588" y="5166"/>
                  </a:lnTo>
                  <a:cubicBezTo>
                    <a:pt x="1588" y="5308"/>
                    <a:pt x="1693" y="5437"/>
                    <a:pt x="1836" y="5460"/>
                  </a:cubicBezTo>
                  <a:cubicBezTo>
                    <a:pt x="1849" y="5462"/>
                    <a:pt x="1862" y="5463"/>
                    <a:pt x="1875" y="5463"/>
                  </a:cubicBezTo>
                  <a:cubicBezTo>
                    <a:pt x="2037" y="5463"/>
                    <a:pt x="2167" y="5332"/>
                    <a:pt x="2167" y="5170"/>
                  </a:cubicBezTo>
                  <a:lnTo>
                    <a:pt x="2167" y="3124"/>
                  </a:lnTo>
                  <a:lnTo>
                    <a:pt x="2829" y="3124"/>
                  </a:lnTo>
                  <a:cubicBezTo>
                    <a:pt x="3340" y="3124"/>
                    <a:pt x="3754" y="2710"/>
                    <a:pt x="3754" y="2199"/>
                  </a:cubicBezTo>
                  <a:lnTo>
                    <a:pt x="3754" y="290"/>
                  </a:lnTo>
                  <a:cubicBezTo>
                    <a:pt x="3754" y="129"/>
                    <a:pt x="3625" y="1"/>
                    <a:pt x="3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4"/>
            <p:cNvSpPr/>
            <p:nvPr/>
          </p:nvSpPr>
          <p:spPr>
            <a:xfrm>
              <a:off x="4869998" y="1965492"/>
              <a:ext cx="107044" cy="33874"/>
            </a:xfrm>
            <a:custGeom>
              <a:avLst/>
              <a:gdLst/>
              <a:ahLst/>
              <a:cxnLst/>
              <a:rect l="l" t="t" r="r" b="b"/>
              <a:pathLst>
                <a:path w="3969" h="1256" extrusionOk="0">
                  <a:moveTo>
                    <a:pt x="1951" y="0"/>
                  </a:moveTo>
                  <a:cubicBezTo>
                    <a:pt x="1257" y="0"/>
                    <a:pt x="603" y="272"/>
                    <a:pt x="111" y="764"/>
                  </a:cubicBezTo>
                  <a:cubicBezTo>
                    <a:pt x="1" y="874"/>
                    <a:pt x="1" y="1058"/>
                    <a:pt x="111" y="1173"/>
                  </a:cubicBezTo>
                  <a:cubicBezTo>
                    <a:pt x="169" y="1228"/>
                    <a:pt x="242" y="1256"/>
                    <a:pt x="316" y="1256"/>
                  </a:cubicBezTo>
                  <a:cubicBezTo>
                    <a:pt x="390" y="1256"/>
                    <a:pt x="463" y="1228"/>
                    <a:pt x="521" y="1173"/>
                  </a:cubicBezTo>
                  <a:cubicBezTo>
                    <a:pt x="898" y="780"/>
                    <a:pt x="1424" y="583"/>
                    <a:pt x="1951" y="583"/>
                  </a:cubicBezTo>
                  <a:cubicBezTo>
                    <a:pt x="2478" y="583"/>
                    <a:pt x="3004" y="780"/>
                    <a:pt x="3381" y="1173"/>
                  </a:cubicBezTo>
                  <a:cubicBezTo>
                    <a:pt x="3437" y="1228"/>
                    <a:pt x="3510" y="1256"/>
                    <a:pt x="3584" y="1256"/>
                  </a:cubicBezTo>
                  <a:cubicBezTo>
                    <a:pt x="3586" y="1256"/>
                    <a:pt x="3587" y="1256"/>
                    <a:pt x="3589" y="1256"/>
                  </a:cubicBezTo>
                  <a:cubicBezTo>
                    <a:pt x="3839" y="1256"/>
                    <a:pt x="3969" y="937"/>
                    <a:pt x="3791" y="764"/>
                  </a:cubicBezTo>
                  <a:cubicBezTo>
                    <a:pt x="3299" y="272"/>
                    <a:pt x="2646"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4"/>
            <p:cNvSpPr/>
            <p:nvPr/>
          </p:nvSpPr>
          <p:spPr>
            <a:xfrm>
              <a:off x="4889632" y="1996776"/>
              <a:ext cx="65510" cy="24678"/>
            </a:xfrm>
            <a:custGeom>
              <a:avLst/>
              <a:gdLst/>
              <a:ahLst/>
              <a:cxnLst/>
              <a:rect l="l" t="t" r="r" b="b"/>
              <a:pathLst>
                <a:path w="2429" h="915" extrusionOk="0">
                  <a:moveTo>
                    <a:pt x="1223" y="0"/>
                  </a:moveTo>
                  <a:cubicBezTo>
                    <a:pt x="847" y="0"/>
                    <a:pt x="471" y="140"/>
                    <a:pt x="202" y="418"/>
                  </a:cubicBezTo>
                  <a:cubicBezTo>
                    <a:pt x="1" y="633"/>
                    <a:pt x="184" y="914"/>
                    <a:pt x="408" y="914"/>
                  </a:cubicBezTo>
                  <a:cubicBezTo>
                    <a:pt x="475" y="914"/>
                    <a:pt x="546" y="888"/>
                    <a:pt x="611" y="827"/>
                  </a:cubicBezTo>
                  <a:cubicBezTo>
                    <a:pt x="772" y="666"/>
                    <a:pt x="993" y="574"/>
                    <a:pt x="1223" y="574"/>
                  </a:cubicBezTo>
                  <a:cubicBezTo>
                    <a:pt x="1453" y="574"/>
                    <a:pt x="1674" y="666"/>
                    <a:pt x="1835" y="827"/>
                  </a:cubicBezTo>
                  <a:cubicBezTo>
                    <a:pt x="1890" y="882"/>
                    <a:pt x="1964" y="915"/>
                    <a:pt x="2042" y="915"/>
                  </a:cubicBezTo>
                  <a:cubicBezTo>
                    <a:pt x="2290" y="915"/>
                    <a:pt x="2428" y="597"/>
                    <a:pt x="2244" y="418"/>
                  </a:cubicBezTo>
                  <a:cubicBezTo>
                    <a:pt x="1975" y="140"/>
                    <a:pt x="1599" y="0"/>
                    <a:pt x="1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4"/>
            <p:cNvSpPr/>
            <p:nvPr/>
          </p:nvSpPr>
          <p:spPr>
            <a:xfrm>
              <a:off x="4914794" y="2027872"/>
              <a:ext cx="18124" cy="15535"/>
            </a:xfrm>
            <a:custGeom>
              <a:avLst/>
              <a:gdLst/>
              <a:ahLst/>
              <a:cxnLst/>
              <a:rect l="l" t="t" r="r" b="b"/>
              <a:pathLst>
                <a:path w="672" h="576" extrusionOk="0">
                  <a:moveTo>
                    <a:pt x="290" y="1"/>
                  </a:moveTo>
                  <a:cubicBezTo>
                    <a:pt x="129" y="1"/>
                    <a:pt x="0" y="130"/>
                    <a:pt x="0" y="286"/>
                  </a:cubicBezTo>
                  <a:cubicBezTo>
                    <a:pt x="0" y="447"/>
                    <a:pt x="129" y="576"/>
                    <a:pt x="290" y="576"/>
                  </a:cubicBezTo>
                  <a:cubicBezTo>
                    <a:pt x="672" y="562"/>
                    <a:pt x="672" y="15"/>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4"/>
            <p:cNvSpPr/>
            <p:nvPr/>
          </p:nvSpPr>
          <p:spPr>
            <a:xfrm>
              <a:off x="4915037" y="1847825"/>
              <a:ext cx="15670" cy="43691"/>
            </a:xfrm>
            <a:custGeom>
              <a:avLst/>
              <a:gdLst/>
              <a:ahLst/>
              <a:cxnLst/>
              <a:rect l="l" t="t" r="r" b="b"/>
              <a:pathLst>
                <a:path w="581" h="1620" extrusionOk="0">
                  <a:moveTo>
                    <a:pt x="297" y="0"/>
                  </a:moveTo>
                  <a:cubicBezTo>
                    <a:pt x="135" y="0"/>
                    <a:pt x="1" y="131"/>
                    <a:pt x="1" y="293"/>
                  </a:cubicBezTo>
                  <a:lnTo>
                    <a:pt x="1" y="1332"/>
                  </a:lnTo>
                  <a:cubicBezTo>
                    <a:pt x="1" y="1490"/>
                    <a:pt x="135" y="1620"/>
                    <a:pt x="297" y="1620"/>
                  </a:cubicBezTo>
                  <a:cubicBezTo>
                    <a:pt x="310" y="1620"/>
                    <a:pt x="323" y="1619"/>
                    <a:pt x="336" y="1617"/>
                  </a:cubicBezTo>
                  <a:cubicBezTo>
                    <a:pt x="479" y="1594"/>
                    <a:pt x="580" y="1466"/>
                    <a:pt x="580" y="1323"/>
                  </a:cubicBezTo>
                  <a:lnTo>
                    <a:pt x="580" y="302"/>
                  </a:lnTo>
                  <a:cubicBezTo>
                    <a:pt x="580" y="155"/>
                    <a:pt x="479" y="26"/>
                    <a:pt x="336" y="3"/>
                  </a:cubicBezTo>
                  <a:cubicBezTo>
                    <a:pt x="323" y="1"/>
                    <a:pt x="310" y="0"/>
                    <a:pt x="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4"/>
            <p:cNvSpPr/>
            <p:nvPr/>
          </p:nvSpPr>
          <p:spPr>
            <a:xfrm>
              <a:off x="4974073" y="1867836"/>
              <a:ext cx="31798" cy="39916"/>
            </a:xfrm>
            <a:custGeom>
              <a:avLst/>
              <a:gdLst/>
              <a:ahLst/>
              <a:cxnLst/>
              <a:rect l="l" t="t" r="r" b="b"/>
              <a:pathLst>
                <a:path w="1179" h="1480" extrusionOk="0">
                  <a:moveTo>
                    <a:pt x="851" y="0"/>
                  </a:moveTo>
                  <a:cubicBezTo>
                    <a:pt x="751" y="0"/>
                    <a:pt x="654" y="51"/>
                    <a:pt x="599" y="144"/>
                  </a:cubicBezTo>
                  <a:lnTo>
                    <a:pt x="79" y="1046"/>
                  </a:lnTo>
                  <a:cubicBezTo>
                    <a:pt x="1" y="1184"/>
                    <a:pt x="47" y="1358"/>
                    <a:pt x="185" y="1441"/>
                  </a:cubicBezTo>
                  <a:cubicBezTo>
                    <a:pt x="230" y="1467"/>
                    <a:pt x="280" y="1479"/>
                    <a:pt x="329" y="1479"/>
                  </a:cubicBezTo>
                  <a:cubicBezTo>
                    <a:pt x="430" y="1479"/>
                    <a:pt x="528" y="1428"/>
                    <a:pt x="580" y="1335"/>
                  </a:cubicBezTo>
                  <a:lnTo>
                    <a:pt x="1100" y="434"/>
                  </a:lnTo>
                  <a:cubicBezTo>
                    <a:pt x="1178" y="296"/>
                    <a:pt x="1132" y="116"/>
                    <a:pt x="994" y="38"/>
                  </a:cubicBezTo>
                  <a:cubicBezTo>
                    <a:pt x="949" y="13"/>
                    <a:pt x="900"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4"/>
            <p:cNvSpPr/>
            <p:nvPr/>
          </p:nvSpPr>
          <p:spPr>
            <a:xfrm>
              <a:off x="5016388" y="1922233"/>
              <a:ext cx="46442" cy="29640"/>
            </a:xfrm>
            <a:custGeom>
              <a:avLst/>
              <a:gdLst/>
              <a:ahLst/>
              <a:cxnLst/>
              <a:rect l="l" t="t" r="r" b="b"/>
              <a:pathLst>
                <a:path w="1722" h="1099" extrusionOk="0">
                  <a:moveTo>
                    <a:pt x="1304" y="1"/>
                  </a:moveTo>
                  <a:cubicBezTo>
                    <a:pt x="1257" y="1"/>
                    <a:pt x="1207" y="13"/>
                    <a:pt x="1155" y="40"/>
                  </a:cubicBezTo>
                  <a:lnTo>
                    <a:pt x="253" y="560"/>
                  </a:lnTo>
                  <a:cubicBezTo>
                    <a:pt x="0" y="712"/>
                    <a:pt x="111" y="1098"/>
                    <a:pt x="400" y="1098"/>
                  </a:cubicBezTo>
                  <a:cubicBezTo>
                    <a:pt x="451" y="1098"/>
                    <a:pt x="497" y="1089"/>
                    <a:pt x="543" y="1061"/>
                  </a:cubicBezTo>
                  <a:lnTo>
                    <a:pt x="1444" y="542"/>
                  </a:lnTo>
                  <a:cubicBezTo>
                    <a:pt x="1721" y="370"/>
                    <a:pt x="1565"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4"/>
            <p:cNvSpPr/>
            <p:nvPr/>
          </p:nvSpPr>
          <p:spPr>
            <a:xfrm>
              <a:off x="5033001" y="1996615"/>
              <a:ext cx="48789" cy="15670"/>
            </a:xfrm>
            <a:custGeom>
              <a:avLst/>
              <a:gdLst/>
              <a:ahLst/>
              <a:cxnLst/>
              <a:rect l="l" t="t" r="r" b="b"/>
              <a:pathLst>
                <a:path w="1809" h="581" extrusionOk="0">
                  <a:moveTo>
                    <a:pt x="382" y="1"/>
                  </a:moveTo>
                  <a:cubicBezTo>
                    <a:pt x="1" y="14"/>
                    <a:pt x="1" y="566"/>
                    <a:pt x="382" y="580"/>
                  </a:cubicBezTo>
                  <a:lnTo>
                    <a:pt x="1422" y="580"/>
                  </a:lnTo>
                  <a:cubicBezTo>
                    <a:pt x="1808" y="566"/>
                    <a:pt x="1808" y="14"/>
                    <a:pt x="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4"/>
            <p:cNvSpPr/>
            <p:nvPr/>
          </p:nvSpPr>
          <p:spPr>
            <a:xfrm>
              <a:off x="5018249" y="2056999"/>
              <a:ext cx="44069" cy="29694"/>
            </a:xfrm>
            <a:custGeom>
              <a:avLst/>
              <a:gdLst/>
              <a:ahLst/>
              <a:cxnLst/>
              <a:rect l="l" t="t" r="r" b="b"/>
              <a:pathLst>
                <a:path w="1634" h="1101" extrusionOk="0">
                  <a:moveTo>
                    <a:pt x="331" y="0"/>
                  </a:moveTo>
                  <a:cubicBezTo>
                    <a:pt x="232" y="0"/>
                    <a:pt x="136" y="52"/>
                    <a:pt x="83" y="144"/>
                  </a:cubicBezTo>
                  <a:cubicBezTo>
                    <a:pt x="0" y="287"/>
                    <a:pt x="46" y="462"/>
                    <a:pt x="184" y="540"/>
                  </a:cubicBezTo>
                  <a:lnTo>
                    <a:pt x="1086" y="1059"/>
                  </a:lnTo>
                  <a:cubicBezTo>
                    <a:pt x="1132" y="1087"/>
                    <a:pt x="1182" y="1101"/>
                    <a:pt x="1233" y="1101"/>
                  </a:cubicBezTo>
                  <a:cubicBezTo>
                    <a:pt x="1523" y="1101"/>
                    <a:pt x="1633" y="710"/>
                    <a:pt x="1375" y="563"/>
                  </a:cubicBezTo>
                  <a:lnTo>
                    <a:pt x="474" y="38"/>
                  </a:lnTo>
                  <a:cubicBezTo>
                    <a:pt x="429" y="13"/>
                    <a:pt x="379" y="0"/>
                    <a:pt x="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4"/>
            <p:cNvSpPr/>
            <p:nvPr/>
          </p:nvSpPr>
          <p:spPr>
            <a:xfrm>
              <a:off x="4838174" y="1867755"/>
              <a:ext cx="34198" cy="39970"/>
            </a:xfrm>
            <a:custGeom>
              <a:avLst/>
              <a:gdLst/>
              <a:ahLst/>
              <a:cxnLst/>
              <a:rect l="l" t="t" r="r" b="b"/>
              <a:pathLst>
                <a:path w="1268" h="1482" extrusionOk="0">
                  <a:moveTo>
                    <a:pt x="378" y="1"/>
                  </a:moveTo>
                  <a:cubicBezTo>
                    <a:pt x="186" y="1"/>
                    <a:pt x="0" y="204"/>
                    <a:pt x="123" y="437"/>
                  </a:cubicBezTo>
                  <a:lnTo>
                    <a:pt x="643" y="1338"/>
                  </a:lnTo>
                  <a:cubicBezTo>
                    <a:pt x="706" y="1439"/>
                    <a:pt x="797" y="1481"/>
                    <a:pt x="886" y="1481"/>
                  </a:cubicBezTo>
                  <a:cubicBezTo>
                    <a:pt x="1080" y="1481"/>
                    <a:pt x="1267" y="1279"/>
                    <a:pt x="1144" y="1049"/>
                  </a:cubicBezTo>
                  <a:lnTo>
                    <a:pt x="620" y="147"/>
                  </a:lnTo>
                  <a:cubicBezTo>
                    <a:pt x="557" y="44"/>
                    <a:pt x="4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4"/>
            <p:cNvSpPr/>
            <p:nvPr/>
          </p:nvSpPr>
          <p:spPr>
            <a:xfrm>
              <a:off x="4784802" y="1922287"/>
              <a:ext cx="44042" cy="29586"/>
            </a:xfrm>
            <a:custGeom>
              <a:avLst/>
              <a:gdLst/>
              <a:ahLst/>
              <a:cxnLst/>
              <a:rect l="l" t="t" r="r" b="b"/>
              <a:pathLst>
                <a:path w="1633" h="1097" extrusionOk="0">
                  <a:moveTo>
                    <a:pt x="331" y="0"/>
                  </a:moveTo>
                  <a:cubicBezTo>
                    <a:pt x="231" y="0"/>
                    <a:pt x="135" y="52"/>
                    <a:pt x="83" y="144"/>
                  </a:cubicBezTo>
                  <a:cubicBezTo>
                    <a:pt x="0" y="282"/>
                    <a:pt x="51" y="457"/>
                    <a:pt x="189" y="540"/>
                  </a:cubicBezTo>
                  <a:lnTo>
                    <a:pt x="1086" y="1059"/>
                  </a:lnTo>
                  <a:cubicBezTo>
                    <a:pt x="1132" y="1087"/>
                    <a:pt x="1182" y="1096"/>
                    <a:pt x="1233" y="1096"/>
                  </a:cubicBezTo>
                  <a:cubicBezTo>
                    <a:pt x="1522" y="1096"/>
                    <a:pt x="1633" y="710"/>
                    <a:pt x="1375" y="558"/>
                  </a:cubicBezTo>
                  <a:lnTo>
                    <a:pt x="474" y="38"/>
                  </a:lnTo>
                  <a:cubicBezTo>
                    <a:pt x="428" y="13"/>
                    <a:pt x="379" y="0"/>
                    <a:pt x="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4"/>
            <p:cNvSpPr/>
            <p:nvPr/>
          </p:nvSpPr>
          <p:spPr>
            <a:xfrm>
              <a:off x="4765438" y="1996615"/>
              <a:ext cx="44797" cy="15670"/>
            </a:xfrm>
            <a:custGeom>
              <a:avLst/>
              <a:gdLst/>
              <a:ahLst/>
              <a:cxnLst/>
              <a:rect l="l" t="t" r="r" b="b"/>
              <a:pathLst>
                <a:path w="1661" h="581" extrusionOk="0">
                  <a:moveTo>
                    <a:pt x="318" y="1"/>
                  </a:moveTo>
                  <a:cubicBezTo>
                    <a:pt x="175" y="1"/>
                    <a:pt x="47" y="106"/>
                    <a:pt x="24" y="249"/>
                  </a:cubicBezTo>
                  <a:cubicBezTo>
                    <a:pt x="1" y="428"/>
                    <a:pt x="139" y="580"/>
                    <a:pt x="309" y="580"/>
                  </a:cubicBezTo>
                  <a:lnTo>
                    <a:pt x="1348" y="580"/>
                  </a:lnTo>
                  <a:cubicBezTo>
                    <a:pt x="1523" y="580"/>
                    <a:pt x="1661" y="428"/>
                    <a:pt x="1638" y="249"/>
                  </a:cubicBezTo>
                  <a:cubicBezTo>
                    <a:pt x="1615" y="106"/>
                    <a:pt x="148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4"/>
            <p:cNvSpPr/>
            <p:nvPr/>
          </p:nvSpPr>
          <p:spPr>
            <a:xfrm>
              <a:off x="4782428" y="2056945"/>
              <a:ext cx="46928" cy="29721"/>
            </a:xfrm>
            <a:custGeom>
              <a:avLst/>
              <a:gdLst/>
              <a:ahLst/>
              <a:cxnLst/>
              <a:rect l="l" t="t" r="r" b="b"/>
              <a:pathLst>
                <a:path w="1740" h="1102" extrusionOk="0">
                  <a:moveTo>
                    <a:pt x="1323" y="1"/>
                  </a:moveTo>
                  <a:cubicBezTo>
                    <a:pt x="1276" y="1"/>
                    <a:pt x="1226" y="13"/>
                    <a:pt x="1174" y="40"/>
                  </a:cubicBezTo>
                  <a:lnTo>
                    <a:pt x="277" y="565"/>
                  </a:lnTo>
                  <a:cubicBezTo>
                    <a:pt x="0" y="736"/>
                    <a:pt x="155" y="1101"/>
                    <a:pt x="413" y="1101"/>
                  </a:cubicBezTo>
                  <a:cubicBezTo>
                    <a:pt x="460" y="1101"/>
                    <a:pt x="510" y="1089"/>
                    <a:pt x="562" y="1061"/>
                  </a:cubicBezTo>
                  <a:lnTo>
                    <a:pt x="1463" y="542"/>
                  </a:lnTo>
                  <a:cubicBezTo>
                    <a:pt x="1740" y="370"/>
                    <a:pt x="1584"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74"/>
          <p:cNvGrpSpPr/>
          <p:nvPr/>
        </p:nvGrpSpPr>
        <p:grpSpPr>
          <a:xfrm>
            <a:off x="1227190" y="1771679"/>
            <a:ext cx="383217" cy="398859"/>
            <a:chOff x="1227190" y="1847879"/>
            <a:chExt cx="383217" cy="398859"/>
          </a:xfrm>
        </p:grpSpPr>
        <p:sp>
          <p:nvSpPr>
            <p:cNvPr id="5307" name="Google Shape;5307;p74"/>
            <p:cNvSpPr/>
            <p:nvPr/>
          </p:nvSpPr>
          <p:spPr>
            <a:xfrm>
              <a:off x="1227190" y="1936716"/>
              <a:ext cx="383217" cy="221316"/>
            </a:xfrm>
            <a:custGeom>
              <a:avLst/>
              <a:gdLst/>
              <a:ahLst/>
              <a:cxnLst/>
              <a:rect l="l" t="t" r="r" b="b"/>
              <a:pathLst>
                <a:path w="14209" h="8206" extrusionOk="0">
                  <a:moveTo>
                    <a:pt x="14209" y="4103"/>
                  </a:moveTo>
                  <a:lnTo>
                    <a:pt x="7107" y="0"/>
                  </a:lnTo>
                  <a:lnTo>
                    <a:pt x="1" y="4103"/>
                  </a:lnTo>
                  <a:lnTo>
                    <a:pt x="7107" y="82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4"/>
            <p:cNvSpPr/>
            <p:nvPr/>
          </p:nvSpPr>
          <p:spPr>
            <a:xfrm>
              <a:off x="1294182" y="1847879"/>
              <a:ext cx="249230" cy="398859"/>
            </a:xfrm>
            <a:custGeom>
              <a:avLst/>
              <a:gdLst/>
              <a:ahLst/>
              <a:cxnLst/>
              <a:rect l="l" t="t" r="r" b="b"/>
              <a:pathLst>
                <a:path w="9241" h="14789" extrusionOk="0">
                  <a:moveTo>
                    <a:pt x="8376" y="576"/>
                  </a:moveTo>
                  <a:cubicBezTo>
                    <a:pt x="8537" y="576"/>
                    <a:pt x="8666" y="709"/>
                    <a:pt x="8666" y="866"/>
                  </a:cubicBezTo>
                  <a:lnTo>
                    <a:pt x="8666" y="1155"/>
                  </a:lnTo>
                  <a:lnTo>
                    <a:pt x="6352" y="1155"/>
                  </a:lnTo>
                  <a:cubicBezTo>
                    <a:pt x="6196" y="1155"/>
                    <a:pt x="6067" y="1284"/>
                    <a:pt x="6067" y="1445"/>
                  </a:cubicBezTo>
                  <a:cubicBezTo>
                    <a:pt x="6067" y="1602"/>
                    <a:pt x="5934" y="1735"/>
                    <a:pt x="5777" y="1735"/>
                  </a:cubicBezTo>
                  <a:lnTo>
                    <a:pt x="3464" y="1735"/>
                  </a:lnTo>
                  <a:cubicBezTo>
                    <a:pt x="3308" y="1735"/>
                    <a:pt x="3179" y="1602"/>
                    <a:pt x="3179" y="1445"/>
                  </a:cubicBezTo>
                  <a:cubicBezTo>
                    <a:pt x="3179" y="1284"/>
                    <a:pt x="3045" y="1155"/>
                    <a:pt x="2889" y="1155"/>
                  </a:cubicBezTo>
                  <a:lnTo>
                    <a:pt x="575" y="1155"/>
                  </a:lnTo>
                  <a:lnTo>
                    <a:pt x="575" y="866"/>
                  </a:lnTo>
                  <a:cubicBezTo>
                    <a:pt x="575" y="709"/>
                    <a:pt x="704" y="576"/>
                    <a:pt x="865" y="576"/>
                  </a:cubicBezTo>
                  <a:close/>
                  <a:moveTo>
                    <a:pt x="8666" y="1735"/>
                  </a:moveTo>
                  <a:lnTo>
                    <a:pt x="8666" y="13054"/>
                  </a:lnTo>
                  <a:lnTo>
                    <a:pt x="575" y="13054"/>
                  </a:lnTo>
                  <a:lnTo>
                    <a:pt x="575" y="1735"/>
                  </a:lnTo>
                  <a:lnTo>
                    <a:pt x="2650" y="1735"/>
                  </a:lnTo>
                  <a:cubicBezTo>
                    <a:pt x="2769" y="2071"/>
                    <a:pt x="3087" y="2310"/>
                    <a:pt x="3464" y="2310"/>
                  </a:cubicBezTo>
                  <a:lnTo>
                    <a:pt x="5777" y="2310"/>
                  </a:lnTo>
                  <a:cubicBezTo>
                    <a:pt x="6155" y="2310"/>
                    <a:pt x="6472" y="2071"/>
                    <a:pt x="6592" y="1735"/>
                  </a:cubicBezTo>
                  <a:close/>
                  <a:moveTo>
                    <a:pt x="8666" y="13634"/>
                  </a:moveTo>
                  <a:lnTo>
                    <a:pt x="8666" y="13923"/>
                  </a:lnTo>
                  <a:cubicBezTo>
                    <a:pt x="8666" y="14084"/>
                    <a:pt x="8537" y="14213"/>
                    <a:pt x="8376" y="14213"/>
                  </a:cubicBezTo>
                  <a:lnTo>
                    <a:pt x="865" y="14213"/>
                  </a:lnTo>
                  <a:cubicBezTo>
                    <a:pt x="704" y="14213"/>
                    <a:pt x="575" y="14084"/>
                    <a:pt x="575" y="13923"/>
                  </a:cubicBezTo>
                  <a:lnTo>
                    <a:pt x="575" y="13634"/>
                  </a:lnTo>
                  <a:close/>
                  <a:moveTo>
                    <a:pt x="865" y="1"/>
                  </a:moveTo>
                  <a:cubicBezTo>
                    <a:pt x="387" y="1"/>
                    <a:pt x="1" y="387"/>
                    <a:pt x="1" y="866"/>
                  </a:cubicBezTo>
                  <a:lnTo>
                    <a:pt x="1" y="13923"/>
                  </a:lnTo>
                  <a:cubicBezTo>
                    <a:pt x="1" y="14402"/>
                    <a:pt x="387" y="14788"/>
                    <a:pt x="865" y="14788"/>
                  </a:cubicBezTo>
                  <a:lnTo>
                    <a:pt x="8376" y="14788"/>
                  </a:lnTo>
                  <a:cubicBezTo>
                    <a:pt x="8855" y="14788"/>
                    <a:pt x="9241" y="14402"/>
                    <a:pt x="9241" y="13923"/>
                  </a:cubicBezTo>
                  <a:lnTo>
                    <a:pt x="9241" y="866"/>
                  </a:lnTo>
                  <a:cubicBezTo>
                    <a:pt x="9241" y="387"/>
                    <a:pt x="8855" y="1"/>
                    <a:pt x="8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4"/>
            <p:cNvSpPr/>
            <p:nvPr/>
          </p:nvSpPr>
          <p:spPr>
            <a:xfrm>
              <a:off x="1360419" y="1972558"/>
              <a:ext cx="116888" cy="149495"/>
            </a:xfrm>
            <a:custGeom>
              <a:avLst/>
              <a:gdLst/>
              <a:ahLst/>
              <a:cxnLst/>
              <a:rect l="l" t="t" r="r" b="b"/>
              <a:pathLst>
                <a:path w="4334" h="5543" extrusionOk="0">
                  <a:moveTo>
                    <a:pt x="2167" y="580"/>
                  </a:moveTo>
                  <a:cubicBezTo>
                    <a:pt x="3041" y="580"/>
                    <a:pt x="3754" y="1293"/>
                    <a:pt x="3754" y="2167"/>
                  </a:cubicBezTo>
                  <a:cubicBezTo>
                    <a:pt x="3754" y="2990"/>
                    <a:pt x="2783" y="4117"/>
                    <a:pt x="2167" y="4816"/>
                  </a:cubicBezTo>
                  <a:cubicBezTo>
                    <a:pt x="1546" y="4117"/>
                    <a:pt x="576" y="2990"/>
                    <a:pt x="576" y="2167"/>
                  </a:cubicBezTo>
                  <a:cubicBezTo>
                    <a:pt x="576" y="1293"/>
                    <a:pt x="1289" y="580"/>
                    <a:pt x="2167" y="580"/>
                  </a:cubicBezTo>
                  <a:close/>
                  <a:moveTo>
                    <a:pt x="2167" y="0"/>
                  </a:moveTo>
                  <a:cubicBezTo>
                    <a:pt x="971" y="0"/>
                    <a:pt x="1" y="971"/>
                    <a:pt x="1" y="2167"/>
                  </a:cubicBezTo>
                  <a:cubicBezTo>
                    <a:pt x="14" y="3330"/>
                    <a:pt x="1192" y="4572"/>
                    <a:pt x="1946" y="5446"/>
                  </a:cubicBezTo>
                  <a:cubicBezTo>
                    <a:pt x="2001" y="5511"/>
                    <a:pt x="2083" y="5543"/>
                    <a:pt x="2165" y="5543"/>
                  </a:cubicBezTo>
                  <a:cubicBezTo>
                    <a:pt x="2246" y="5543"/>
                    <a:pt x="2328" y="5511"/>
                    <a:pt x="2383" y="5446"/>
                  </a:cubicBezTo>
                  <a:cubicBezTo>
                    <a:pt x="3137" y="4572"/>
                    <a:pt x="4320" y="3326"/>
                    <a:pt x="4333" y="2167"/>
                  </a:cubicBezTo>
                  <a:cubicBezTo>
                    <a:pt x="4333" y="971"/>
                    <a:pt x="3358" y="0"/>
                    <a:pt x="2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4"/>
            <p:cNvSpPr/>
            <p:nvPr/>
          </p:nvSpPr>
          <p:spPr>
            <a:xfrm>
              <a:off x="1393429" y="2005676"/>
              <a:ext cx="50758" cy="50488"/>
            </a:xfrm>
            <a:custGeom>
              <a:avLst/>
              <a:gdLst/>
              <a:ahLst/>
              <a:cxnLst/>
              <a:rect l="l" t="t" r="r" b="b"/>
              <a:pathLst>
                <a:path w="1882" h="1872" extrusionOk="0">
                  <a:moveTo>
                    <a:pt x="941" y="580"/>
                  </a:moveTo>
                  <a:cubicBezTo>
                    <a:pt x="1117" y="580"/>
                    <a:pt x="1293" y="700"/>
                    <a:pt x="1302" y="939"/>
                  </a:cubicBezTo>
                  <a:cubicBezTo>
                    <a:pt x="1302" y="1136"/>
                    <a:pt x="1141" y="1302"/>
                    <a:pt x="943" y="1302"/>
                  </a:cubicBezTo>
                  <a:cubicBezTo>
                    <a:pt x="741" y="1302"/>
                    <a:pt x="580" y="1136"/>
                    <a:pt x="580" y="939"/>
                  </a:cubicBezTo>
                  <a:cubicBezTo>
                    <a:pt x="589" y="700"/>
                    <a:pt x="765" y="580"/>
                    <a:pt x="941" y="580"/>
                  </a:cubicBezTo>
                  <a:close/>
                  <a:moveTo>
                    <a:pt x="943" y="0"/>
                  </a:moveTo>
                  <a:cubicBezTo>
                    <a:pt x="423" y="0"/>
                    <a:pt x="0" y="424"/>
                    <a:pt x="0" y="939"/>
                  </a:cubicBezTo>
                  <a:cubicBezTo>
                    <a:pt x="25" y="1561"/>
                    <a:pt x="482" y="1872"/>
                    <a:pt x="939" y="1872"/>
                  </a:cubicBezTo>
                  <a:cubicBezTo>
                    <a:pt x="1398" y="1872"/>
                    <a:pt x="1856" y="1560"/>
                    <a:pt x="1881" y="939"/>
                  </a:cubicBezTo>
                  <a:cubicBezTo>
                    <a:pt x="1881" y="424"/>
                    <a:pt x="1458" y="0"/>
                    <a:pt x="9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74"/>
          <p:cNvGrpSpPr/>
          <p:nvPr/>
        </p:nvGrpSpPr>
        <p:grpSpPr>
          <a:xfrm>
            <a:off x="4021973" y="2354810"/>
            <a:ext cx="399291" cy="391516"/>
            <a:chOff x="4021973" y="2431010"/>
            <a:chExt cx="399291" cy="391516"/>
          </a:xfrm>
        </p:grpSpPr>
        <p:sp>
          <p:nvSpPr>
            <p:cNvPr id="5312" name="Google Shape;5312;p74"/>
            <p:cNvSpPr/>
            <p:nvPr/>
          </p:nvSpPr>
          <p:spPr>
            <a:xfrm>
              <a:off x="4232388" y="2626672"/>
              <a:ext cx="96822" cy="59819"/>
            </a:xfrm>
            <a:custGeom>
              <a:avLst/>
              <a:gdLst/>
              <a:ahLst/>
              <a:cxnLst/>
              <a:rect l="l" t="t" r="r" b="b"/>
              <a:pathLst>
                <a:path w="3590" h="2218" extrusionOk="0">
                  <a:moveTo>
                    <a:pt x="414" y="1"/>
                  </a:moveTo>
                  <a:cubicBezTo>
                    <a:pt x="156" y="1"/>
                    <a:pt x="1" y="366"/>
                    <a:pt x="273" y="537"/>
                  </a:cubicBezTo>
                  <a:lnTo>
                    <a:pt x="3111" y="2179"/>
                  </a:lnTo>
                  <a:cubicBezTo>
                    <a:pt x="3156" y="2205"/>
                    <a:pt x="3206" y="2217"/>
                    <a:pt x="3255" y="2217"/>
                  </a:cubicBezTo>
                  <a:cubicBezTo>
                    <a:pt x="3356" y="2217"/>
                    <a:pt x="3454" y="2166"/>
                    <a:pt x="3507" y="2074"/>
                  </a:cubicBezTo>
                  <a:cubicBezTo>
                    <a:pt x="3589" y="1931"/>
                    <a:pt x="3539" y="1756"/>
                    <a:pt x="3401" y="1678"/>
                  </a:cubicBezTo>
                  <a:lnTo>
                    <a:pt x="563" y="41"/>
                  </a:lnTo>
                  <a:cubicBezTo>
                    <a:pt x="511" y="13"/>
                    <a:pt x="461"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4"/>
            <p:cNvSpPr/>
            <p:nvPr/>
          </p:nvSpPr>
          <p:spPr>
            <a:xfrm>
              <a:off x="4113102" y="2625863"/>
              <a:ext cx="97631" cy="60602"/>
            </a:xfrm>
            <a:custGeom>
              <a:avLst/>
              <a:gdLst/>
              <a:ahLst/>
              <a:cxnLst/>
              <a:rect l="l" t="t" r="r" b="b"/>
              <a:pathLst>
                <a:path w="3620" h="2247" extrusionOk="0">
                  <a:moveTo>
                    <a:pt x="3290" y="0"/>
                  </a:moveTo>
                  <a:cubicBezTo>
                    <a:pt x="3241" y="0"/>
                    <a:pt x="3191" y="13"/>
                    <a:pt x="3146" y="38"/>
                  </a:cubicBezTo>
                  <a:lnTo>
                    <a:pt x="258" y="1708"/>
                  </a:lnTo>
                  <a:cubicBezTo>
                    <a:pt x="0" y="1855"/>
                    <a:pt x="110" y="2246"/>
                    <a:pt x="400" y="2246"/>
                  </a:cubicBezTo>
                  <a:cubicBezTo>
                    <a:pt x="451" y="2246"/>
                    <a:pt x="501" y="2232"/>
                    <a:pt x="547" y="2209"/>
                  </a:cubicBezTo>
                  <a:lnTo>
                    <a:pt x="3436" y="540"/>
                  </a:lnTo>
                  <a:cubicBezTo>
                    <a:pt x="3574" y="457"/>
                    <a:pt x="3620" y="282"/>
                    <a:pt x="3542" y="144"/>
                  </a:cubicBezTo>
                  <a:cubicBezTo>
                    <a:pt x="3486" y="52"/>
                    <a:pt x="3389" y="0"/>
                    <a:pt x="3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4"/>
            <p:cNvSpPr/>
            <p:nvPr/>
          </p:nvSpPr>
          <p:spPr>
            <a:xfrm>
              <a:off x="4094224" y="2666614"/>
              <a:ext cx="255190" cy="91671"/>
            </a:xfrm>
            <a:custGeom>
              <a:avLst/>
              <a:gdLst/>
              <a:ahLst/>
              <a:cxnLst/>
              <a:rect l="l" t="t" r="r" b="b"/>
              <a:pathLst>
                <a:path w="9462" h="3399" extrusionOk="0">
                  <a:moveTo>
                    <a:pt x="4729" y="0"/>
                  </a:moveTo>
                  <a:cubicBezTo>
                    <a:pt x="4571" y="0"/>
                    <a:pt x="4444" y="129"/>
                    <a:pt x="4444" y="289"/>
                  </a:cubicBezTo>
                  <a:lnTo>
                    <a:pt x="4444" y="2819"/>
                  </a:lnTo>
                  <a:lnTo>
                    <a:pt x="383" y="2819"/>
                  </a:lnTo>
                  <a:cubicBezTo>
                    <a:pt x="6" y="2833"/>
                    <a:pt x="1" y="3384"/>
                    <a:pt x="383" y="3398"/>
                  </a:cubicBezTo>
                  <a:lnTo>
                    <a:pt x="9080" y="3398"/>
                  </a:lnTo>
                  <a:cubicBezTo>
                    <a:pt x="9457" y="3384"/>
                    <a:pt x="9462" y="2837"/>
                    <a:pt x="9080" y="2819"/>
                  </a:cubicBezTo>
                  <a:lnTo>
                    <a:pt x="5019" y="2819"/>
                  </a:lnTo>
                  <a:lnTo>
                    <a:pt x="5019" y="298"/>
                  </a:lnTo>
                  <a:cubicBezTo>
                    <a:pt x="5019" y="156"/>
                    <a:pt x="4918" y="27"/>
                    <a:pt x="4775" y="4"/>
                  </a:cubicBezTo>
                  <a:cubicBezTo>
                    <a:pt x="4760" y="1"/>
                    <a:pt x="4744" y="0"/>
                    <a:pt x="4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4"/>
            <p:cNvSpPr/>
            <p:nvPr/>
          </p:nvSpPr>
          <p:spPr>
            <a:xfrm>
              <a:off x="4021973" y="2431010"/>
              <a:ext cx="399291" cy="291411"/>
            </a:xfrm>
            <a:custGeom>
              <a:avLst/>
              <a:gdLst/>
              <a:ahLst/>
              <a:cxnLst/>
              <a:rect l="l" t="t" r="r" b="b"/>
              <a:pathLst>
                <a:path w="14805" h="10805" extrusionOk="0">
                  <a:moveTo>
                    <a:pt x="5564" y="580"/>
                  </a:moveTo>
                  <a:cubicBezTo>
                    <a:pt x="5720" y="580"/>
                    <a:pt x="5849" y="709"/>
                    <a:pt x="5849" y="870"/>
                  </a:cubicBezTo>
                  <a:lnTo>
                    <a:pt x="5849" y="1160"/>
                  </a:lnTo>
                  <a:lnTo>
                    <a:pt x="4377" y="1160"/>
                  </a:lnTo>
                  <a:lnTo>
                    <a:pt x="4377" y="870"/>
                  </a:lnTo>
                  <a:cubicBezTo>
                    <a:pt x="4377" y="709"/>
                    <a:pt x="4506" y="580"/>
                    <a:pt x="4667" y="580"/>
                  </a:cubicBezTo>
                  <a:close/>
                  <a:moveTo>
                    <a:pt x="10329" y="580"/>
                  </a:moveTo>
                  <a:cubicBezTo>
                    <a:pt x="10485" y="580"/>
                    <a:pt x="10619" y="709"/>
                    <a:pt x="10619" y="870"/>
                  </a:cubicBezTo>
                  <a:lnTo>
                    <a:pt x="10619" y="1160"/>
                  </a:lnTo>
                  <a:lnTo>
                    <a:pt x="9142" y="1160"/>
                  </a:lnTo>
                  <a:lnTo>
                    <a:pt x="9142" y="870"/>
                  </a:lnTo>
                  <a:cubicBezTo>
                    <a:pt x="9142" y="709"/>
                    <a:pt x="9271" y="580"/>
                    <a:pt x="9432" y="580"/>
                  </a:cubicBezTo>
                  <a:close/>
                  <a:moveTo>
                    <a:pt x="7123" y="1735"/>
                  </a:moveTo>
                  <a:lnTo>
                    <a:pt x="7123" y="2416"/>
                  </a:lnTo>
                  <a:lnTo>
                    <a:pt x="4005" y="4214"/>
                  </a:lnTo>
                  <a:cubicBezTo>
                    <a:pt x="3876" y="3680"/>
                    <a:pt x="3535" y="3225"/>
                    <a:pt x="3075" y="2949"/>
                  </a:cubicBezTo>
                  <a:lnTo>
                    <a:pt x="3075" y="2604"/>
                  </a:lnTo>
                  <a:cubicBezTo>
                    <a:pt x="3075" y="2126"/>
                    <a:pt x="3466" y="1735"/>
                    <a:pt x="3945" y="1735"/>
                  </a:cubicBezTo>
                  <a:close/>
                  <a:moveTo>
                    <a:pt x="10876" y="1735"/>
                  </a:moveTo>
                  <a:cubicBezTo>
                    <a:pt x="11355" y="1735"/>
                    <a:pt x="11745" y="2126"/>
                    <a:pt x="11745" y="2604"/>
                  </a:cubicBezTo>
                  <a:lnTo>
                    <a:pt x="11745" y="2949"/>
                  </a:lnTo>
                  <a:cubicBezTo>
                    <a:pt x="11286" y="3225"/>
                    <a:pt x="10945" y="3680"/>
                    <a:pt x="10816" y="4214"/>
                  </a:cubicBezTo>
                  <a:lnTo>
                    <a:pt x="7698" y="2416"/>
                  </a:lnTo>
                  <a:lnTo>
                    <a:pt x="7698" y="1735"/>
                  </a:lnTo>
                  <a:close/>
                  <a:moveTo>
                    <a:pt x="2036" y="3248"/>
                  </a:moveTo>
                  <a:cubicBezTo>
                    <a:pt x="2832" y="3248"/>
                    <a:pt x="3480" y="3897"/>
                    <a:pt x="3480" y="4692"/>
                  </a:cubicBezTo>
                  <a:cubicBezTo>
                    <a:pt x="3485" y="4702"/>
                    <a:pt x="3480" y="9066"/>
                    <a:pt x="3480" y="9071"/>
                  </a:cubicBezTo>
                  <a:lnTo>
                    <a:pt x="592" y="9071"/>
                  </a:lnTo>
                  <a:lnTo>
                    <a:pt x="592" y="4692"/>
                  </a:lnTo>
                  <a:cubicBezTo>
                    <a:pt x="592" y="3897"/>
                    <a:pt x="1240" y="3248"/>
                    <a:pt x="2036" y="3248"/>
                  </a:cubicBezTo>
                  <a:close/>
                  <a:moveTo>
                    <a:pt x="12785" y="3248"/>
                  </a:moveTo>
                  <a:cubicBezTo>
                    <a:pt x="13581" y="3248"/>
                    <a:pt x="14229" y="3897"/>
                    <a:pt x="14229" y="4692"/>
                  </a:cubicBezTo>
                  <a:lnTo>
                    <a:pt x="14229" y="9071"/>
                  </a:lnTo>
                  <a:lnTo>
                    <a:pt x="11341" y="9071"/>
                  </a:lnTo>
                  <a:cubicBezTo>
                    <a:pt x="11341" y="9066"/>
                    <a:pt x="11341" y="4697"/>
                    <a:pt x="11341" y="4692"/>
                  </a:cubicBezTo>
                  <a:cubicBezTo>
                    <a:pt x="11341" y="3897"/>
                    <a:pt x="11989" y="3248"/>
                    <a:pt x="12785" y="3248"/>
                  </a:cubicBezTo>
                  <a:close/>
                  <a:moveTo>
                    <a:pt x="3480" y="9651"/>
                  </a:moveTo>
                  <a:lnTo>
                    <a:pt x="3480" y="9940"/>
                  </a:lnTo>
                  <a:cubicBezTo>
                    <a:pt x="3480" y="10097"/>
                    <a:pt x="3351" y="10230"/>
                    <a:pt x="3195" y="10230"/>
                  </a:cubicBezTo>
                  <a:lnTo>
                    <a:pt x="882" y="10230"/>
                  </a:lnTo>
                  <a:cubicBezTo>
                    <a:pt x="721" y="10230"/>
                    <a:pt x="592" y="10097"/>
                    <a:pt x="592" y="9940"/>
                  </a:cubicBezTo>
                  <a:lnTo>
                    <a:pt x="592" y="9651"/>
                  </a:lnTo>
                  <a:close/>
                  <a:moveTo>
                    <a:pt x="14229" y="9651"/>
                  </a:moveTo>
                  <a:lnTo>
                    <a:pt x="14229" y="9940"/>
                  </a:lnTo>
                  <a:cubicBezTo>
                    <a:pt x="14229" y="10097"/>
                    <a:pt x="14096" y="10230"/>
                    <a:pt x="13939" y="10230"/>
                  </a:cubicBezTo>
                  <a:lnTo>
                    <a:pt x="11626" y="10230"/>
                  </a:lnTo>
                  <a:cubicBezTo>
                    <a:pt x="11469" y="10230"/>
                    <a:pt x="11341" y="10097"/>
                    <a:pt x="11341" y="9940"/>
                  </a:cubicBezTo>
                  <a:lnTo>
                    <a:pt x="11341" y="9651"/>
                  </a:lnTo>
                  <a:close/>
                  <a:moveTo>
                    <a:pt x="4667" y="1"/>
                  </a:moveTo>
                  <a:cubicBezTo>
                    <a:pt x="4189" y="1"/>
                    <a:pt x="3798" y="392"/>
                    <a:pt x="3798" y="870"/>
                  </a:cubicBezTo>
                  <a:lnTo>
                    <a:pt x="3798" y="1165"/>
                  </a:lnTo>
                  <a:cubicBezTo>
                    <a:pt x="3025" y="1234"/>
                    <a:pt x="2445" y="1928"/>
                    <a:pt x="2496" y="2715"/>
                  </a:cubicBezTo>
                  <a:cubicBezTo>
                    <a:pt x="2343" y="2677"/>
                    <a:pt x="2190" y="2659"/>
                    <a:pt x="2038" y="2659"/>
                  </a:cubicBezTo>
                  <a:cubicBezTo>
                    <a:pt x="964" y="2659"/>
                    <a:pt x="1" y="3559"/>
                    <a:pt x="17" y="4688"/>
                  </a:cubicBezTo>
                  <a:lnTo>
                    <a:pt x="17" y="9940"/>
                  </a:lnTo>
                  <a:cubicBezTo>
                    <a:pt x="17" y="10419"/>
                    <a:pt x="403" y="10805"/>
                    <a:pt x="882" y="10805"/>
                  </a:cubicBezTo>
                  <a:lnTo>
                    <a:pt x="3195" y="10805"/>
                  </a:lnTo>
                  <a:cubicBezTo>
                    <a:pt x="3673" y="10805"/>
                    <a:pt x="4060" y="10419"/>
                    <a:pt x="4060" y="9940"/>
                  </a:cubicBezTo>
                  <a:lnTo>
                    <a:pt x="4060" y="4863"/>
                  </a:lnTo>
                  <a:lnTo>
                    <a:pt x="7408" y="2926"/>
                  </a:lnTo>
                  <a:lnTo>
                    <a:pt x="10761" y="4863"/>
                  </a:lnTo>
                  <a:lnTo>
                    <a:pt x="10761" y="9940"/>
                  </a:lnTo>
                  <a:cubicBezTo>
                    <a:pt x="10761" y="10419"/>
                    <a:pt x="11148" y="10805"/>
                    <a:pt x="11626" y="10805"/>
                  </a:cubicBezTo>
                  <a:lnTo>
                    <a:pt x="14105" y="10805"/>
                  </a:lnTo>
                  <a:cubicBezTo>
                    <a:pt x="14491" y="10805"/>
                    <a:pt x="14804" y="10492"/>
                    <a:pt x="14804" y="10106"/>
                  </a:cubicBezTo>
                  <a:lnTo>
                    <a:pt x="14804" y="4688"/>
                  </a:lnTo>
                  <a:cubicBezTo>
                    <a:pt x="14804" y="3570"/>
                    <a:pt x="13898" y="2664"/>
                    <a:pt x="12785" y="2664"/>
                  </a:cubicBezTo>
                  <a:cubicBezTo>
                    <a:pt x="12624" y="2664"/>
                    <a:pt x="12468" y="2682"/>
                    <a:pt x="12320" y="2715"/>
                  </a:cubicBezTo>
                  <a:cubicBezTo>
                    <a:pt x="12366" y="1983"/>
                    <a:pt x="11865" y="1326"/>
                    <a:pt x="11166" y="1188"/>
                  </a:cubicBezTo>
                  <a:lnTo>
                    <a:pt x="11166" y="700"/>
                  </a:lnTo>
                  <a:cubicBezTo>
                    <a:pt x="11166" y="314"/>
                    <a:pt x="10853" y="1"/>
                    <a:pt x="10467" y="1"/>
                  </a:cubicBezTo>
                  <a:lnTo>
                    <a:pt x="9142" y="1"/>
                  </a:lnTo>
                  <a:cubicBezTo>
                    <a:pt x="8825" y="1"/>
                    <a:pt x="8567" y="263"/>
                    <a:pt x="8567" y="580"/>
                  </a:cubicBezTo>
                  <a:lnTo>
                    <a:pt x="8567" y="1160"/>
                  </a:lnTo>
                  <a:lnTo>
                    <a:pt x="6428" y="1160"/>
                  </a:lnTo>
                  <a:lnTo>
                    <a:pt x="6428" y="580"/>
                  </a:lnTo>
                  <a:cubicBezTo>
                    <a:pt x="6428" y="263"/>
                    <a:pt x="6171" y="1"/>
                    <a:pt x="5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4"/>
            <p:cNvSpPr/>
            <p:nvPr/>
          </p:nvSpPr>
          <p:spPr>
            <a:xfrm>
              <a:off x="4025263" y="2714592"/>
              <a:ext cx="92453" cy="107934"/>
            </a:xfrm>
            <a:custGeom>
              <a:avLst/>
              <a:gdLst/>
              <a:ahLst/>
              <a:cxnLst/>
              <a:rect l="l" t="t" r="r" b="b"/>
              <a:pathLst>
                <a:path w="3428" h="4002" extrusionOk="0">
                  <a:moveTo>
                    <a:pt x="3427" y="1398"/>
                  </a:moveTo>
                  <a:cubicBezTo>
                    <a:pt x="3427" y="897"/>
                    <a:pt x="3303" y="419"/>
                    <a:pt x="3082" y="0"/>
                  </a:cubicBezTo>
                  <a:lnTo>
                    <a:pt x="769" y="0"/>
                  </a:lnTo>
                  <a:cubicBezTo>
                    <a:pt x="1" y="1385"/>
                    <a:pt x="576" y="3266"/>
                    <a:pt x="1923" y="4002"/>
                  </a:cubicBezTo>
                  <a:cubicBezTo>
                    <a:pt x="2820" y="3482"/>
                    <a:pt x="3427" y="2512"/>
                    <a:pt x="3427" y="13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4"/>
            <p:cNvSpPr/>
            <p:nvPr/>
          </p:nvSpPr>
          <p:spPr>
            <a:xfrm>
              <a:off x="4326457" y="2714592"/>
              <a:ext cx="92426" cy="107934"/>
            </a:xfrm>
            <a:custGeom>
              <a:avLst/>
              <a:gdLst/>
              <a:ahLst/>
              <a:cxnLst/>
              <a:rect l="l" t="t" r="r" b="b"/>
              <a:pathLst>
                <a:path w="3427" h="4002" extrusionOk="0">
                  <a:moveTo>
                    <a:pt x="0" y="1398"/>
                  </a:moveTo>
                  <a:cubicBezTo>
                    <a:pt x="0" y="2512"/>
                    <a:pt x="607" y="3482"/>
                    <a:pt x="1504" y="4002"/>
                  </a:cubicBezTo>
                  <a:cubicBezTo>
                    <a:pt x="2852" y="3266"/>
                    <a:pt x="3427" y="1385"/>
                    <a:pt x="2659" y="0"/>
                  </a:cubicBezTo>
                  <a:lnTo>
                    <a:pt x="345" y="0"/>
                  </a:lnTo>
                  <a:cubicBezTo>
                    <a:pt x="124" y="419"/>
                    <a:pt x="0" y="897"/>
                    <a:pt x="0" y="13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4"/>
            <p:cNvSpPr/>
            <p:nvPr/>
          </p:nvSpPr>
          <p:spPr>
            <a:xfrm>
              <a:off x="4191475" y="2500617"/>
              <a:ext cx="60709" cy="191541"/>
            </a:xfrm>
            <a:custGeom>
              <a:avLst/>
              <a:gdLst/>
              <a:ahLst/>
              <a:cxnLst/>
              <a:rect l="l" t="t" r="r" b="b"/>
              <a:pathLst>
                <a:path w="2251" h="7102" extrusionOk="0">
                  <a:moveTo>
                    <a:pt x="2250" y="6453"/>
                  </a:moveTo>
                  <a:lnTo>
                    <a:pt x="2250" y="653"/>
                  </a:lnTo>
                  <a:lnTo>
                    <a:pt x="1123" y="0"/>
                  </a:lnTo>
                  <a:lnTo>
                    <a:pt x="1" y="653"/>
                  </a:lnTo>
                  <a:lnTo>
                    <a:pt x="1" y="6453"/>
                  </a:lnTo>
                  <a:lnTo>
                    <a:pt x="1123" y="710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74"/>
          <p:cNvGrpSpPr/>
          <p:nvPr/>
        </p:nvGrpSpPr>
        <p:grpSpPr>
          <a:xfrm>
            <a:off x="3312004" y="2964856"/>
            <a:ext cx="415581" cy="330327"/>
            <a:chOff x="3312004" y="3041056"/>
            <a:chExt cx="415581" cy="330327"/>
          </a:xfrm>
        </p:grpSpPr>
        <p:sp>
          <p:nvSpPr>
            <p:cNvPr id="5320" name="Google Shape;5320;p74"/>
            <p:cNvSpPr/>
            <p:nvPr/>
          </p:nvSpPr>
          <p:spPr>
            <a:xfrm>
              <a:off x="3456398" y="3118970"/>
              <a:ext cx="129294" cy="77916"/>
            </a:xfrm>
            <a:custGeom>
              <a:avLst/>
              <a:gdLst/>
              <a:ahLst/>
              <a:cxnLst/>
              <a:rect l="l" t="t" r="r" b="b"/>
              <a:pathLst>
                <a:path w="4794" h="2889" extrusionOk="0">
                  <a:moveTo>
                    <a:pt x="4793" y="0"/>
                  </a:moveTo>
                  <a:lnTo>
                    <a:pt x="1" y="0"/>
                  </a:lnTo>
                  <a:lnTo>
                    <a:pt x="1" y="2314"/>
                  </a:lnTo>
                  <a:cubicBezTo>
                    <a:pt x="1" y="2631"/>
                    <a:pt x="258" y="2889"/>
                    <a:pt x="580" y="2889"/>
                  </a:cubicBezTo>
                  <a:lnTo>
                    <a:pt x="4218" y="2889"/>
                  </a:lnTo>
                  <a:cubicBezTo>
                    <a:pt x="4536" y="2889"/>
                    <a:pt x="4793" y="2631"/>
                    <a:pt x="4793" y="23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4"/>
            <p:cNvSpPr/>
            <p:nvPr/>
          </p:nvSpPr>
          <p:spPr>
            <a:xfrm>
              <a:off x="3312004" y="3103463"/>
              <a:ext cx="415581" cy="267920"/>
            </a:xfrm>
            <a:custGeom>
              <a:avLst/>
              <a:gdLst/>
              <a:ahLst/>
              <a:cxnLst/>
              <a:rect l="l" t="t" r="r" b="b"/>
              <a:pathLst>
                <a:path w="15409" h="9934" extrusionOk="0">
                  <a:moveTo>
                    <a:pt x="5276" y="862"/>
                  </a:moveTo>
                  <a:cubicBezTo>
                    <a:pt x="6964" y="862"/>
                    <a:pt x="9865" y="866"/>
                    <a:pt x="10989" y="866"/>
                  </a:cubicBezTo>
                  <a:cubicBezTo>
                    <a:pt x="11277" y="866"/>
                    <a:pt x="11449" y="866"/>
                    <a:pt x="11453" y="865"/>
                  </a:cubicBezTo>
                  <a:cubicBezTo>
                    <a:pt x="11464" y="865"/>
                    <a:pt x="11474" y="865"/>
                    <a:pt x="11484" y="865"/>
                  </a:cubicBezTo>
                  <a:cubicBezTo>
                    <a:pt x="12414" y="865"/>
                    <a:pt x="13231" y="1486"/>
                    <a:pt x="13436" y="2355"/>
                  </a:cubicBezTo>
                  <a:cubicBezTo>
                    <a:pt x="13666" y="3349"/>
                    <a:pt x="13900" y="4338"/>
                    <a:pt x="14135" y="5331"/>
                  </a:cubicBezTo>
                  <a:lnTo>
                    <a:pt x="14494" y="6858"/>
                  </a:lnTo>
                  <a:cubicBezTo>
                    <a:pt x="14636" y="7475"/>
                    <a:pt x="14567" y="8036"/>
                    <a:pt x="14291" y="8486"/>
                  </a:cubicBezTo>
                  <a:cubicBezTo>
                    <a:pt x="13971" y="9036"/>
                    <a:pt x="13327" y="9356"/>
                    <a:pt x="12693" y="9356"/>
                  </a:cubicBezTo>
                  <a:cubicBezTo>
                    <a:pt x="12398" y="9356"/>
                    <a:pt x="12106" y="9287"/>
                    <a:pt x="11849" y="9140"/>
                  </a:cubicBezTo>
                  <a:cubicBezTo>
                    <a:pt x="11389" y="8891"/>
                    <a:pt x="11044" y="8436"/>
                    <a:pt x="10865" y="7829"/>
                  </a:cubicBezTo>
                  <a:lnTo>
                    <a:pt x="10566" y="6849"/>
                  </a:lnTo>
                  <a:cubicBezTo>
                    <a:pt x="10529" y="6725"/>
                    <a:pt x="10419" y="6642"/>
                    <a:pt x="10290" y="6642"/>
                  </a:cubicBezTo>
                  <a:lnTo>
                    <a:pt x="5203" y="6642"/>
                  </a:lnTo>
                  <a:cubicBezTo>
                    <a:pt x="5074" y="6642"/>
                    <a:pt x="4964" y="6725"/>
                    <a:pt x="4927" y="6849"/>
                  </a:cubicBezTo>
                  <a:lnTo>
                    <a:pt x="4632" y="7829"/>
                  </a:lnTo>
                  <a:cubicBezTo>
                    <a:pt x="4448" y="8436"/>
                    <a:pt x="4108" y="8891"/>
                    <a:pt x="3644" y="9140"/>
                  </a:cubicBezTo>
                  <a:cubicBezTo>
                    <a:pt x="3387" y="9287"/>
                    <a:pt x="3094" y="9356"/>
                    <a:pt x="2800" y="9356"/>
                  </a:cubicBezTo>
                  <a:cubicBezTo>
                    <a:pt x="2166" y="9356"/>
                    <a:pt x="1522" y="9036"/>
                    <a:pt x="1201" y="8486"/>
                  </a:cubicBezTo>
                  <a:cubicBezTo>
                    <a:pt x="925" y="8036"/>
                    <a:pt x="856" y="7475"/>
                    <a:pt x="1003" y="6858"/>
                  </a:cubicBezTo>
                  <a:lnTo>
                    <a:pt x="1362" y="5331"/>
                  </a:lnTo>
                  <a:cubicBezTo>
                    <a:pt x="1592" y="4338"/>
                    <a:pt x="1827" y="3349"/>
                    <a:pt x="2061" y="2355"/>
                  </a:cubicBezTo>
                  <a:cubicBezTo>
                    <a:pt x="2264" y="1486"/>
                    <a:pt x="3078" y="865"/>
                    <a:pt x="4007" y="865"/>
                  </a:cubicBezTo>
                  <a:cubicBezTo>
                    <a:pt x="4014" y="863"/>
                    <a:pt x="4525" y="862"/>
                    <a:pt x="5276" y="862"/>
                  </a:cubicBezTo>
                  <a:close/>
                  <a:moveTo>
                    <a:pt x="7746" y="0"/>
                  </a:moveTo>
                  <a:cubicBezTo>
                    <a:pt x="7605" y="0"/>
                    <a:pt x="7463" y="97"/>
                    <a:pt x="7457" y="290"/>
                  </a:cubicBezTo>
                  <a:lnTo>
                    <a:pt x="4048" y="290"/>
                  </a:lnTo>
                  <a:cubicBezTo>
                    <a:pt x="4032" y="290"/>
                    <a:pt x="4015" y="290"/>
                    <a:pt x="3999" y="290"/>
                  </a:cubicBezTo>
                  <a:cubicBezTo>
                    <a:pt x="2814" y="290"/>
                    <a:pt x="1763" y="1097"/>
                    <a:pt x="1500" y="2222"/>
                  </a:cubicBezTo>
                  <a:cubicBezTo>
                    <a:pt x="1266" y="3215"/>
                    <a:pt x="1031" y="4209"/>
                    <a:pt x="801" y="5202"/>
                  </a:cubicBezTo>
                  <a:cubicBezTo>
                    <a:pt x="548" y="6407"/>
                    <a:pt x="1" y="7672"/>
                    <a:pt x="709" y="8790"/>
                  </a:cubicBezTo>
                  <a:cubicBezTo>
                    <a:pt x="1133" y="9513"/>
                    <a:pt x="1978" y="9933"/>
                    <a:pt x="2811" y="9933"/>
                  </a:cubicBezTo>
                  <a:cubicBezTo>
                    <a:pt x="3198" y="9933"/>
                    <a:pt x="3581" y="9842"/>
                    <a:pt x="3920" y="9650"/>
                  </a:cubicBezTo>
                  <a:cubicBezTo>
                    <a:pt x="4862" y="9140"/>
                    <a:pt x="5134" y="8252"/>
                    <a:pt x="5419" y="7222"/>
                  </a:cubicBezTo>
                  <a:lnTo>
                    <a:pt x="10074" y="7222"/>
                  </a:lnTo>
                  <a:cubicBezTo>
                    <a:pt x="10363" y="8252"/>
                    <a:pt x="10630" y="9140"/>
                    <a:pt x="11573" y="9650"/>
                  </a:cubicBezTo>
                  <a:cubicBezTo>
                    <a:pt x="11923" y="9840"/>
                    <a:pt x="12310" y="9934"/>
                    <a:pt x="12702" y="9934"/>
                  </a:cubicBezTo>
                  <a:cubicBezTo>
                    <a:pt x="12918" y="9934"/>
                    <a:pt x="13136" y="9905"/>
                    <a:pt x="13348" y="9848"/>
                  </a:cubicBezTo>
                  <a:cubicBezTo>
                    <a:pt x="14710" y="9485"/>
                    <a:pt x="15409" y="8118"/>
                    <a:pt x="15050" y="6725"/>
                  </a:cubicBezTo>
                  <a:cubicBezTo>
                    <a:pt x="14710" y="5271"/>
                    <a:pt x="14337" y="3671"/>
                    <a:pt x="13997" y="2222"/>
                  </a:cubicBezTo>
                  <a:cubicBezTo>
                    <a:pt x="13730" y="1095"/>
                    <a:pt x="12681" y="286"/>
                    <a:pt x="11486" y="286"/>
                  </a:cubicBezTo>
                  <a:cubicBezTo>
                    <a:pt x="11472" y="286"/>
                    <a:pt x="11458" y="286"/>
                    <a:pt x="11449" y="290"/>
                  </a:cubicBezTo>
                  <a:lnTo>
                    <a:pt x="8036" y="290"/>
                  </a:lnTo>
                  <a:cubicBezTo>
                    <a:pt x="8029" y="97"/>
                    <a:pt x="7888" y="0"/>
                    <a:pt x="7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4"/>
            <p:cNvSpPr/>
            <p:nvPr/>
          </p:nvSpPr>
          <p:spPr>
            <a:xfrm>
              <a:off x="3378618" y="3189118"/>
              <a:ext cx="65537" cy="62328"/>
            </a:xfrm>
            <a:custGeom>
              <a:avLst/>
              <a:gdLst/>
              <a:ahLst/>
              <a:cxnLst/>
              <a:rect l="l" t="t" r="r" b="b"/>
              <a:pathLst>
                <a:path w="2430" h="2311" extrusionOk="0">
                  <a:moveTo>
                    <a:pt x="1185" y="0"/>
                  </a:moveTo>
                  <a:cubicBezTo>
                    <a:pt x="1023" y="0"/>
                    <a:pt x="893" y="130"/>
                    <a:pt x="893" y="288"/>
                  </a:cubicBezTo>
                  <a:lnTo>
                    <a:pt x="893" y="867"/>
                  </a:lnTo>
                  <a:lnTo>
                    <a:pt x="323" y="867"/>
                  </a:lnTo>
                  <a:cubicBezTo>
                    <a:pt x="175" y="867"/>
                    <a:pt x="47" y="969"/>
                    <a:pt x="28" y="1111"/>
                  </a:cubicBezTo>
                  <a:cubicBezTo>
                    <a:pt x="1" y="1291"/>
                    <a:pt x="139" y="1447"/>
                    <a:pt x="313" y="1447"/>
                  </a:cubicBezTo>
                  <a:lnTo>
                    <a:pt x="893" y="1447"/>
                  </a:lnTo>
                  <a:lnTo>
                    <a:pt x="893" y="2013"/>
                  </a:lnTo>
                  <a:cubicBezTo>
                    <a:pt x="893" y="2160"/>
                    <a:pt x="994" y="2289"/>
                    <a:pt x="1137" y="2307"/>
                  </a:cubicBezTo>
                  <a:cubicBezTo>
                    <a:pt x="1152" y="2309"/>
                    <a:pt x="1168" y="2311"/>
                    <a:pt x="1182" y="2311"/>
                  </a:cubicBezTo>
                  <a:cubicBezTo>
                    <a:pt x="1341" y="2311"/>
                    <a:pt x="1468" y="2182"/>
                    <a:pt x="1468" y="2022"/>
                  </a:cubicBezTo>
                  <a:lnTo>
                    <a:pt x="1468" y="1447"/>
                  </a:lnTo>
                  <a:lnTo>
                    <a:pt x="2047" y="1447"/>
                  </a:lnTo>
                  <a:cubicBezTo>
                    <a:pt x="2429" y="1429"/>
                    <a:pt x="2429" y="881"/>
                    <a:pt x="2047" y="867"/>
                  </a:cubicBezTo>
                  <a:lnTo>
                    <a:pt x="1468" y="867"/>
                  </a:lnTo>
                  <a:lnTo>
                    <a:pt x="1468" y="297"/>
                  </a:lnTo>
                  <a:cubicBezTo>
                    <a:pt x="1468" y="154"/>
                    <a:pt x="1367" y="26"/>
                    <a:pt x="1224" y="3"/>
                  </a:cubicBezTo>
                  <a:cubicBezTo>
                    <a:pt x="1211" y="1"/>
                    <a:pt x="1198" y="0"/>
                    <a:pt x="1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4"/>
            <p:cNvSpPr/>
            <p:nvPr/>
          </p:nvSpPr>
          <p:spPr>
            <a:xfrm>
              <a:off x="3599174" y="3189118"/>
              <a:ext cx="65402" cy="62328"/>
            </a:xfrm>
            <a:custGeom>
              <a:avLst/>
              <a:gdLst/>
              <a:ahLst/>
              <a:cxnLst/>
              <a:rect l="l" t="t" r="r" b="b"/>
              <a:pathLst>
                <a:path w="2425" h="2311" extrusionOk="0">
                  <a:moveTo>
                    <a:pt x="1180" y="0"/>
                  </a:moveTo>
                  <a:cubicBezTo>
                    <a:pt x="1018" y="0"/>
                    <a:pt x="888" y="130"/>
                    <a:pt x="888" y="288"/>
                  </a:cubicBezTo>
                  <a:lnTo>
                    <a:pt x="888" y="867"/>
                  </a:lnTo>
                  <a:lnTo>
                    <a:pt x="318" y="867"/>
                  </a:lnTo>
                  <a:cubicBezTo>
                    <a:pt x="175" y="867"/>
                    <a:pt x="47" y="969"/>
                    <a:pt x="24" y="1111"/>
                  </a:cubicBezTo>
                  <a:cubicBezTo>
                    <a:pt x="1" y="1291"/>
                    <a:pt x="139" y="1447"/>
                    <a:pt x="309" y="1447"/>
                  </a:cubicBezTo>
                  <a:lnTo>
                    <a:pt x="888" y="1447"/>
                  </a:lnTo>
                  <a:lnTo>
                    <a:pt x="888" y="2013"/>
                  </a:lnTo>
                  <a:cubicBezTo>
                    <a:pt x="888" y="2160"/>
                    <a:pt x="989" y="2289"/>
                    <a:pt x="1132" y="2307"/>
                  </a:cubicBezTo>
                  <a:cubicBezTo>
                    <a:pt x="1147" y="2309"/>
                    <a:pt x="1163" y="2311"/>
                    <a:pt x="1178" y="2311"/>
                  </a:cubicBezTo>
                  <a:cubicBezTo>
                    <a:pt x="1337" y="2311"/>
                    <a:pt x="1468" y="2182"/>
                    <a:pt x="1468" y="2022"/>
                  </a:cubicBezTo>
                  <a:lnTo>
                    <a:pt x="1468" y="1447"/>
                  </a:lnTo>
                  <a:lnTo>
                    <a:pt x="2043" y="1447"/>
                  </a:lnTo>
                  <a:cubicBezTo>
                    <a:pt x="2424" y="1429"/>
                    <a:pt x="2424" y="881"/>
                    <a:pt x="2043" y="867"/>
                  </a:cubicBezTo>
                  <a:lnTo>
                    <a:pt x="1468" y="867"/>
                  </a:lnTo>
                  <a:lnTo>
                    <a:pt x="1468" y="297"/>
                  </a:lnTo>
                  <a:cubicBezTo>
                    <a:pt x="1468" y="154"/>
                    <a:pt x="1362" y="26"/>
                    <a:pt x="1219" y="3"/>
                  </a:cubicBezTo>
                  <a:cubicBezTo>
                    <a:pt x="1206" y="1"/>
                    <a:pt x="1193" y="0"/>
                    <a:pt x="1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4"/>
            <p:cNvSpPr/>
            <p:nvPr/>
          </p:nvSpPr>
          <p:spPr>
            <a:xfrm>
              <a:off x="3468318" y="3041056"/>
              <a:ext cx="107152" cy="33901"/>
            </a:xfrm>
            <a:custGeom>
              <a:avLst/>
              <a:gdLst/>
              <a:ahLst/>
              <a:cxnLst/>
              <a:rect l="l" t="t" r="r" b="b"/>
              <a:pathLst>
                <a:path w="3973" h="1257" extrusionOk="0">
                  <a:moveTo>
                    <a:pt x="1950" y="1"/>
                  </a:moveTo>
                  <a:cubicBezTo>
                    <a:pt x="1256" y="1"/>
                    <a:pt x="603" y="272"/>
                    <a:pt x="111" y="764"/>
                  </a:cubicBezTo>
                  <a:cubicBezTo>
                    <a:pt x="0" y="875"/>
                    <a:pt x="0" y="1059"/>
                    <a:pt x="111" y="1174"/>
                  </a:cubicBezTo>
                  <a:cubicBezTo>
                    <a:pt x="168" y="1229"/>
                    <a:pt x="243" y="1257"/>
                    <a:pt x="317" y="1257"/>
                  </a:cubicBezTo>
                  <a:cubicBezTo>
                    <a:pt x="391" y="1257"/>
                    <a:pt x="465" y="1229"/>
                    <a:pt x="520" y="1174"/>
                  </a:cubicBezTo>
                  <a:cubicBezTo>
                    <a:pt x="902" y="792"/>
                    <a:pt x="1412" y="580"/>
                    <a:pt x="1950" y="580"/>
                  </a:cubicBezTo>
                  <a:cubicBezTo>
                    <a:pt x="2493" y="580"/>
                    <a:pt x="2999" y="792"/>
                    <a:pt x="3381" y="1174"/>
                  </a:cubicBezTo>
                  <a:cubicBezTo>
                    <a:pt x="3436" y="1229"/>
                    <a:pt x="3509" y="1257"/>
                    <a:pt x="3588" y="1257"/>
                  </a:cubicBezTo>
                  <a:cubicBezTo>
                    <a:pt x="3589" y="1257"/>
                    <a:pt x="3591" y="1257"/>
                    <a:pt x="3593" y="1257"/>
                  </a:cubicBezTo>
                  <a:cubicBezTo>
                    <a:pt x="3838" y="1257"/>
                    <a:pt x="3973" y="943"/>
                    <a:pt x="3790" y="764"/>
                  </a:cubicBezTo>
                  <a:cubicBezTo>
                    <a:pt x="3298" y="272"/>
                    <a:pt x="2645" y="1"/>
                    <a:pt x="19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4"/>
            <p:cNvSpPr/>
            <p:nvPr/>
          </p:nvSpPr>
          <p:spPr>
            <a:xfrm>
              <a:off x="3487925" y="3072394"/>
              <a:ext cx="65483" cy="24651"/>
            </a:xfrm>
            <a:custGeom>
              <a:avLst/>
              <a:gdLst/>
              <a:ahLst/>
              <a:cxnLst/>
              <a:rect l="l" t="t" r="r" b="b"/>
              <a:pathLst>
                <a:path w="2428" h="914" extrusionOk="0">
                  <a:moveTo>
                    <a:pt x="1223" y="0"/>
                  </a:moveTo>
                  <a:cubicBezTo>
                    <a:pt x="847" y="0"/>
                    <a:pt x="471" y="141"/>
                    <a:pt x="202" y="421"/>
                  </a:cubicBezTo>
                  <a:cubicBezTo>
                    <a:pt x="1" y="633"/>
                    <a:pt x="185" y="913"/>
                    <a:pt x="408" y="913"/>
                  </a:cubicBezTo>
                  <a:cubicBezTo>
                    <a:pt x="475" y="913"/>
                    <a:pt x="546" y="887"/>
                    <a:pt x="612" y="826"/>
                  </a:cubicBezTo>
                  <a:cubicBezTo>
                    <a:pt x="773" y="665"/>
                    <a:pt x="993" y="573"/>
                    <a:pt x="1223" y="573"/>
                  </a:cubicBezTo>
                  <a:cubicBezTo>
                    <a:pt x="1458" y="573"/>
                    <a:pt x="1674" y="665"/>
                    <a:pt x="1835" y="826"/>
                  </a:cubicBezTo>
                  <a:cubicBezTo>
                    <a:pt x="1895" y="886"/>
                    <a:pt x="1968" y="913"/>
                    <a:pt x="2042" y="913"/>
                  </a:cubicBezTo>
                  <a:cubicBezTo>
                    <a:pt x="2044" y="913"/>
                    <a:pt x="2045" y="913"/>
                    <a:pt x="2047" y="913"/>
                  </a:cubicBezTo>
                  <a:cubicBezTo>
                    <a:pt x="2292" y="913"/>
                    <a:pt x="2427" y="595"/>
                    <a:pt x="2244" y="421"/>
                  </a:cubicBezTo>
                  <a:cubicBezTo>
                    <a:pt x="1975" y="141"/>
                    <a:pt x="1599" y="0"/>
                    <a:pt x="1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4"/>
            <p:cNvSpPr/>
            <p:nvPr/>
          </p:nvSpPr>
          <p:spPr>
            <a:xfrm>
              <a:off x="3425005" y="3249205"/>
              <a:ext cx="62436" cy="72468"/>
            </a:xfrm>
            <a:custGeom>
              <a:avLst/>
              <a:gdLst/>
              <a:ahLst/>
              <a:cxnLst/>
              <a:rect l="l" t="t" r="r" b="b"/>
              <a:pathLst>
                <a:path w="2315" h="2687" extrusionOk="0">
                  <a:moveTo>
                    <a:pt x="1160" y="2687"/>
                  </a:moveTo>
                  <a:cubicBezTo>
                    <a:pt x="1795" y="2687"/>
                    <a:pt x="2314" y="2167"/>
                    <a:pt x="2314" y="1528"/>
                  </a:cubicBezTo>
                  <a:cubicBezTo>
                    <a:pt x="2255" y="1"/>
                    <a:pt x="61" y="1"/>
                    <a:pt x="1" y="1528"/>
                  </a:cubicBezTo>
                  <a:cubicBezTo>
                    <a:pt x="1" y="2167"/>
                    <a:pt x="521" y="2687"/>
                    <a:pt x="1160" y="26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4"/>
            <p:cNvSpPr/>
            <p:nvPr/>
          </p:nvSpPr>
          <p:spPr>
            <a:xfrm>
              <a:off x="3554405" y="3249205"/>
              <a:ext cx="62409" cy="72468"/>
            </a:xfrm>
            <a:custGeom>
              <a:avLst/>
              <a:gdLst/>
              <a:ahLst/>
              <a:cxnLst/>
              <a:rect l="l" t="t" r="r" b="b"/>
              <a:pathLst>
                <a:path w="2314" h="2687" extrusionOk="0">
                  <a:moveTo>
                    <a:pt x="1159" y="2687"/>
                  </a:moveTo>
                  <a:cubicBezTo>
                    <a:pt x="1794" y="2687"/>
                    <a:pt x="2314" y="2167"/>
                    <a:pt x="2314" y="1528"/>
                  </a:cubicBezTo>
                  <a:cubicBezTo>
                    <a:pt x="2254" y="1"/>
                    <a:pt x="60" y="1"/>
                    <a:pt x="0" y="1528"/>
                  </a:cubicBezTo>
                  <a:cubicBezTo>
                    <a:pt x="0" y="2167"/>
                    <a:pt x="520" y="2687"/>
                    <a:pt x="1159" y="26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74"/>
          <p:cNvGrpSpPr/>
          <p:nvPr/>
        </p:nvGrpSpPr>
        <p:grpSpPr>
          <a:xfrm>
            <a:off x="1217400" y="2354702"/>
            <a:ext cx="425641" cy="391873"/>
            <a:chOff x="1217400" y="2430902"/>
            <a:chExt cx="425641" cy="391873"/>
          </a:xfrm>
        </p:grpSpPr>
        <p:sp>
          <p:nvSpPr>
            <p:cNvPr id="5329" name="Google Shape;5329;p74"/>
            <p:cNvSpPr/>
            <p:nvPr/>
          </p:nvSpPr>
          <p:spPr>
            <a:xfrm>
              <a:off x="1310309" y="2729210"/>
              <a:ext cx="217486" cy="46793"/>
            </a:xfrm>
            <a:custGeom>
              <a:avLst/>
              <a:gdLst/>
              <a:ahLst/>
              <a:cxnLst/>
              <a:rect l="l" t="t" r="r" b="b"/>
              <a:pathLst>
                <a:path w="8064" h="1735" extrusionOk="0">
                  <a:moveTo>
                    <a:pt x="8063" y="1"/>
                  </a:moveTo>
                  <a:lnTo>
                    <a:pt x="0" y="1"/>
                  </a:lnTo>
                  <a:cubicBezTo>
                    <a:pt x="516" y="438"/>
                    <a:pt x="516" y="1298"/>
                    <a:pt x="0" y="1735"/>
                  </a:cubicBezTo>
                  <a:lnTo>
                    <a:pt x="8063" y="1735"/>
                  </a:lnTo>
                  <a:cubicBezTo>
                    <a:pt x="7544" y="1298"/>
                    <a:pt x="7544" y="438"/>
                    <a:pt x="80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4"/>
            <p:cNvSpPr/>
            <p:nvPr/>
          </p:nvSpPr>
          <p:spPr>
            <a:xfrm>
              <a:off x="1217400" y="2462779"/>
              <a:ext cx="425641" cy="359996"/>
            </a:xfrm>
            <a:custGeom>
              <a:avLst/>
              <a:gdLst/>
              <a:ahLst/>
              <a:cxnLst/>
              <a:rect l="l" t="t" r="r" b="b"/>
              <a:pathLst>
                <a:path w="15782" h="13348" extrusionOk="0">
                  <a:moveTo>
                    <a:pt x="3744" y="3151"/>
                  </a:moveTo>
                  <a:lnTo>
                    <a:pt x="3602" y="6817"/>
                  </a:lnTo>
                  <a:lnTo>
                    <a:pt x="2682" y="6817"/>
                  </a:lnTo>
                  <a:cubicBezTo>
                    <a:pt x="2521" y="6817"/>
                    <a:pt x="2392" y="6688"/>
                    <a:pt x="2392" y="6527"/>
                  </a:cubicBezTo>
                  <a:lnTo>
                    <a:pt x="2392" y="3436"/>
                  </a:lnTo>
                  <a:cubicBezTo>
                    <a:pt x="2392" y="3280"/>
                    <a:pt x="2521" y="3151"/>
                    <a:pt x="2682" y="3151"/>
                  </a:cubicBezTo>
                  <a:close/>
                  <a:moveTo>
                    <a:pt x="12272" y="3151"/>
                  </a:moveTo>
                  <a:cubicBezTo>
                    <a:pt x="12433" y="3151"/>
                    <a:pt x="12562" y="3280"/>
                    <a:pt x="12562" y="3436"/>
                  </a:cubicBezTo>
                  <a:lnTo>
                    <a:pt x="12562" y="6527"/>
                  </a:lnTo>
                  <a:cubicBezTo>
                    <a:pt x="12562" y="6688"/>
                    <a:pt x="12433" y="6817"/>
                    <a:pt x="12272" y="6817"/>
                  </a:cubicBezTo>
                  <a:lnTo>
                    <a:pt x="11347" y="6817"/>
                  </a:lnTo>
                  <a:lnTo>
                    <a:pt x="11205" y="3151"/>
                  </a:lnTo>
                  <a:close/>
                  <a:moveTo>
                    <a:pt x="3593" y="7396"/>
                  </a:moveTo>
                  <a:lnTo>
                    <a:pt x="3560" y="8146"/>
                  </a:lnTo>
                  <a:lnTo>
                    <a:pt x="2972" y="8146"/>
                  </a:lnTo>
                  <a:lnTo>
                    <a:pt x="2972" y="7396"/>
                  </a:lnTo>
                  <a:close/>
                  <a:moveTo>
                    <a:pt x="11982" y="7396"/>
                  </a:moveTo>
                  <a:lnTo>
                    <a:pt x="11982" y="8146"/>
                  </a:lnTo>
                  <a:lnTo>
                    <a:pt x="11393" y="8146"/>
                  </a:lnTo>
                  <a:lnTo>
                    <a:pt x="11361" y="7396"/>
                  </a:lnTo>
                  <a:close/>
                  <a:moveTo>
                    <a:pt x="12272" y="8726"/>
                  </a:moveTo>
                  <a:cubicBezTo>
                    <a:pt x="13353" y="8726"/>
                    <a:pt x="14240" y="9576"/>
                    <a:pt x="14291" y="10648"/>
                  </a:cubicBezTo>
                  <a:cubicBezTo>
                    <a:pt x="14346" y="11807"/>
                    <a:pt x="13399" y="12768"/>
                    <a:pt x="12240" y="12768"/>
                  </a:cubicBezTo>
                  <a:lnTo>
                    <a:pt x="2682" y="12768"/>
                  </a:lnTo>
                  <a:cubicBezTo>
                    <a:pt x="5" y="12667"/>
                    <a:pt x="1" y="8827"/>
                    <a:pt x="2682" y="8726"/>
                  </a:cubicBezTo>
                  <a:close/>
                  <a:moveTo>
                    <a:pt x="4706" y="0"/>
                  </a:moveTo>
                  <a:cubicBezTo>
                    <a:pt x="4237" y="0"/>
                    <a:pt x="3855" y="378"/>
                    <a:pt x="3836" y="860"/>
                  </a:cubicBezTo>
                  <a:lnTo>
                    <a:pt x="3772" y="2544"/>
                  </a:lnTo>
                  <a:lnTo>
                    <a:pt x="2682" y="2544"/>
                  </a:lnTo>
                  <a:cubicBezTo>
                    <a:pt x="2204" y="2544"/>
                    <a:pt x="1813" y="2930"/>
                    <a:pt x="1813" y="3409"/>
                  </a:cubicBezTo>
                  <a:lnTo>
                    <a:pt x="1813" y="6522"/>
                  </a:lnTo>
                  <a:cubicBezTo>
                    <a:pt x="1813" y="6900"/>
                    <a:pt x="2056" y="7221"/>
                    <a:pt x="2392" y="7341"/>
                  </a:cubicBezTo>
                  <a:lnTo>
                    <a:pt x="2392" y="8155"/>
                  </a:lnTo>
                  <a:cubicBezTo>
                    <a:pt x="1072" y="8302"/>
                    <a:pt x="51" y="9443"/>
                    <a:pt x="83" y="10809"/>
                  </a:cubicBezTo>
                  <a:cubicBezTo>
                    <a:pt x="115" y="12203"/>
                    <a:pt x="1321" y="13348"/>
                    <a:pt x="2714" y="13348"/>
                  </a:cubicBezTo>
                  <a:lnTo>
                    <a:pt x="12272" y="13348"/>
                  </a:lnTo>
                  <a:cubicBezTo>
                    <a:pt x="15537" y="13251"/>
                    <a:pt x="15781" y="8606"/>
                    <a:pt x="12562" y="8155"/>
                  </a:cubicBezTo>
                  <a:lnTo>
                    <a:pt x="12562" y="7341"/>
                  </a:lnTo>
                  <a:cubicBezTo>
                    <a:pt x="12897" y="7221"/>
                    <a:pt x="13137" y="6900"/>
                    <a:pt x="13137" y="6522"/>
                  </a:cubicBezTo>
                  <a:lnTo>
                    <a:pt x="13137" y="3409"/>
                  </a:lnTo>
                  <a:cubicBezTo>
                    <a:pt x="13137" y="2930"/>
                    <a:pt x="12750" y="2544"/>
                    <a:pt x="12272" y="2544"/>
                  </a:cubicBezTo>
                  <a:lnTo>
                    <a:pt x="11182" y="2544"/>
                  </a:lnTo>
                  <a:lnTo>
                    <a:pt x="11117" y="860"/>
                  </a:lnTo>
                  <a:cubicBezTo>
                    <a:pt x="11099" y="378"/>
                    <a:pt x="10717" y="0"/>
                    <a:pt x="10248" y="0"/>
                  </a:cubicBezTo>
                  <a:lnTo>
                    <a:pt x="9383" y="0"/>
                  </a:lnTo>
                  <a:cubicBezTo>
                    <a:pt x="9264" y="0"/>
                    <a:pt x="9149" y="69"/>
                    <a:pt x="9107" y="184"/>
                  </a:cubicBezTo>
                  <a:cubicBezTo>
                    <a:pt x="9020" y="401"/>
                    <a:pt x="9181" y="607"/>
                    <a:pt x="9388" y="607"/>
                  </a:cubicBezTo>
                  <a:lnTo>
                    <a:pt x="10257" y="607"/>
                  </a:lnTo>
                  <a:cubicBezTo>
                    <a:pt x="10409" y="607"/>
                    <a:pt x="10538" y="741"/>
                    <a:pt x="10547" y="906"/>
                  </a:cubicBezTo>
                  <a:lnTo>
                    <a:pt x="10828" y="8146"/>
                  </a:lnTo>
                  <a:lnTo>
                    <a:pt x="9963" y="8146"/>
                  </a:lnTo>
                  <a:lnTo>
                    <a:pt x="9963" y="7120"/>
                  </a:lnTo>
                  <a:cubicBezTo>
                    <a:pt x="9963" y="6978"/>
                    <a:pt x="9857" y="6849"/>
                    <a:pt x="9715" y="6826"/>
                  </a:cubicBezTo>
                  <a:cubicBezTo>
                    <a:pt x="9701" y="6824"/>
                    <a:pt x="9688" y="6823"/>
                    <a:pt x="9675" y="6823"/>
                  </a:cubicBezTo>
                  <a:cubicBezTo>
                    <a:pt x="9514" y="6823"/>
                    <a:pt x="9383" y="6953"/>
                    <a:pt x="9383" y="7111"/>
                  </a:cubicBezTo>
                  <a:lnTo>
                    <a:pt x="9383" y="8146"/>
                  </a:lnTo>
                  <a:lnTo>
                    <a:pt x="8486" y="8146"/>
                  </a:lnTo>
                  <a:lnTo>
                    <a:pt x="8486" y="7120"/>
                  </a:lnTo>
                  <a:cubicBezTo>
                    <a:pt x="8486" y="6978"/>
                    <a:pt x="8385" y="6849"/>
                    <a:pt x="8243" y="6826"/>
                  </a:cubicBezTo>
                  <a:cubicBezTo>
                    <a:pt x="8230" y="6824"/>
                    <a:pt x="8216" y="6823"/>
                    <a:pt x="8204" y="6823"/>
                  </a:cubicBezTo>
                  <a:cubicBezTo>
                    <a:pt x="8042" y="6823"/>
                    <a:pt x="7912" y="6953"/>
                    <a:pt x="7912" y="7111"/>
                  </a:cubicBezTo>
                  <a:lnTo>
                    <a:pt x="7912" y="8146"/>
                  </a:lnTo>
                  <a:lnTo>
                    <a:pt x="7042" y="8146"/>
                  </a:lnTo>
                  <a:lnTo>
                    <a:pt x="7042" y="7120"/>
                  </a:lnTo>
                  <a:cubicBezTo>
                    <a:pt x="7042" y="6978"/>
                    <a:pt x="6941" y="6849"/>
                    <a:pt x="6798" y="6826"/>
                  </a:cubicBezTo>
                  <a:cubicBezTo>
                    <a:pt x="6785" y="6824"/>
                    <a:pt x="6772" y="6823"/>
                    <a:pt x="6759" y="6823"/>
                  </a:cubicBezTo>
                  <a:cubicBezTo>
                    <a:pt x="6598" y="6823"/>
                    <a:pt x="6467" y="6953"/>
                    <a:pt x="6467" y="7111"/>
                  </a:cubicBezTo>
                  <a:lnTo>
                    <a:pt x="6467" y="8146"/>
                  </a:lnTo>
                  <a:lnTo>
                    <a:pt x="5570" y="8146"/>
                  </a:lnTo>
                  <a:lnTo>
                    <a:pt x="5570" y="7120"/>
                  </a:lnTo>
                  <a:cubicBezTo>
                    <a:pt x="5570" y="6978"/>
                    <a:pt x="5469" y="6849"/>
                    <a:pt x="5322" y="6826"/>
                  </a:cubicBezTo>
                  <a:cubicBezTo>
                    <a:pt x="5309" y="6824"/>
                    <a:pt x="5296" y="6823"/>
                    <a:pt x="5284" y="6823"/>
                  </a:cubicBezTo>
                  <a:cubicBezTo>
                    <a:pt x="5125" y="6823"/>
                    <a:pt x="4991" y="6953"/>
                    <a:pt x="4991" y="7111"/>
                  </a:cubicBezTo>
                  <a:lnTo>
                    <a:pt x="4991" y="8146"/>
                  </a:lnTo>
                  <a:lnTo>
                    <a:pt x="4126" y="8146"/>
                  </a:lnTo>
                  <a:lnTo>
                    <a:pt x="4407" y="906"/>
                  </a:lnTo>
                  <a:cubicBezTo>
                    <a:pt x="4416" y="741"/>
                    <a:pt x="4540" y="607"/>
                    <a:pt x="4697" y="607"/>
                  </a:cubicBezTo>
                  <a:lnTo>
                    <a:pt x="5570" y="607"/>
                  </a:lnTo>
                  <a:cubicBezTo>
                    <a:pt x="5690" y="607"/>
                    <a:pt x="5805" y="539"/>
                    <a:pt x="5846" y="424"/>
                  </a:cubicBezTo>
                  <a:cubicBezTo>
                    <a:pt x="5929" y="207"/>
                    <a:pt x="5773" y="0"/>
                    <a:pt x="5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4"/>
            <p:cNvSpPr/>
            <p:nvPr/>
          </p:nvSpPr>
          <p:spPr>
            <a:xfrm>
              <a:off x="1250518" y="2713352"/>
              <a:ext cx="78051" cy="77728"/>
            </a:xfrm>
            <a:custGeom>
              <a:avLst/>
              <a:gdLst/>
              <a:ahLst/>
              <a:cxnLst/>
              <a:rect l="l" t="t" r="r" b="b"/>
              <a:pathLst>
                <a:path w="2894" h="2882" extrusionOk="0">
                  <a:moveTo>
                    <a:pt x="1447" y="582"/>
                  </a:moveTo>
                  <a:cubicBezTo>
                    <a:pt x="1870" y="582"/>
                    <a:pt x="2293" y="870"/>
                    <a:pt x="2314" y="1444"/>
                  </a:cubicBezTo>
                  <a:cubicBezTo>
                    <a:pt x="2314" y="1923"/>
                    <a:pt x="1928" y="2314"/>
                    <a:pt x="1449" y="2314"/>
                  </a:cubicBezTo>
                  <a:cubicBezTo>
                    <a:pt x="971" y="2314"/>
                    <a:pt x="580" y="1923"/>
                    <a:pt x="580" y="1444"/>
                  </a:cubicBezTo>
                  <a:cubicBezTo>
                    <a:pt x="601" y="870"/>
                    <a:pt x="1024" y="582"/>
                    <a:pt x="1447" y="582"/>
                  </a:cubicBezTo>
                  <a:close/>
                  <a:moveTo>
                    <a:pt x="1449" y="0"/>
                  </a:moveTo>
                  <a:cubicBezTo>
                    <a:pt x="649" y="0"/>
                    <a:pt x="1" y="649"/>
                    <a:pt x="1" y="1444"/>
                  </a:cubicBezTo>
                  <a:cubicBezTo>
                    <a:pt x="37" y="2403"/>
                    <a:pt x="741" y="2881"/>
                    <a:pt x="1446" y="2881"/>
                  </a:cubicBezTo>
                  <a:cubicBezTo>
                    <a:pt x="2151" y="2881"/>
                    <a:pt x="2857" y="2402"/>
                    <a:pt x="2894" y="1444"/>
                  </a:cubicBezTo>
                  <a:cubicBezTo>
                    <a:pt x="2894" y="649"/>
                    <a:pt x="2245"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4"/>
            <p:cNvSpPr/>
            <p:nvPr/>
          </p:nvSpPr>
          <p:spPr>
            <a:xfrm>
              <a:off x="1509532" y="2713352"/>
              <a:ext cx="77916" cy="77728"/>
            </a:xfrm>
            <a:custGeom>
              <a:avLst/>
              <a:gdLst/>
              <a:ahLst/>
              <a:cxnLst/>
              <a:rect l="l" t="t" r="r" b="b"/>
              <a:pathLst>
                <a:path w="2889" h="2882" extrusionOk="0">
                  <a:moveTo>
                    <a:pt x="1444" y="582"/>
                  </a:moveTo>
                  <a:cubicBezTo>
                    <a:pt x="1868" y="582"/>
                    <a:pt x="2291" y="870"/>
                    <a:pt x="2314" y="1444"/>
                  </a:cubicBezTo>
                  <a:cubicBezTo>
                    <a:pt x="2314" y="1923"/>
                    <a:pt x="1923" y="2314"/>
                    <a:pt x="1444" y="2314"/>
                  </a:cubicBezTo>
                  <a:cubicBezTo>
                    <a:pt x="966" y="2314"/>
                    <a:pt x="575" y="1923"/>
                    <a:pt x="575" y="1444"/>
                  </a:cubicBezTo>
                  <a:cubicBezTo>
                    <a:pt x="598" y="870"/>
                    <a:pt x="1021" y="582"/>
                    <a:pt x="1444" y="582"/>
                  </a:cubicBezTo>
                  <a:close/>
                  <a:moveTo>
                    <a:pt x="1444" y="0"/>
                  </a:moveTo>
                  <a:cubicBezTo>
                    <a:pt x="649" y="0"/>
                    <a:pt x="0" y="649"/>
                    <a:pt x="0" y="1444"/>
                  </a:cubicBezTo>
                  <a:cubicBezTo>
                    <a:pt x="37" y="2403"/>
                    <a:pt x="741" y="2881"/>
                    <a:pt x="1445" y="2881"/>
                  </a:cubicBezTo>
                  <a:cubicBezTo>
                    <a:pt x="2150" y="2881"/>
                    <a:pt x="2854" y="2402"/>
                    <a:pt x="2889" y="1444"/>
                  </a:cubicBezTo>
                  <a:cubicBezTo>
                    <a:pt x="2889" y="649"/>
                    <a:pt x="2240" y="0"/>
                    <a:pt x="14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4"/>
            <p:cNvSpPr/>
            <p:nvPr/>
          </p:nvSpPr>
          <p:spPr>
            <a:xfrm>
              <a:off x="1359798" y="2430902"/>
              <a:ext cx="118506" cy="186956"/>
            </a:xfrm>
            <a:custGeom>
              <a:avLst/>
              <a:gdLst/>
              <a:ahLst/>
              <a:cxnLst/>
              <a:rect l="l" t="t" r="r" b="b"/>
              <a:pathLst>
                <a:path w="4394" h="6932" extrusionOk="0">
                  <a:moveTo>
                    <a:pt x="1" y="6200"/>
                  </a:moveTo>
                  <a:lnTo>
                    <a:pt x="1" y="727"/>
                  </a:lnTo>
                  <a:cubicBezTo>
                    <a:pt x="1" y="327"/>
                    <a:pt x="332" y="0"/>
                    <a:pt x="732" y="0"/>
                  </a:cubicBezTo>
                  <a:lnTo>
                    <a:pt x="3662" y="0"/>
                  </a:lnTo>
                  <a:cubicBezTo>
                    <a:pt x="4062" y="0"/>
                    <a:pt x="4393" y="327"/>
                    <a:pt x="4393" y="727"/>
                  </a:cubicBezTo>
                  <a:lnTo>
                    <a:pt x="4393" y="6200"/>
                  </a:lnTo>
                  <a:cubicBezTo>
                    <a:pt x="4393" y="6601"/>
                    <a:pt x="4062" y="6932"/>
                    <a:pt x="3662" y="6932"/>
                  </a:cubicBezTo>
                  <a:lnTo>
                    <a:pt x="732" y="6932"/>
                  </a:lnTo>
                  <a:cubicBezTo>
                    <a:pt x="332" y="6932"/>
                    <a:pt x="1" y="6601"/>
                    <a:pt x="1" y="62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4"/>
            <p:cNvSpPr/>
            <p:nvPr/>
          </p:nvSpPr>
          <p:spPr>
            <a:xfrm>
              <a:off x="1381266" y="2462672"/>
              <a:ext cx="75570" cy="123819"/>
            </a:xfrm>
            <a:custGeom>
              <a:avLst/>
              <a:gdLst/>
              <a:ahLst/>
              <a:cxnLst/>
              <a:rect l="l" t="t" r="r" b="b"/>
              <a:pathLst>
                <a:path w="2802" h="4591" extrusionOk="0">
                  <a:moveTo>
                    <a:pt x="1400" y="3135"/>
                  </a:moveTo>
                  <a:cubicBezTo>
                    <a:pt x="1616" y="3135"/>
                    <a:pt x="1831" y="3281"/>
                    <a:pt x="1840" y="3574"/>
                  </a:cubicBezTo>
                  <a:cubicBezTo>
                    <a:pt x="1840" y="3817"/>
                    <a:pt x="1642" y="4015"/>
                    <a:pt x="1399" y="4015"/>
                  </a:cubicBezTo>
                  <a:cubicBezTo>
                    <a:pt x="1155" y="4015"/>
                    <a:pt x="957" y="3817"/>
                    <a:pt x="957" y="3574"/>
                  </a:cubicBezTo>
                  <a:cubicBezTo>
                    <a:pt x="969" y="3281"/>
                    <a:pt x="1185" y="3135"/>
                    <a:pt x="1400" y="3135"/>
                  </a:cubicBezTo>
                  <a:close/>
                  <a:moveTo>
                    <a:pt x="1399" y="1"/>
                  </a:moveTo>
                  <a:cubicBezTo>
                    <a:pt x="1240" y="1"/>
                    <a:pt x="1113" y="130"/>
                    <a:pt x="1113" y="290"/>
                  </a:cubicBezTo>
                  <a:lnTo>
                    <a:pt x="1113" y="2594"/>
                  </a:lnTo>
                  <a:cubicBezTo>
                    <a:pt x="0" y="2943"/>
                    <a:pt x="221" y="4567"/>
                    <a:pt x="1399" y="4590"/>
                  </a:cubicBezTo>
                  <a:cubicBezTo>
                    <a:pt x="2581" y="4567"/>
                    <a:pt x="2801" y="2943"/>
                    <a:pt x="1688" y="2594"/>
                  </a:cubicBezTo>
                  <a:lnTo>
                    <a:pt x="1688" y="299"/>
                  </a:lnTo>
                  <a:cubicBezTo>
                    <a:pt x="1688" y="152"/>
                    <a:pt x="1587" y="23"/>
                    <a:pt x="1445" y="4"/>
                  </a:cubicBezTo>
                  <a:cubicBezTo>
                    <a:pt x="1429" y="2"/>
                    <a:pt x="1414" y="1"/>
                    <a:pt x="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5" name="Google Shape;5335;p74"/>
          <p:cNvSpPr txBox="1">
            <a:spLocks noGrp="1"/>
          </p:cNvSpPr>
          <p:nvPr>
            <p:ph type="body" idx="4294967295"/>
          </p:nvPr>
        </p:nvSpPr>
        <p:spPr>
          <a:xfrm>
            <a:off x="720000" y="1063350"/>
            <a:ext cx="7704000" cy="3978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that of this template</a:t>
            </a:r>
            <a:endParaRPr sz="1200">
              <a:solidFill>
                <a:schemeClr val="accen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339"/>
        <p:cNvGrpSpPr/>
        <p:nvPr/>
      </p:nvGrpSpPr>
      <p:grpSpPr>
        <a:xfrm>
          <a:off x="0" y="0"/>
          <a:ext cx="0" cy="0"/>
          <a:chOff x="0" y="0"/>
          <a:chExt cx="0" cy="0"/>
        </a:xfrm>
      </p:grpSpPr>
      <p:sp>
        <p:nvSpPr>
          <p:cNvPr id="5340" name="Google Shape;5340;p75"/>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5"/>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grpSp>
        <p:nvGrpSpPr>
          <p:cNvPr id="5342" name="Google Shape;5342;p75"/>
          <p:cNvGrpSpPr/>
          <p:nvPr/>
        </p:nvGrpSpPr>
        <p:grpSpPr>
          <a:xfrm>
            <a:off x="2336786" y="1554699"/>
            <a:ext cx="4471096" cy="2187253"/>
            <a:chOff x="1406975" y="1623250"/>
            <a:chExt cx="6330307" cy="3096776"/>
          </a:xfrm>
        </p:grpSpPr>
        <p:sp>
          <p:nvSpPr>
            <p:cNvPr id="5343" name="Google Shape;5343;p75"/>
            <p:cNvSpPr/>
            <p:nvPr/>
          </p:nvSpPr>
          <p:spPr>
            <a:xfrm>
              <a:off x="3259500" y="1825081"/>
              <a:ext cx="2640062" cy="2642954"/>
            </a:xfrm>
            <a:custGeom>
              <a:avLst/>
              <a:gdLst/>
              <a:ahLst/>
              <a:cxnLst/>
              <a:rect l="l" t="t" r="r" b="b"/>
              <a:pathLst>
                <a:path w="56596" h="56658" extrusionOk="0">
                  <a:moveTo>
                    <a:pt x="28298" y="179"/>
                  </a:moveTo>
                  <a:cubicBezTo>
                    <a:pt x="43803" y="179"/>
                    <a:pt x="56417" y="12802"/>
                    <a:pt x="56417" y="28325"/>
                  </a:cubicBezTo>
                  <a:cubicBezTo>
                    <a:pt x="56417" y="43847"/>
                    <a:pt x="43803" y="56479"/>
                    <a:pt x="28298" y="56479"/>
                  </a:cubicBezTo>
                  <a:cubicBezTo>
                    <a:pt x="12793" y="56479"/>
                    <a:pt x="179" y="43847"/>
                    <a:pt x="179" y="28325"/>
                  </a:cubicBezTo>
                  <a:cubicBezTo>
                    <a:pt x="179" y="12802"/>
                    <a:pt x="12793" y="179"/>
                    <a:pt x="28298" y="179"/>
                  </a:cubicBezTo>
                  <a:close/>
                  <a:moveTo>
                    <a:pt x="28298" y="1"/>
                  </a:moveTo>
                  <a:cubicBezTo>
                    <a:pt x="12695" y="1"/>
                    <a:pt x="1" y="12704"/>
                    <a:pt x="1" y="28325"/>
                  </a:cubicBezTo>
                  <a:cubicBezTo>
                    <a:pt x="1" y="43945"/>
                    <a:pt x="12695" y="56658"/>
                    <a:pt x="28298" y="56658"/>
                  </a:cubicBezTo>
                  <a:cubicBezTo>
                    <a:pt x="43901" y="56658"/>
                    <a:pt x="56596" y="43945"/>
                    <a:pt x="56596" y="28325"/>
                  </a:cubicBezTo>
                  <a:cubicBezTo>
                    <a:pt x="56596" y="12704"/>
                    <a:pt x="43901" y="1"/>
                    <a:pt x="28298"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5"/>
            <p:cNvSpPr/>
            <p:nvPr/>
          </p:nvSpPr>
          <p:spPr>
            <a:xfrm>
              <a:off x="1406975" y="1623250"/>
              <a:ext cx="4644598" cy="2092000"/>
            </a:xfrm>
            <a:custGeom>
              <a:avLst/>
              <a:gdLst/>
              <a:ahLst/>
              <a:cxnLst/>
              <a:rect l="l" t="t" r="r" b="b"/>
              <a:pathLst>
                <a:path w="99568" h="44847" extrusionOk="0">
                  <a:moveTo>
                    <a:pt x="68014" y="1"/>
                  </a:moveTo>
                  <a:cubicBezTo>
                    <a:pt x="60574" y="1"/>
                    <a:pt x="53303" y="2570"/>
                    <a:pt x="47531" y="7245"/>
                  </a:cubicBezTo>
                  <a:cubicBezTo>
                    <a:pt x="41858" y="11830"/>
                    <a:pt x="37852" y="18244"/>
                    <a:pt x="36228" y="25310"/>
                  </a:cubicBezTo>
                  <a:lnTo>
                    <a:pt x="30358" y="25310"/>
                  </a:lnTo>
                  <a:lnTo>
                    <a:pt x="30358" y="38754"/>
                  </a:lnTo>
                  <a:lnTo>
                    <a:pt x="24444" y="44668"/>
                  </a:lnTo>
                  <a:lnTo>
                    <a:pt x="0" y="44668"/>
                  </a:lnTo>
                  <a:lnTo>
                    <a:pt x="0" y="44847"/>
                  </a:lnTo>
                  <a:lnTo>
                    <a:pt x="24524" y="44847"/>
                  </a:lnTo>
                  <a:lnTo>
                    <a:pt x="30537" y="38825"/>
                  </a:lnTo>
                  <a:lnTo>
                    <a:pt x="30537" y="25488"/>
                  </a:lnTo>
                  <a:lnTo>
                    <a:pt x="36371" y="25488"/>
                  </a:lnTo>
                  <a:lnTo>
                    <a:pt x="36389" y="25417"/>
                  </a:lnTo>
                  <a:cubicBezTo>
                    <a:pt x="37986" y="18360"/>
                    <a:pt x="41991" y="11955"/>
                    <a:pt x="47647" y="7379"/>
                  </a:cubicBezTo>
                  <a:cubicBezTo>
                    <a:pt x="53384" y="2740"/>
                    <a:pt x="60619" y="179"/>
                    <a:pt x="68014" y="179"/>
                  </a:cubicBezTo>
                  <a:cubicBezTo>
                    <a:pt x="82761" y="179"/>
                    <a:pt x="95660" y="10144"/>
                    <a:pt x="99389" y="24400"/>
                  </a:cubicBezTo>
                  <a:lnTo>
                    <a:pt x="99568" y="24355"/>
                  </a:lnTo>
                  <a:cubicBezTo>
                    <a:pt x="95821" y="10019"/>
                    <a:pt x="82841" y="1"/>
                    <a:pt x="68014"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5"/>
            <p:cNvSpPr/>
            <p:nvPr/>
          </p:nvSpPr>
          <p:spPr>
            <a:xfrm>
              <a:off x="1406975" y="3846138"/>
              <a:ext cx="264258" cy="8397"/>
            </a:xfrm>
            <a:custGeom>
              <a:avLst/>
              <a:gdLst/>
              <a:ahLst/>
              <a:cxnLst/>
              <a:rect l="l" t="t" r="r" b="b"/>
              <a:pathLst>
                <a:path w="5665" h="180" extrusionOk="0">
                  <a:moveTo>
                    <a:pt x="0" y="1"/>
                  </a:moveTo>
                  <a:lnTo>
                    <a:pt x="0" y="179"/>
                  </a:lnTo>
                  <a:lnTo>
                    <a:pt x="5665" y="179"/>
                  </a:lnTo>
                  <a:lnTo>
                    <a:pt x="566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5"/>
            <p:cNvSpPr/>
            <p:nvPr/>
          </p:nvSpPr>
          <p:spPr>
            <a:xfrm>
              <a:off x="1862177" y="3846138"/>
              <a:ext cx="2016292" cy="650499"/>
            </a:xfrm>
            <a:custGeom>
              <a:avLst/>
              <a:gdLst/>
              <a:ahLst/>
              <a:cxnLst/>
              <a:rect l="l" t="t" r="r" b="b"/>
              <a:pathLst>
                <a:path w="43224" h="13945" extrusionOk="0">
                  <a:moveTo>
                    <a:pt x="1" y="1"/>
                  </a:moveTo>
                  <a:lnTo>
                    <a:pt x="1" y="179"/>
                  </a:lnTo>
                  <a:lnTo>
                    <a:pt x="7887" y="179"/>
                  </a:lnTo>
                  <a:lnTo>
                    <a:pt x="12374" y="4675"/>
                  </a:lnTo>
                  <a:lnTo>
                    <a:pt x="32224" y="4675"/>
                  </a:lnTo>
                  <a:cubicBezTo>
                    <a:pt x="35123" y="8511"/>
                    <a:pt x="38896" y="11714"/>
                    <a:pt x="43143" y="13944"/>
                  </a:cubicBezTo>
                  <a:lnTo>
                    <a:pt x="43223" y="13784"/>
                  </a:lnTo>
                  <a:cubicBezTo>
                    <a:pt x="38995" y="11562"/>
                    <a:pt x="35230" y="8360"/>
                    <a:pt x="32340" y="4533"/>
                  </a:cubicBezTo>
                  <a:lnTo>
                    <a:pt x="32313" y="4497"/>
                  </a:lnTo>
                  <a:lnTo>
                    <a:pt x="12455" y="4497"/>
                  </a:lnTo>
                  <a:lnTo>
                    <a:pt x="795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5"/>
            <p:cNvSpPr/>
            <p:nvPr/>
          </p:nvSpPr>
          <p:spPr>
            <a:xfrm>
              <a:off x="1406975" y="2203320"/>
              <a:ext cx="2129458" cy="1158164"/>
            </a:xfrm>
            <a:custGeom>
              <a:avLst/>
              <a:gdLst/>
              <a:ahLst/>
              <a:cxnLst/>
              <a:rect l="l" t="t" r="r" b="b"/>
              <a:pathLst>
                <a:path w="45650" h="24828" extrusionOk="0">
                  <a:moveTo>
                    <a:pt x="45515" y="1"/>
                  </a:moveTo>
                  <a:cubicBezTo>
                    <a:pt x="40546" y="5532"/>
                    <a:pt x="37799" y="12677"/>
                    <a:pt x="37781" y="20126"/>
                  </a:cubicBezTo>
                  <a:lnTo>
                    <a:pt x="26540" y="20126"/>
                  </a:lnTo>
                  <a:lnTo>
                    <a:pt x="22026" y="24649"/>
                  </a:lnTo>
                  <a:lnTo>
                    <a:pt x="0" y="24649"/>
                  </a:lnTo>
                  <a:lnTo>
                    <a:pt x="0" y="24828"/>
                  </a:lnTo>
                  <a:lnTo>
                    <a:pt x="22106" y="24828"/>
                  </a:lnTo>
                  <a:lnTo>
                    <a:pt x="26620" y="20305"/>
                  </a:lnTo>
                  <a:lnTo>
                    <a:pt x="37959" y="20305"/>
                  </a:lnTo>
                  <a:lnTo>
                    <a:pt x="37959" y="20216"/>
                  </a:lnTo>
                  <a:cubicBezTo>
                    <a:pt x="37959" y="12785"/>
                    <a:pt x="40689" y="5648"/>
                    <a:pt x="45649" y="117"/>
                  </a:cubicBezTo>
                  <a:lnTo>
                    <a:pt x="4551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5"/>
            <p:cNvSpPr/>
            <p:nvPr/>
          </p:nvSpPr>
          <p:spPr>
            <a:xfrm>
              <a:off x="3321070" y="3656808"/>
              <a:ext cx="4416212" cy="901416"/>
            </a:xfrm>
            <a:custGeom>
              <a:avLst/>
              <a:gdLst/>
              <a:ahLst/>
              <a:cxnLst/>
              <a:rect l="l" t="t" r="r" b="b"/>
              <a:pathLst>
                <a:path w="94672" h="19324" extrusionOk="0">
                  <a:moveTo>
                    <a:pt x="66579" y="1"/>
                  </a:moveTo>
                  <a:lnTo>
                    <a:pt x="61128" y="5460"/>
                  </a:lnTo>
                  <a:lnTo>
                    <a:pt x="52180" y="5460"/>
                  </a:lnTo>
                  <a:lnTo>
                    <a:pt x="52153" y="5505"/>
                  </a:lnTo>
                  <a:cubicBezTo>
                    <a:pt x="46578" y="14042"/>
                    <a:pt x="37166" y="19145"/>
                    <a:pt x="26978" y="19145"/>
                  </a:cubicBezTo>
                  <a:cubicBezTo>
                    <a:pt x="21322" y="19145"/>
                    <a:pt x="15809" y="17566"/>
                    <a:pt x="11036" y="14569"/>
                  </a:cubicBezTo>
                  <a:cubicBezTo>
                    <a:pt x="6397" y="11660"/>
                    <a:pt x="2633" y="7539"/>
                    <a:pt x="161" y="2659"/>
                  </a:cubicBezTo>
                  <a:lnTo>
                    <a:pt x="1" y="2739"/>
                  </a:lnTo>
                  <a:cubicBezTo>
                    <a:pt x="2490" y="7655"/>
                    <a:pt x="6272" y="11794"/>
                    <a:pt x="10938" y="14729"/>
                  </a:cubicBezTo>
                  <a:cubicBezTo>
                    <a:pt x="15738" y="17736"/>
                    <a:pt x="21287" y="19324"/>
                    <a:pt x="26978" y="19324"/>
                  </a:cubicBezTo>
                  <a:cubicBezTo>
                    <a:pt x="37211" y="19324"/>
                    <a:pt x="46658" y="14212"/>
                    <a:pt x="52278" y="5639"/>
                  </a:cubicBezTo>
                  <a:lnTo>
                    <a:pt x="61199" y="5639"/>
                  </a:lnTo>
                  <a:lnTo>
                    <a:pt x="66650" y="188"/>
                  </a:lnTo>
                  <a:lnTo>
                    <a:pt x="94671" y="188"/>
                  </a:lnTo>
                  <a:lnTo>
                    <a:pt x="9467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5"/>
            <p:cNvSpPr/>
            <p:nvPr/>
          </p:nvSpPr>
          <p:spPr>
            <a:xfrm>
              <a:off x="3529990" y="1734357"/>
              <a:ext cx="2460282" cy="1412020"/>
            </a:xfrm>
            <a:custGeom>
              <a:avLst/>
              <a:gdLst/>
              <a:ahLst/>
              <a:cxnLst/>
              <a:rect l="l" t="t" r="r" b="b"/>
              <a:pathLst>
                <a:path w="52742" h="30270" extrusionOk="0">
                  <a:moveTo>
                    <a:pt x="22499" y="1"/>
                  </a:moveTo>
                  <a:cubicBezTo>
                    <a:pt x="13926" y="1"/>
                    <a:pt x="5728" y="3667"/>
                    <a:pt x="0" y="10055"/>
                  </a:cubicBezTo>
                  <a:lnTo>
                    <a:pt x="134" y="10171"/>
                  </a:lnTo>
                  <a:cubicBezTo>
                    <a:pt x="5826" y="3819"/>
                    <a:pt x="13980" y="179"/>
                    <a:pt x="22499" y="179"/>
                  </a:cubicBezTo>
                  <a:cubicBezTo>
                    <a:pt x="39074" y="179"/>
                    <a:pt x="52554" y="13677"/>
                    <a:pt x="52554" y="30270"/>
                  </a:cubicBezTo>
                  <a:lnTo>
                    <a:pt x="52741" y="30270"/>
                  </a:lnTo>
                  <a:cubicBezTo>
                    <a:pt x="52741" y="13579"/>
                    <a:pt x="39173" y="1"/>
                    <a:pt x="2249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5"/>
            <p:cNvSpPr/>
            <p:nvPr/>
          </p:nvSpPr>
          <p:spPr>
            <a:xfrm>
              <a:off x="3280723" y="3722577"/>
              <a:ext cx="78694" cy="79114"/>
            </a:xfrm>
            <a:custGeom>
              <a:avLst/>
              <a:gdLst/>
              <a:ahLst/>
              <a:cxnLst/>
              <a:rect l="l" t="t" r="r" b="b"/>
              <a:pathLst>
                <a:path w="1687" h="1696" extrusionOk="0">
                  <a:moveTo>
                    <a:pt x="839" y="0"/>
                  </a:moveTo>
                  <a:cubicBezTo>
                    <a:pt x="375" y="0"/>
                    <a:pt x="1" y="384"/>
                    <a:pt x="1" y="848"/>
                  </a:cubicBezTo>
                  <a:cubicBezTo>
                    <a:pt x="1" y="1312"/>
                    <a:pt x="375" y="1695"/>
                    <a:pt x="839" y="1695"/>
                  </a:cubicBezTo>
                  <a:cubicBezTo>
                    <a:pt x="1312" y="1695"/>
                    <a:pt x="1687" y="1312"/>
                    <a:pt x="1687" y="848"/>
                  </a:cubicBezTo>
                  <a:cubicBezTo>
                    <a:pt x="1687" y="384"/>
                    <a:pt x="1312" y="0"/>
                    <a:pt x="8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5"/>
            <p:cNvSpPr/>
            <p:nvPr/>
          </p:nvSpPr>
          <p:spPr>
            <a:xfrm>
              <a:off x="5946351" y="3104211"/>
              <a:ext cx="78694" cy="79114"/>
            </a:xfrm>
            <a:custGeom>
              <a:avLst/>
              <a:gdLst/>
              <a:ahLst/>
              <a:cxnLst/>
              <a:rect l="l" t="t" r="r" b="b"/>
              <a:pathLst>
                <a:path w="1687" h="1696" extrusionOk="0">
                  <a:moveTo>
                    <a:pt x="839" y="1"/>
                  </a:moveTo>
                  <a:cubicBezTo>
                    <a:pt x="375" y="1"/>
                    <a:pt x="1" y="384"/>
                    <a:pt x="1" y="848"/>
                  </a:cubicBezTo>
                  <a:cubicBezTo>
                    <a:pt x="1" y="1321"/>
                    <a:pt x="375" y="1696"/>
                    <a:pt x="839" y="1696"/>
                  </a:cubicBezTo>
                  <a:cubicBezTo>
                    <a:pt x="1312" y="1696"/>
                    <a:pt x="1687" y="1321"/>
                    <a:pt x="1687" y="848"/>
                  </a:cubicBezTo>
                  <a:cubicBezTo>
                    <a:pt x="1687" y="384"/>
                    <a:pt x="1312"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5"/>
            <p:cNvSpPr/>
            <p:nvPr/>
          </p:nvSpPr>
          <p:spPr>
            <a:xfrm>
              <a:off x="6873453" y="2873695"/>
              <a:ext cx="79114" cy="79114"/>
            </a:xfrm>
            <a:custGeom>
              <a:avLst/>
              <a:gdLst/>
              <a:ahLst/>
              <a:cxnLst/>
              <a:rect l="l" t="t" r="r" b="b"/>
              <a:pathLst>
                <a:path w="1696" h="1696" extrusionOk="0">
                  <a:moveTo>
                    <a:pt x="848" y="0"/>
                  </a:moveTo>
                  <a:cubicBezTo>
                    <a:pt x="384" y="0"/>
                    <a:pt x="1" y="375"/>
                    <a:pt x="1" y="848"/>
                  </a:cubicBezTo>
                  <a:cubicBezTo>
                    <a:pt x="1" y="1312"/>
                    <a:pt x="384" y="1695"/>
                    <a:pt x="848" y="1695"/>
                  </a:cubicBezTo>
                  <a:cubicBezTo>
                    <a:pt x="1312" y="1695"/>
                    <a:pt x="1696" y="1312"/>
                    <a:pt x="1696" y="848"/>
                  </a:cubicBezTo>
                  <a:cubicBezTo>
                    <a:pt x="1696" y="375"/>
                    <a:pt x="1312" y="0"/>
                    <a:pt x="8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5"/>
            <p:cNvSpPr/>
            <p:nvPr/>
          </p:nvSpPr>
          <p:spPr>
            <a:xfrm>
              <a:off x="7182238" y="3187005"/>
              <a:ext cx="79114" cy="79114"/>
            </a:xfrm>
            <a:custGeom>
              <a:avLst/>
              <a:gdLst/>
              <a:ahLst/>
              <a:cxnLst/>
              <a:rect l="l" t="t" r="r" b="b"/>
              <a:pathLst>
                <a:path w="1696" h="1696" extrusionOk="0">
                  <a:moveTo>
                    <a:pt x="848" y="1"/>
                  </a:moveTo>
                  <a:cubicBezTo>
                    <a:pt x="375" y="1"/>
                    <a:pt x="0" y="376"/>
                    <a:pt x="0" y="848"/>
                  </a:cubicBezTo>
                  <a:cubicBezTo>
                    <a:pt x="0" y="1312"/>
                    <a:pt x="375" y="1696"/>
                    <a:pt x="848" y="1696"/>
                  </a:cubicBezTo>
                  <a:cubicBezTo>
                    <a:pt x="1312" y="1696"/>
                    <a:pt x="1695" y="1312"/>
                    <a:pt x="1695" y="848"/>
                  </a:cubicBezTo>
                  <a:cubicBezTo>
                    <a:pt x="1695" y="376"/>
                    <a:pt x="1312" y="1"/>
                    <a:pt x="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5"/>
            <p:cNvSpPr/>
            <p:nvPr/>
          </p:nvSpPr>
          <p:spPr>
            <a:xfrm>
              <a:off x="7182238" y="2514159"/>
              <a:ext cx="79114" cy="79114"/>
            </a:xfrm>
            <a:custGeom>
              <a:avLst/>
              <a:gdLst/>
              <a:ahLst/>
              <a:cxnLst/>
              <a:rect l="l" t="t" r="r" b="b"/>
              <a:pathLst>
                <a:path w="1696" h="1696" extrusionOk="0">
                  <a:moveTo>
                    <a:pt x="848" y="1"/>
                  </a:moveTo>
                  <a:cubicBezTo>
                    <a:pt x="375" y="1"/>
                    <a:pt x="0" y="375"/>
                    <a:pt x="0" y="848"/>
                  </a:cubicBezTo>
                  <a:cubicBezTo>
                    <a:pt x="0" y="1312"/>
                    <a:pt x="375" y="1696"/>
                    <a:pt x="848" y="1696"/>
                  </a:cubicBezTo>
                  <a:cubicBezTo>
                    <a:pt x="1312" y="1696"/>
                    <a:pt x="1695" y="1312"/>
                    <a:pt x="1695" y="848"/>
                  </a:cubicBezTo>
                  <a:cubicBezTo>
                    <a:pt x="1695" y="375"/>
                    <a:pt x="1312" y="1"/>
                    <a:pt x="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5"/>
            <p:cNvSpPr/>
            <p:nvPr/>
          </p:nvSpPr>
          <p:spPr>
            <a:xfrm>
              <a:off x="4526172" y="4641753"/>
              <a:ext cx="106590" cy="65400"/>
            </a:xfrm>
            <a:custGeom>
              <a:avLst/>
              <a:gdLst/>
              <a:ahLst/>
              <a:cxnLst/>
              <a:rect l="l" t="t" r="r" b="b"/>
              <a:pathLst>
                <a:path w="2285" h="1402" extrusionOk="0">
                  <a:moveTo>
                    <a:pt x="0" y="1"/>
                  </a:moveTo>
                  <a:lnTo>
                    <a:pt x="0" y="1401"/>
                  </a:lnTo>
                  <a:lnTo>
                    <a:pt x="2284" y="1401"/>
                  </a:lnTo>
                  <a:lnTo>
                    <a:pt x="22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5"/>
            <p:cNvSpPr/>
            <p:nvPr/>
          </p:nvSpPr>
          <p:spPr>
            <a:xfrm>
              <a:off x="4721332" y="4622209"/>
              <a:ext cx="113633" cy="78694"/>
            </a:xfrm>
            <a:custGeom>
              <a:avLst/>
              <a:gdLst/>
              <a:ahLst/>
              <a:cxnLst/>
              <a:rect l="l" t="t" r="r" b="b"/>
              <a:pathLst>
                <a:path w="2436" h="1687" extrusionOk="0">
                  <a:moveTo>
                    <a:pt x="2257" y="0"/>
                  </a:moveTo>
                  <a:lnTo>
                    <a:pt x="0" y="295"/>
                  </a:lnTo>
                  <a:lnTo>
                    <a:pt x="179" y="1687"/>
                  </a:lnTo>
                  <a:lnTo>
                    <a:pt x="2436" y="1392"/>
                  </a:lnTo>
                  <a:lnTo>
                    <a:pt x="22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5"/>
            <p:cNvSpPr/>
            <p:nvPr/>
          </p:nvSpPr>
          <p:spPr>
            <a:xfrm>
              <a:off x="4913973" y="4577243"/>
              <a:ext cx="119464" cy="90776"/>
            </a:xfrm>
            <a:custGeom>
              <a:avLst/>
              <a:gdLst/>
              <a:ahLst/>
              <a:cxnLst/>
              <a:rect l="l" t="t" r="r" b="b"/>
              <a:pathLst>
                <a:path w="2561" h="1946" extrusionOk="0">
                  <a:moveTo>
                    <a:pt x="2195" y="1"/>
                  </a:moveTo>
                  <a:lnTo>
                    <a:pt x="1" y="590"/>
                  </a:lnTo>
                  <a:lnTo>
                    <a:pt x="358" y="1946"/>
                  </a:lnTo>
                  <a:lnTo>
                    <a:pt x="2561" y="1357"/>
                  </a:lnTo>
                  <a:lnTo>
                    <a:pt x="21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5"/>
            <p:cNvSpPr/>
            <p:nvPr/>
          </p:nvSpPr>
          <p:spPr>
            <a:xfrm>
              <a:off x="5444552" y="4301388"/>
              <a:ext cx="124036" cy="116572"/>
            </a:xfrm>
            <a:custGeom>
              <a:avLst/>
              <a:gdLst/>
              <a:ahLst/>
              <a:cxnLst/>
              <a:rect l="l" t="t" r="r" b="b"/>
              <a:pathLst>
                <a:path w="2659" h="2499" extrusionOk="0">
                  <a:moveTo>
                    <a:pt x="1802" y="0"/>
                  </a:moveTo>
                  <a:lnTo>
                    <a:pt x="0" y="1383"/>
                  </a:lnTo>
                  <a:lnTo>
                    <a:pt x="848" y="2498"/>
                  </a:lnTo>
                  <a:lnTo>
                    <a:pt x="2658" y="1107"/>
                  </a:lnTo>
                  <a:lnTo>
                    <a:pt x="18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5"/>
            <p:cNvSpPr/>
            <p:nvPr/>
          </p:nvSpPr>
          <p:spPr>
            <a:xfrm>
              <a:off x="5595586" y="4167378"/>
              <a:ext cx="121144" cy="121563"/>
            </a:xfrm>
            <a:custGeom>
              <a:avLst/>
              <a:gdLst/>
              <a:ahLst/>
              <a:cxnLst/>
              <a:rect l="l" t="t" r="r" b="b"/>
              <a:pathLst>
                <a:path w="2597" h="2606" extrusionOk="0">
                  <a:moveTo>
                    <a:pt x="1606" y="1"/>
                  </a:moveTo>
                  <a:lnTo>
                    <a:pt x="0" y="1616"/>
                  </a:lnTo>
                  <a:lnTo>
                    <a:pt x="991" y="2606"/>
                  </a:lnTo>
                  <a:lnTo>
                    <a:pt x="2596" y="991"/>
                  </a:lnTo>
                  <a:lnTo>
                    <a:pt x="16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5"/>
            <p:cNvSpPr/>
            <p:nvPr/>
          </p:nvSpPr>
          <p:spPr>
            <a:xfrm>
              <a:off x="5729548" y="4015924"/>
              <a:ext cx="116152" cy="124456"/>
            </a:xfrm>
            <a:custGeom>
              <a:avLst/>
              <a:gdLst/>
              <a:ahLst/>
              <a:cxnLst/>
              <a:rect l="l" t="t" r="r" b="b"/>
              <a:pathLst>
                <a:path w="2490" h="2668" extrusionOk="0">
                  <a:moveTo>
                    <a:pt x="1384" y="1"/>
                  </a:moveTo>
                  <a:lnTo>
                    <a:pt x="1" y="1812"/>
                  </a:lnTo>
                  <a:lnTo>
                    <a:pt x="1107" y="2668"/>
                  </a:lnTo>
                  <a:lnTo>
                    <a:pt x="2490" y="857"/>
                  </a:lnTo>
                  <a:lnTo>
                    <a:pt x="13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5"/>
            <p:cNvSpPr/>
            <p:nvPr/>
          </p:nvSpPr>
          <p:spPr>
            <a:xfrm>
              <a:off x="5935949" y="3671781"/>
              <a:ext cx="100759" cy="123243"/>
            </a:xfrm>
            <a:custGeom>
              <a:avLst/>
              <a:gdLst/>
              <a:ahLst/>
              <a:cxnLst/>
              <a:rect l="l" t="t" r="r" b="b"/>
              <a:pathLst>
                <a:path w="2160" h="2642" extrusionOk="0">
                  <a:moveTo>
                    <a:pt x="866" y="1"/>
                  </a:moveTo>
                  <a:lnTo>
                    <a:pt x="1" y="2106"/>
                  </a:lnTo>
                  <a:lnTo>
                    <a:pt x="1285" y="2642"/>
                  </a:lnTo>
                  <a:lnTo>
                    <a:pt x="2160" y="536"/>
                  </a:lnTo>
                  <a:lnTo>
                    <a:pt x="8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5"/>
            <p:cNvSpPr/>
            <p:nvPr/>
          </p:nvSpPr>
          <p:spPr>
            <a:xfrm>
              <a:off x="6005030" y="3484970"/>
              <a:ext cx="90356" cy="119464"/>
            </a:xfrm>
            <a:custGeom>
              <a:avLst/>
              <a:gdLst/>
              <a:ahLst/>
              <a:cxnLst/>
              <a:rect l="l" t="t" r="r" b="b"/>
              <a:pathLst>
                <a:path w="1937" h="2561" extrusionOk="0">
                  <a:moveTo>
                    <a:pt x="589" y="0"/>
                  </a:moveTo>
                  <a:lnTo>
                    <a:pt x="1" y="2204"/>
                  </a:lnTo>
                  <a:lnTo>
                    <a:pt x="1348" y="2561"/>
                  </a:lnTo>
                  <a:lnTo>
                    <a:pt x="1937" y="357"/>
                  </a:lnTo>
                  <a:lnTo>
                    <a:pt x="5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5"/>
            <p:cNvSpPr/>
            <p:nvPr/>
          </p:nvSpPr>
          <p:spPr>
            <a:xfrm>
              <a:off x="3030663" y="3292282"/>
              <a:ext cx="78275" cy="113680"/>
            </a:xfrm>
            <a:custGeom>
              <a:avLst/>
              <a:gdLst/>
              <a:ahLst/>
              <a:cxnLst/>
              <a:rect l="l" t="t" r="r" b="b"/>
              <a:pathLst>
                <a:path w="1678" h="2437" extrusionOk="0">
                  <a:moveTo>
                    <a:pt x="1383" y="1"/>
                  </a:moveTo>
                  <a:lnTo>
                    <a:pt x="0" y="179"/>
                  </a:lnTo>
                  <a:lnTo>
                    <a:pt x="294" y="2436"/>
                  </a:lnTo>
                  <a:lnTo>
                    <a:pt x="1677" y="2258"/>
                  </a:lnTo>
                  <a:lnTo>
                    <a:pt x="13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5"/>
            <p:cNvSpPr/>
            <p:nvPr/>
          </p:nvSpPr>
          <p:spPr>
            <a:xfrm>
              <a:off x="6049995" y="2894078"/>
              <a:ext cx="78275" cy="114053"/>
            </a:xfrm>
            <a:custGeom>
              <a:avLst/>
              <a:gdLst/>
              <a:ahLst/>
              <a:cxnLst/>
              <a:rect l="l" t="t" r="r" b="b"/>
              <a:pathLst>
                <a:path w="1678" h="2445" extrusionOk="0">
                  <a:moveTo>
                    <a:pt x="1383" y="1"/>
                  </a:moveTo>
                  <a:lnTo>
                    <a:pt x="0" y="188"/>
                  </a:lnTo>
                  <a:lnTo>
                    <a:pt x="295" y="2445"/>
                  </a:lnTo>
                  <a:lnTo>
                    <a:pt x="1677" y="2258"/>
                  </a:lnTo>
                  <a:lnTo>
                    <a:pt x="13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5"/>
            <p:cNvSpPr/>
            <p:nvPr/>
          </p:nvSpPr>
          <p:spPr>
            <a:xfrm>
              <a:off x="3063501" y="3484970"/>
              <a:ext cx="90356" cy="119464"/>
            </a:xfrm>
            <a:custGeom>
              <a:avLst/>
              <a:gdLst/>
              <a:ahLst/>
              <a:cxnLst/>
              <a:rect l="l" t="t" r="r" b="b"/>
              <a:pathLst>
                <a:path w="1937" h="2561" extrusionOk="0">
                  <a:moveTo>
                    <a:pt x="1348" y="0"/>
                  </a:moveTo>
                  <a:lnTo>
                    <a:pt x="1" y="357"/>
                  </a:lnTo>
                  <a:lnTo>
                    <a:pt x="590" y="2561"/>
                  </a:lnTo>
                  <a:lnTo>
                    <a:pt x="1937" y="2204"/>
                  </a:lnTo>
                  <a:lnTo>
                    <a:pt x="13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5"/>
            <p:cNvSpPr/>
            <p:nvPr/>
          </p:nvSpPr>
          <p:spPr>
            <a:xfrm>
              <a:off x="3935282" y="4508209"/>
              <a:ext cx="122823" cy="100712"/>
            </a:xfrm>
            <a:custGeom>
              <a:avLst/>
              <a:gdLst/>
              <a:ahLst/>
              <a:cxnLst/>
              <a:rect l="l" t="t" r="r" b="b"/>
              <a:pathLst>
                <a:path w="2633" h="2159" extrusionOk="0">
                  <a:moveTo>
                    <a:pt x="536" y="0"/>
                  </a:moveTo>
                  <a:lnTo>
                    <a:pt x="0" y="1285"/>
                  </a:lnTo>
                  <a:lnTo>
                    <a:pt x="2097" y="2159"/>
                  </a:lnTo>
                  <a:lnTo>
                    <a:pt x="2632" y="865"/>
                  </a:lnTo>
                  <a:lnTo>
                    <a:pt x="5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5"/>
            <p:cNvSpPr/>
            <p:nvPr/>
          </p:nvSpPr>
          <p:spPr>
            <a:xfrm>
              <a:off x="4323923" y="4622209"/>
              <a:ext cx="113680" cy="78694"/>
            </a:xfrm>
            <a:custGeom>
              <a:avLst/>
              <a:gdLst/>
              <a:ahLst/>
              <a:cxnLst/>
              <a:rect l="l" t="t" r="r" b="b"/>
              <a:pathLst>
                <a:path w="2437" h="1687" extrusionOk="0">
                  <a:moveTo>
                    <a:pt x="179" y="0"/>
                  </a:moveTo>
                  <a:lnTo>
                    <a:pt x="1" y="1392"/>
                  </a:lnTo>
                  <a:lnTo>
                    <a:pt x="2258" y="1687"/>
                  </a:lnTo>
                  <a:lnTo>
                    <a:pt x="2436" y="295"/>
                  </a:lnTo>
                  <a:lnTo>
                    <a:pt x="1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5"/>
            <p:cNvSpPr/>
            <p:nvPr/>
          </p:nvSpPr>
          <p:spPr>
            <a:xfrm>
              <a:off x="2408941" y="4010933"/>
              <a:ext cx="79954" cy="79954"/>
            </a:xfrm>
            <a:custGeom>
              <a:avLst/>
              <a:gdLst/>
              <a:ahLst/>
              <a:cxnLst/>
              <a:rect l="l" t="t" r="r" b="b"/>
              <a:pathLst>
                <a:path w="1714" h="1714" extrusionOk="0">
                  <a:moveTo>
                    <a:pt x="857" y="1"/>
                  </a:moveTo>
                  <a:cubicBezTo>
                    <a:pt x="385" y="1"/>
                    <a:pt x="1" y="384"/>
                    <a:pt x="1" y="857"/>
                  </a:cubicBezTo>
                  <a:cubicBezTo>
                    <a:pt x="1" y="1330"/>
                    <a:pt x="385" y="1713"/>
                    <a:pt x="857" y="1713"/>
                  </a:cubicBezTo>
                  <a:cubicBezTo>
                    <a:pt x="1330" y="1713"/>
                    <a:pt x="1714" y="1330"/>
                    <a:pt x="1714" y="857"/>
                  </a:cubicBezTo>
                  <a:cubicBezTo>
                    <a:pt x="1714" y="384"/>
                    <a:pt x="1330" y="1"/>
                    <a:pt x="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5"/>
            <p:cNvSpPr/>
            <p:nvPr/>
          </p:nvSpPr>
          <p:spPr>
            <a:xfrm>
              <a:off x="2509226" y="3660960"/>
              <a:ext cx="79954" cy="79954"/>
            </a:xfrm>
            <a:custGeom>
              <a:avLst/>
              <a:gdLst/>
              <a:ahLst/>
              <a:cxnLst/>
              <a:rect l="l" t="t" r="r" b="b"/>
              <a:pathLst>
                <a:path w="1714" h="1714" extrusionOk="0">
                  <a:moveTo>
                    <a:pt x="857" y="1"/>
                  </a:moveTo>
                  <a:cubicBezTo>
                    <a:pt x="385" y="1"/>
                    <a:pt x="1" y="385"/>
                    <a:pt x="1" y="857"/>
                  </a:cubicBezTo>
                  <a:cubicBezTo>
                    <a:pt x="1" y="1330"/>
                    <a:pt x="385" y="1714"/>
                    <a:pt x="857" y="1714"/>
                  </a:cubicBezTo>
                  <a:cubicBezTo>
                    <a:pt x="1330" y="1714"/>
                    <a:pt x="1714" y="1330"/>
                    <a:pt x="1714" y="857"/>
                  </a:cubicBezTo>
                  <a:cubicBezTo>
                    <a:pt x="1714" y="385"/>
                    <a:pt x="1330" y="1"/>
                    <a:pt x="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5"/>
            <p:cNvSpPr/>
            <p:nvPr/>
          </p:nvSpPr>
          <p:spPr>
            <a:xfrm>
              <a:off x="2393968" y="3317283"/>
              <a:ext cx="79954" cy="79954"/>
            </a:xfrm>
            <a:custGeom>
              <a:avLst/>
              <a:gdLst/>
              <a:ahLst/>
              <a:cxnLst/>
              <a:rect l="l" t="t" r="r" b="b"/>
              <a:pathLst>
                <a:path w="1714" h="1714" extrusionOk="0">
                  <a:moveTo>
                    <a:pt x="857" y="0"/>
                  </a:moveTo>
                  <a:cubicBezTo>
                    <a:pt x="384" y="0"/>
                    <a:pt x="1" y="384"/>
                    <a:pt x="1" y="857"/>
                  </a:cubicBezTo>
                  <a:cubicBezTo>
                    <a:pt x="1" y="1329"/>
                    <a:pt x="384" y="1713"/>
                    <a:pt x="857" y="1713"/>
                  </a:cubicBezTo>
                  <a:cubicBezTo>
                    <a:pt x="1330" y="1713"/>
                    <a:pt x="1714" y="1329"/>
                    <a:pt x="1714" y="857"/>
                  </a:cubicBezTo>
                  <a:cubicBezTo>
                    <a:pt x="1714" y="384"/>
                    <a:pt x="1330" y="0"/>
                    <a:pt x="8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5"/>
            <p:cNvSpPr/>
            <p:nvPr/>
          </p:nvSpPr>
          <p:spPr>
            <a:xfrm>
              <a:off x="2393968" y="2850792"/>
              <a:ext cx="79954" cy="79954"/>
            </a:xfrm>
            <a:custGeom>
              <a:avLst/>
              <a:gdLst/>
              <a:ahLst/>
              <a:cxnLst/>
              <a:rect l="l" t="t" r="r" b="b"/>
              <a:pathLst>
                <a:path w="1714" h="1714" extrusionOk="0">
                  <a:moveTo>
                    <a:pt x="857" y="1"/>
                  </a:moveTo>
                  <a:cubicBezTo>
                    <a:pt x="384" y="1"/>
                    <a:pt x="1" y="384"/>
                    <a:pt x="1" y="857"/>
                  </a:cubicBezTo>
                  <a:cubicBezTo>
                    <a:pt x="1" y="1330"/>
                    <a:pt x="384" y="1714"/>
                    <a:pt x="857" y="1714"/>
                  </a:cubicBezTo>
                  <a:cubicBezTo>
                    <a:pt x="1330" y="1714"/>
                    <a:pt x="1714" y="1330"/>
                    <a:pt x="1714" y="857"/>
                  </a:cubicBezTo>
                  <a:cubicBezTo>
                    <a:pt x="1714" y="384"/>
                    <a:pt x="1330" y="1"/>
                    <a:pt x="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5"/>
            <p:cNvSpPr/>
            <p:nvPr/>
          </p:nvSpPr>
          <p:spPr>
            <a:xfrm>
              <a:off x="2783448" y="3388836"/>
              <a:ext cx="79954" cy="79954"/>
            </a:xfrm>
            <a:custGeom>
              <a:avLst/>
              <a:gdLst/>
              <a:ahLst/>
              <a:cxnLst/>
              <a:rect l="l" t="t" r="r" b="b"/>
              <a:pathLst>
                <a:path w="1714" h="1714" extrusionOk="0">
                  <a:moveTo>
                    <a:pt x="857" y="1"/>
                  </a:moveTo>
                  <a:cubicBezTo>
                    <a:pt x="385" y="1"/>
                    <a:pt x="1" y="384"/>
                    <a:pt x="1" y="857"/>
                  </a:cubicBezTo>
                  <a:cubicBezTo>
                    <a:pt x="1" y="1330"/>
                    <a:pt x="385" y="1713"/>
                    <a:pt x="857" y="1713"/>
                  </a:cubicBezTo>
                  <a:cubicBezTo>
                    <a:pt x="1330" y="1713"/>
                    <a:pt x="1714" y="1330"/>
                    <a:pt x="1714" y="857"/>
                  </a:cubicBezTo>
                  <a:cubicBezTo>
                    <a:pt x="1714" y="384"/>
                    <a:pt x="1330" y="1"/>
                    <a:pt x="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5"/>
            <p:cNvSpPr/>
            <p:nvPr/>
          </p:nvSpPr>
          <p:spPr>
            <a:xfrm>
              <a:off x="2788859" y="2767578"/>
              <a:ext cx="79954" cy="79954"/>
            </a:xfrm>
            <a:custGeom>
              <a:avLst/>
              <a:gdLst/>
              <a:ahLst/>
              <a:cxnLst/>
              <a:rect l="l" t="t" r="r" b="b"/>
              <a:pathLst>
                <a:path w="1714" h="1714" extrusionOk="0">
                  <a:moveTo>
                    <a:pt x="857" y="1"/>
                  </a:moveTo>
                  <a:cubicBezTo>
                    <a:pt x="384" y="1"/>
                    <a:pt x="1" y="384"/>
                    <a:pt x="1" y="857"/>
                  </a:cubicBezTo>
                  <a:cubicBezTo>
                    <a:pt x="1" y="1330"/>
                    <a:pt x="384" y="1713"/>
                    <a:pt x="857" y="1713"/>
                  </a:cubicBezTo>
                  <a:cubicBezTo>
                    <a:pt x="1330" y="1713"/>
                    <a:pt x="1714" y="1330"/>
                    <a:pt x="1714" y="857"/>
                  </a:cubicBezTo>
                  <a:cubicBezTo>
                    <a:pt x="1714" y="384"/>
                    <a:pt x="1330" y="1"/>
                    <a:pt x="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5"/>
            <p:cNvSpPr/>
            <p:nvPr/>
          </p:nvSpPr>
          <p:spPr>
            <a:xfrm>
              <a:off x="1406975" y="2894918"/>
              <a:ext cx="1243063" cy="254322"/>
            </a:xfrm>
            <a:custGeom>
              <a:avLst/>
              <a:gdLst/>
              <a:ahLst/>
              <a:cxnLst/>
              <a:rect l="l" t="t" r="r" b="b"/>
              <a:pathLst>
                <a:path w="26648" h="5452" extrusionOk="0">
                  <a:moveTo>
                    <a:pt x="0" y="0"/>
                  </a:moveTo>
                  <a:lnTo>
                    <a:pt x="0" y="179"/>
                  </a:lnTo>
                  <a:lnTo>
                    <a:pt x="22026" y="179"/>
                  </a:lnTo>
                  <a:lnTo>
                    <a:pt x="26513" y="5451"/>
                  </a:lnTo>
                  <a:lnTo>
                    <a:pt x="26647" y="5335"/>
                  </a:lnTo>
                  <a:lnTo>
                    <a:pt x="22133" y="36"/>
                  </a:lnTo>
                  <a:lnTo>
                    <a:pt x="2210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5"/>
            <p:cNvSpPr/>
            <p:nvPr/>
          </p:nvSpPr>
          <p:spPr>
            <a:xfrm>
              <a:off x="2410620" y="2384348"/>
              <a:ext cx="229366" cy="229319"/>
            </a:xfrm>
            <a:custGeom>
              <a:avLst/>
              <a:gdLst/>
              <a:ahLst/>
              <a:cxnLst/>
              <a:rect l="l" t="t" r="r" b="b"/>
              <a:pathLst>
                <a:path w="4917" h="4916" extrusionOk="0">
                  <a:moveTo>
                    <a:pt x="2454" y="179"/>
                  </a:moveTo>
                  <a:cubicBezTo>
                    <a:pt x="3712" y="179"/>
                    <a:pt x="4729" y="1205"/>
                    <a:pt x="4729" y="2454"/>
                  </a:cubicBezTo>
                  <a:cubicBezTo>
                    <a:pt x="4729" y="3711"/>
                    <a:pt x="3712" y="4737"/>
                    <a:pt x="2454" y="4737"/>
                  </a:cubicBezTo>
                  <a:cubicBezTo>
                    <a:pt x="1205" y="4737"/>
                    <a:pt x="188" y="3711"/>
                    <a:pt x="188" y="2454"/>
                  </a:cubicBezTo>
                  <a:cubicBezTo>
                    <a:pt x="188" y="1205"/>
                    <a:pt x="1205" y="179"/>
                    <a:pt x="2454" y="179"/>
                  </a:cubicBezTo>
                  <a:close/>
                  <a:moveTo>
                    <a:pt x="2454" y="0"/>
                  </a:moveTo>
                  <a:cubicBezTo>
                    <a:pt x="1107" y="0"/>
                    <a:pt x="1" y="1098"/>
                    <a:pt x="1" y="2454"/>
                  </a:cubicBezTo>
                  <a:cubicBezTo>
                    <a:pt x="1" y="3810"/>
                    <a:pt x="1107" y="4916"/>
                    <a:pt x="2454" y="4916"/>
                  </a:cubicBezTo>
                  <a:cubicBezTo>
                    <a:pt x="3810" y="4916"/>
                    <a:pt x="4916" y="3810"/>
                    <a:pt x="4916" y="2454"/>
                  </a:cubicBezTo>
                  <a:cubicBezTo>
                    <a:pt x="4916" y="1098"/>
                    <a:pt x="3810" y="0"/>
                    <a:pt x="245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5"/>
            <p:cNvSpPr/>
            <p:nvPr/>
          </p:nvSpPr>
          <p:spPr>
            <a:xfrm>
              <a:off x="2467620" y="2441347"/>
              <a:ext cx="115313" cy="115313"/>
            </a:xfrm>
            <a:custGeom>
              <a:avLst/>
              <a:gdLst/>
              <a:ahLst/>
              <a:cxnLst/>
              <a:rect l="l" t="t" r="r" b="b"/>
              <a:pathLst>
                <a:path w="2472" h="2472" extrusionOk="0">
                  <a:moveTo>
                    <a:pt x="1232" y="1"/>
                  </a:moveTo>
                  <a:cubicBezTo>
                    <a:pt x="554" y="1"/>
                    <a:pt x="1" y="554"/>
                    <a:pt x="1" y="1232"/>
                  </a:cubicBezTo>
                  <a:cubicBezTo>
                    <a:pt x="1" y="1919"/>
                    <a:pt x="554" y="2472"/>
                    <a:pt x="1232" y="2472"/>
                  </a:cubicBezTo>
                  <a:cubicBezTo>
                    <a:pt x="1919" y="2472"/>
                    <a:pt x="2472" y="1919"/>
                    <a:pt x="2472" y="1232"/>
                  </a:cubicBezTo>
                  <a:cubicBezTo>
                    <a:pt x="2472" y="554"/>
                    <a:pt x="1919" y="1"/>
                    <a:pt x="1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5"/>
            <p:cNvSpPr/>
            <p:nvPr/>
          </p:nvSpPr>
          <p:spPr>
            <a:xfrm>
              <a:off x="2541691" y="2520409"/>
              <a:ext cx="290101" cy="290101"/>
            </a:xfrm>
            <a:custGeom>
              <a:avLst/>
              <a:gdLst/>
              <a:ahLst/>
              <a:cxnLst/>
              <a:rect l="l" t="t" r="r" b="b"/>
              <a:pathLst>
                <a:path w="6219" h="6219" extrusionOk="0">
                  <a:moveTo>
                    <a:pt x="135" y="1"/>
                  </a:moveTo>
                  <a:lnTo>
                    <a:pt x="1" y="125"/>
                  </a:lnTo>
                  <a:lnTo>
                    <a:pt x="6094" y="6218"/>
                  </a:lnTo>
                  <a:lnTo>
                    <a:pt x="6219" y="6094"/>
                  </a:lnTo>
                  <a:lnTo>
                    <a:pt x="13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5"/>
            <p:cNvSpPr/>
            <p:nvPr/>
          </p:nvSpPr>
          <p:spPr>
            <a:xfrm>
              <a:off x="1608758" y="3401337"/>
              <a:ext cx="19219" cy="185657"/>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5"/>
            <p:cNvSpPr/>
            <p:nvPr/>
          </p:nvSpPr>
          <p:spPr>
            <a:xfrm>
              <a:off x="1669536" y="3401337"/>
              <a:ext cx="18752" cy="185657"/>
            </a:xfrm>
            <a:custGeom>
              <a:avLst/>
              <a:gdLst/>
              <a:ahLst/>
              <a:cxnLst/>
              <a:rect l="l" t="t" r="r" b="b"/>
              <a:pathLst>
                <a:path w="402" h="3980" extrusionOk="0">
                  <a:moveTo>
                    <a:pt x="0" y="0"/>
                  </a:moveTo>
                  <a:lnTo>
                    <a:pt x="0"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5"/>
            <p:cNvSpPr/>
            <p:nvPr/>
          </p:nvSpPr>
          <p:spPr>
            <a:xfrm>
              <a:off x="1729847" y="3401337"/>
              <a:ext cx="19219" cy="185657"/>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5"/>
            <p:cNvSpPr/>
            <p:nvPr/>
          </p:nvSpPr>
          <p:spPr>
            <a:xfrm>
              <a:off x="1790624" y="3401337"/>
              <a:ext cx="19172" cy="185657"/>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5"/>
            <p:cNvSpPr/>
            <p:nvPr/>
          </p:nvSpPr>
          <p:spPr>
            <a:xfrm>
              <a:off x="1851355" y="3401337"/>
              <a:ext cx="18799" cy="185657"/>
            </a:xfrm>
            <a:custGeom>
              <a:avLst/>
              <a:gdLst/>
              <a:ahLst/>
              <a:cxnLst/>
              <a:rect l="l" t="t" r="r" b="b"/>
              <a:pathLst>
                <a:path w="403" h="3980" extrusionOk="0">
                  <a:moveTo>
                    <a:pt x="1" y="0"/>
                  </a:moveTo>
                  <a:lnTo>
                    <a:pt x="1"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5"/>
            <p:cNvSpPr/>
            <p:nvPr/>
          </p:nvSpPr>
          <p:spPr>
            <a:xfrm>
              <a:off x="1911713" y="3401337"/>
              <a:ext cx="19172" cy="185657"/>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5"/>
            <p:cNvSpPr/>
            <p:nvPr/>
          </p:nvSpPr>
          <p:spPr>
            <a:xfrm>
              <a:off x="1972444" y="3401337"/>
              <a:ext cx="19219" cy="185657"/>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5"/>
            <p:cNvSpPr/>
            <p:nvPr/>
          </p:nvSpPr>
          <p:spPr>
            <a:xfrm>
              <a:off x="2031962" y="3401337"/>
              <a:ext cx="19172" cy="185657"/>
            </a:xfrm>
            <a:custGeom>
              <a:avLst/>
              <a:gdLst/>
              <a:ahLst/>
              <a:cxnLst/>
              <a:rect l="l" t="t" r="r" b="b"/>
              <a:pathLst>
                <a:path w="411"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5"/>
            <p:cNvSpPr/>
            <p:nvPr/>
          </p:nvSpPr>
          <p:spPr>
            <a:xfrm>
              <a:off x="2092693" y="3401337"/>
              <a:ext cx="19219" cy="185657"/>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5"/>
            <p:cNvSpPr/>
            <p:nvPr/>
          </p:nvSpPr>
          <p:spPr>
            <a:xfrm>
              <a:off x="2153470" y="3401337"/>
              <a:ext cx="18752" cy="185657"/>
            </a:xfrm>
            <a:custGeom>
              <a:avLst/>
              <a:gdLst/>
              <a:ahLst/>
              <a:cxnLst/>
              <a:rect l="l" t="t" r="r" b="b"/>
              <a:pathLst>
                <a:path w="402" h="3980" extrusionOk="0">
                  <a:moveTo>
                    <a:pt x="0" y="0"/>
                  </a:moveTo>
                  <a:lnTo>
                    <a:pt x="0"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5"/>
            <p:cNvSpPr/>
            <p:nvPr/>
          </p:nvSpPr>
          <p:spPr>
            <a:xfrm>
              <a:off x="2213828" y="3401337"/>
              <a:ext cx="19172" cy="185657"/>
            </a:xfrm>
            <a:custGeom>
              <a:avLst/>
              <a:gdLst/>
              <a:ahLst/>
              <a:cxnLst/>
              <a:rect l="l" t="t" r="r" b="b"/>
              <a:pathLst>
                <a:path w="411" h="3980" extrusionOk="0">
                  <a:moveTo>
                    <a:pt x="0" y="0"/>
                  </a:moveTo>
                  <a:lnTo>
                    <a:pt x="0" y="3979"/>
                  </a:lnTo>
                  <a:lnTo>
                    <a:pt x="410" y="3979"/>
                  </a:lnTo>
                  <a:lnTo>
                    <a:pt x="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5"/>
            <p:cNvSpPr/>
            <p:nvPr/>
          </p:nvSpPr>
          <p:spPr>
            <a:xfrm>
              <a:off x="2274559" y="3401337"/>
              <a:ext cx="19172" cy="185657"/>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5"/>
            <p:cNvSpPr/>
            <p:nvPr/>
          </p:nvSpPr>
          <p:spPr>
            <a:xfrm>
              <a:off x="2335290" y="3401337"/>
              <a:ext cx="18799" cy="185657"/>
            </a:xfrm>
            <a:custGeom>
              <a:avLst/>
              <a:gdLst/>
              <a:ahLst/>
              <a:cxnLst/>
              <a:rect l="l" t="t" r="r" b="b"/>
              <a:pathLst>
                <a:path w="403" h="3980" extrusionOk="0">
                  <a:moveTo>
                    <a:pt x="1" y="0"/>
                  </a:moveTo>
                  <a:lnTo>
                    <a:pt x="1"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5"/>
            <p:cNvSpPr/>
            <p:nvPr/>
          </p:nvSpPr>
          <p:spPr>
            <a:xfrm>
              <a:off x="1426099" y="3401337"/>
              <a:ext cx="19172" cy="185657"/>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5"/>
            <p:cNvSpPr/>
            <p:nvPr/>
          </p:nvSpPr>
          <p:spPr>
            <a:xfrm>
              <a:off x="1486830" y="3401337"/>
              <a:ext cx="19219" cy="185657"/>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5"/>
            <p:cNvSpPr/>
            <p:nvPr/>
          </p:nvSpPr>
          <p:spPr>
            <a:xfrm>
              <a:off x="1547608" y="3401337"/>
              <a:ext cx="18752" cy="185657"/>
            </a:xfrm>
            <a:custGeom>
              <a:avLst/>
              <a:gdLst/>
              <a:ahLst/>
              <a:cxnLst/>
              <a:rect l="l" t="t" r="r" b="b"/>
              <a:pathLst>
                <a:path w="402" h="3980" extrusionOk="0">
                  <a:moveTo>
                    <a:pt x="0" y="0"/>
                  </a:moveTo>
                  <a:lnTo>
                    <a:pt x="0"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5"/>
            <p:cNvSpPr/>
            <p:nvPr/>
          </p:nvSpPr>
          <p:spPr>
            <a:xfrm>
              <a:off x="6258448" y="2621954"/>
              <a:ext cx="19172" cy="185610"/>
            </a:xfrm>
            <a:custGeom>
              <a:avLst/>
              <a:gdLst/>
              <a:ahLst/>
              <a:cxnLst/>
              <a:rect l="l" t="t" r="r" b="b"/>
              <a:pathLst>
                <a:path w="411" h="3979"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5"/>
            <p:cNvSpPr/>
            <p:nvPr/>
          </p:nvSpPr>
          <p:spPr>
            <a:xfrm>
              <a:off x="6319226" y="2621954"/>
              <a:ext cx="18752" cy="185610"/>
            </a:xfrm>
            <a:custGeom>
              <a:avLst/>
              <a:gdLst/>
              <a:ahLst/>
              <a:cxnLst/>
              <a:rect l="l" t="t" r="r" b="b"/>
              <a:pathLst>
                <a:path w="402" h="3979" extrusionOk="0">
                  <a:moveTo>
                    <a:pt x="0" y="0"/>
                  </a:moveTo>
                  <a:lnTo>
                    <a:pt x="0" y="3979"/>
                  </a:lnTo>
                  <a:lnTo>
                    <a:pt x="401" y="3979"/>
                  </a:lnTo>
                  <a:lnTo>
                    <a:pt x="4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5"/>
            <p:cNvSpPr/>
            <p:nvPr/>
          </p:nvSpPr>
          <p:spPr>
            <a:xfrm>
              <a:off x="6379537" y="2621954"/>
              <a:ext cx="19172" cy="185610"/>
            </a:xfrm>
            <a:custGeom>
              <a:avLst/>
              <a:gdLst/>
              <a:ahLst/>
              <a:cxnLst/>
              <a:rect l="l" t="t" r="r" b="b"/>
              <a:pathLst>
                <a:path w="411" h="3979"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5"/>
            <p:cNvSpPr/>
            <p:nvPr/>
          </p:nvSpPr>
          <p:spPr>
            <a:xfrm>
              <a:off x="6440314" y="2621954"/>
              <a:ext cx="19172" cy="185610"/>
            </a:xfrm>
            <a:custGeom>
              <a:avLst/>
              <a:gdLst/>
              <a:ahLst/>
              <a:cxnLst/>
              <a:rect l="l" t="t" r="r" b="b"/>
              <a:pathLst>
                <a:path w="411" h="3979" extrusionOk="0">
                  <a:moveTo>
                    <a:pt x="0" y="0"/>
                  </a:moveTo>
                  <a:lnTo>
                    <a:pt x="0" y="3979"/>
                  </a:lnTo>
                  <a:lnTo>
                    <a:pt x="410" y="3979"/>
                  </a:lnTo>
                  <a:lnTo>
                    <a:pt x="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5"/>
            <p:cNvSpPr/>
            <p:nvPr/>
          </p:nvSpPr>
          <p:spPr>
            <a:xfrm>
              <a:off x="6501045" y="2621954"/>
              <a:ext cx="18752" cy="185610"/>
            </a:xfrm>
            <a:custGeom>
              <a:avLst/>
              <a:gdLst/>
              <a:ahLst/>
              <a:cxnLst/>
              <a:rect l="l" t="t" r="r" b="b"/>
              <a:pathLst>
                <a:path w="402" h="3979" extrusionOk="0">
                  <a:moveTo>
                    <a:pt x="1" y="0"/>
                  </a:moveTo>
                  <a:lnTo>
                    <a:pt x="1"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5"/>
            <p:cNvSpPr/>
            <p:nvPr/>
          </p:nvSpPr>
          <p:spPr>
            <a:xfrm>
              <a:off x="6561403" y="2621954"/>
              <a:ext cx="19172" cy="185610"/>
            </a:xfrm>
            <a:custGeom>
              <a:avLst/>
              <a:gdLst/>
              <a:ahLst/>
              <a:cxnLst/>
              <a:rect l="l" t="t" r="r" b="b"/>
              <a:pathLst>
                <a:path w="411" h="3979" extrusionOk="0">
                  <a:moveTo>
                    <a:pt x="0" y="0"/>
                  </a:moveTo>
                  <a:lnTo>
                    <a:pt x="0" y="3979"/>
                  </a:lnTo>
                  <a:lnTo>
                    <a:pt x="410" y="3979"/>
                  </a:lnTo>
                  <a:lnTo>
                    <a:pt x="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5"/>
            <p:cNvSpPr/>
            <p:nvPr/>
          </p:nvSpPr>
          <p:spPr>
            <a:xfrm>
              <a:off x="6622134" y="2621954"/>
              <a:ext cx="19172" cy="185610"/>
            </a:xfrm>
            <a:custGeom>
              <a:avLst/>
              <a:gdLst/>
              <a:ahLst/>
              <a:cxnLst/>
              <a:rect l="l" t="t" r="r" b="b"/>
              <a:pathLst>
                <a:path w="411" h="3979"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5"/>
            <p:cNvSpPr/>
            <p:nvPr/>
          </p:nvSpPr>
          <p:spPr>
            <a:xfrm>
              <a:off x="6901346" y="3373023"/>
              <a:ext cx="18799" cy="185657"/>
            </a:xfrm>
            <a:custGeom>
              <a:avLst/>
              <a:gdLst/>
              <a:ahLst/>
              <a:cxnLst/>
              <a:rect l="l" t="t" r="r" b="b"/>
              <a:pathLst>
                <a:path w="403" h="3980" extrusionOk="0">
                  <a:moveTo>
                    <a:pt x="1" y="1"/>
                  </a:moveTo>
                  <a:lnTo>
                    <a:pt x="1" y="3979"/>
                  </a:lnTo>
                  <a:lnTo>
                    <a:pt x="402" y="3979"/>
                  </a:lnTo>
                  <a:lnTo>
                    <a:pt x="4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5"/>
            <p:cNvSpPr/>
            <p:nvPr/>
          </p:nvSpPr>
          <p:spPr>
            <a:xfrm>
              <a:off x="6961704" y="3373023"/>
              <a:ext cx="19172" cy="185657"/>
            </a:xfrm>
            <a:custGeom>
              <a:avLst/>
              <a:gdLst/>
              <a:ahLst/>
              <a:cxnLst/>
              <a:rect l="l" t="t" r="r" b="b"/>
              <a:pathLst>
                <a:path w="411" h="3980" extrusionOk="0">
                  <a:moveTo>
                    <a:pt x="0" y="1"/>
                  </a:moveTo>
                  <a:lnTo>
                    <a:pt x="0" y="3979"/>
                  </a:lnTo>
                  <a:lnTo>
                    <a:pt x="411" y="3979"/>
                  </a:lnTo>
                  <a:lnTo>
                    <a:pt x="4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5"/>
            <p:cNvSpPr/>
            <p:nvPr/>
          </p:nvSpPr>
          <p:spPr>
            <a:xfrm>
              <a:off x="7022435" y="3373023"/>
              <a:ext cx="19172" cy="185657"/>
            </a:xfrm>
            <a:custGeom>
              <a:avLst/>
              <a:gdLst/>
              <a:ahLst/>
              <a:cxnLst/>
              <a:rect l="l" t="t" r="r" b="b"/>
              <a:pathLst>
                <a:path w="411" h="3980" extrusionOk="0">
                  <a:moveTo>
                    <a:pt x="1" y="1"/>
                  </a:moveTo>
                  <a:lnTo>
                    <a:pt x="1" y="3979"/>
                  </a:lnTo>
                  <a:lnTo>
                    <a:pt x="411" y="3979"/>
                  </a:lnTo>
                  <a:lnTo>
                    <a:pt x="4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5"/>
            <p:cNvSpPr/>
            <p:nvPr/>
          </p:nvSpPr>
          <p:spPr>
            <a:xfrm>
              <a:off x="7083212" y="3373023"/>
              <a:ext cx="18752" cy="185657"/>
            </a:xfrm>
            <a:custGeom>
              <a:avLst/>
              <a:gdLst/>
              <a:ahLst/>
              <a:cxnLst/>
              <a:rect l="l" t="t" r="r" b="b"/>
              <a:pathLst>
                <a:path w="402" h="3980" extrusionOk="0">
                  <a:moveTo>
                    <a:pt x="0" y="1"/>
                  </a:moveTo>
                  <a:lnTo>
                    <a:pt x="0" y="3979"/>
                  </a:lnTo>
                  <a:lnTo>
                    <a:pt x="402" y="3979"/>
                  </a:lnTo>
                  <a:lnTo>
                    <a:pt x="4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5"/>
            <p:cNvSpPr/>
            <p:nvPr/>
          </p:nvSpPr>
          <p:spPr>
            <a:xfrm>
              <a:off x="7143523" y="3373023"/>
              <a:ext cx="19172" cy="185657"/>
            </a:xfrm>
            <a:custGeom>
              <a:avLst/>
              <a:gdLst/>
              <a:ahLst/>
              <a:cxnLst/>
              <a:rect l="l" t="t" r="r" b="b"/>
              <a:pathLst>
                <a:path w="411" h="3980" extrusionOk="0">
                  <a:moveTo>
                    <a:pt x="1" y="1"/>
                  </a:moveTo>
                  <a:lnTo>
                    <a:pt x="1" y="3979"/>
                  </a:lnTo>
                  <a:lnTo>
                    <a:pt x="411" y="3979"/>
                  </a:lnTo>
                  <a:lnTo>
                    <a:pt x="4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5"/>
            <p:cNvSpPr/>
            <p:nvPr/>
          </p:nvSpPr>
          <p:spPr>
            <a:xfrm>
              <a:off x="7204301" y="3373023"/>
              <a:ext cx="19172" cy="185657"/>
            </a:xfrm>
            <a:custGeom>
              <a:avLst/>
              <a:gdLst/>
              <a:ahLst/>
              <a:cxnLst/>
              <a:rect l="l" t="t" r="r" b="b"/>
              <a:pathLst>
                <a:path w="411" h="3980" extrusionOk="0">
                  <a:moveTo>
                    <a:pt x="0" y="1"/>
                  </a:moveTo>
                  <a:lnTo>
                    <a:pt x="0" y="3979"/>
                  </a:lnTo>
                  <a:lnTo>
                    <a:pt x="410" y="3979"/>
                  </a:lnTo>
                  <a:lnTo>
                    <a:pt x="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5"/>
            <p:cNvSpPr/>
            <p:nvPr/>
          </p:nvSpPr>
          <p:spPr>
            <a:xfrm>
              <a:off x="7265032" y="3373023"/>
              <a:ext cx="18799" cy="185657"/>
            </a:xfrm>
            <a:custGeom>
              <a:avLst/>
              <a:gdLst/>
              <a:ahLst/>
              <a:cxnLst/>
              <a:rect l="l" t="t" r="r" b="b"/>
              <a:pathLst>
                <a:path w="403" h="3980" extrusionOk="0">
                  <a:moveTo>
                    <a:pt x="1" y="1"/>
                  </a:moveTo>
                  <a:lnTo>
                    <a:pt x="1" y="3979"/>
                  </a:lnTo>
                  <a:lnTo>
                    <a:pt x="402" y="3979"/>
                  </a:lnTo>
                  <a:lnTo>
                    <a:pt x="4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5"/>
            <p:cNvSpPr/>
            <p:nvPr/>
          </p:nvSpPr>
          <p:spPr>
            <a:xfrm>
              <a:off x="7324550" y="3373023"/>
              <a:ext cx="19172" cy="185657"/>
            </a:xfrm>
            <a:custGeom>
              <a:avLst/>
              <a:gdLst/>
              <a:ahLst/>
              <a:cxnLst/>
              <a:rect l="l" t="t" r="r" b="b"/>
              <a:pathLst>
                <a:path w="411" h="3980" extrusionOk="0">
                  <a:moveTo>
                    <a:pt x="0" y="1"/>
                  </a:moveTo>
                  <a:lnTo>
                    <a:pt x="0" y="3979"/>
                  </a:lnTo>
                  <a:lnTo>
                    <a:pt x="411" y="3979"/>
                  </a:lnTo>
                  <a:lnTo>
                    <a:pt x="4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5"/>
            <p:cNvSpPr/>
            <p:nvPr/>
          </p:nvSpPr>
          <p:spPr>
            <a:xfrm>
              <a:off x="7385281" y="3373023"/>
              <a:ext cx="18799" cy="185657"/>
            </a:xfrm>
            <a:custGeom>
              <a:avLst/>
              <a:gdLst/>
              <a:ahLst/>
              <a:cxnLst/>
              <a:rect l="l" t="t" r="r" b="b"/>
              <a:pathLst>
                <a:path w="403" h="3980" extrusionOk="0">
                  <a:moveTo>
                    <a:pt x="1" y="1"/>
                  </a:moveTo>
                  <a:lnTo>
                    <a:pt x="1" y="3979"/>
                  </a:lnTo>
                  <a:lnTo>
                    <a:pt x="402" y="3979"/>
                  </a:lnTo>
                  <a:lnTo>
                    <a:pt x="4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5"/>
            <p:cNvSpPr/>
            <p:nvPr/>
          </p:nvSpPr>
          <p:spPr>
            <a:xfrm>
              <a:off x="7445639" y="3373023"/>
              <a:ext cx="19172" cy="185657"/>
            </a:xfrm>
            <a:custGeom>
              <a:avLst/>
              <a:gdLst/>
              <a:ahLst/>
              <a:cxnLst/>
              <a:rect l="l" t="t" r="r" b="b"/>
              <a:pathLst>
                <a:path w="411" h="3980" extrusionOk="0">
                  <a:moveTo>
                    <a:pt x="0" y="1"/>
                  </a:moveTo>
                  <a:lnTo>
                    <a:pt x="0" y="3979"/>
                  </a:lnTo>
                  <a:lnTo>
                    <a:pt x="411" y="3979"/>
                  </a:lnTo>
                  <a:lnTo>
                    <a:pt x="4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5"/>
            <p:cNvSpPr/>
            <p:nvPr/>
          </p:nvSpPr>
          <p:spPr>
            <a:xfrm>
              <a:off x="7506369" y="3373023"/>
              <a:ext cx="19219" cy="185657"/>
            </a:xfrm>
            <a:custGeom>
              <a:avLst/>
              <a:gdLst/>
              <a:ahLst/>
              <a:cxnLst/>
              <a:rect l="l" t="t" r="r" b="b"/>
              <a:pathLst>
                <a:path w="412" h="3980" extrusionOk="0">
                  <a:moveTo>
                    <a:pt x="1" y="1"/>
                  </a:moveTo>
                  <a:lnTo>
                    <a:pt x="1" y="3979"/>
                  </a:lnTo>
                  <a:lnTo>
                    <a:pt x="411" y="3979"/>
                  </a:lnTo>
                  <a:lnTo>
                    <a:pt x="4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5"/>
            <p:cNvSpPr/>
            <p:nvPr/>
          </p:nvSpPr>
          <p:spPr>
            <a:xfrm>
              <a:off x="7567147" y="3373023"/>
              <a:ext cx="18752" cy="185657"/>
            </a:xfrm>
            <a:custGeom>
              <a:avLst/>
              <a:gdLst/>
              <a:ahLst/>
              <a:cxnLst/>
              <a:rect l="l" t="t" r="r" b="b"/>
              <a:pathLst>
                <a:path w="402" h="3980" extrusionOk="0">
                  <a:moveTo>
                    <a:pt x="0" y="1"/>
                  </a:moveTo>
                  <a:lnTo>
                    <a:pt x="0" y="3979"/>
                  </a:lnTo>
                  <a:lnTo>
                    <a:pt x="402" y="3979"/>
                  </a:lnTo>
                  <a:lnTo>
                    <a:pt x="4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5"/>
            <p:cNvSpPr/>
            <p:nvPr/>
          </p:nvSpPr>
          <p:spPr>
            <a:xfrm>
              <a:off x="6839776" y="3373023"/>
              <a:ext cx="19172" cy="185657"/>
            </a:xfrm>
            <a:custGeom>
              <a:avLst/>
              <a:gdLst/>
              <a:ahLst/>
              <a:cxnLst/>
              <a:rect l="l" t="t" r="r" b="b"/>
              <a:pathLst>
                <a:path w="411" h="3980" extrusionOk="0">
                  <a:moveTo>
                    <a:pt x="0" y="1"/>
                  </a:moveTo>
                  <a:lnTo>
                    <a:pt x="0" y="3979"/>
                  </a:lnTo>
                  <a:lnTo>
                    <a:pt x="411" y="3979"/>
                  </a:lnTo>
                  <a:lnTo>
                    <a:pt x="4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5"/>
            <p:cNvSpPr/>
            <p:nvPr/>
          </p:nvSpPr>
          <p:spPr>
            <a:xfrm>
              <a:off x="1986624" y="2793793"/>
              <a:ext cx="47067" cy="56210"/>
            </a:xfrm>
            <a:custGeom>
              <a:avLst/>
              <a:gdLst/>
              <a:ahLst/>
              <a:cxnLst/>
              <a:rect l="l" t="t" r="r" b="b"/>
              <a:pathLst>
                <a:path w="1009" h="1205" extrusionOk="0">
                  <a:moveTo>
                    <a:pt x="1008" y="1"/>
                  </a:moveTo>
                  <a:lnTo>
                    <a:pt x="0" y="607"/>
                  </a:lnTo>
                  <a:lnTo>
                    <a:pt x="1008" y="1205"/>
                  </a:lnTo>
                  <a:lnTo>
                    <a:pt x="10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5"/>
            <p:cNvSpPr/>
            <p:nvPr/>
          </p:nvSpPr>
          <p:spPr>
            <a:xfrm>
              <a:off x="2073149" y="2793793"/>
              <a:ext cx="47067" cy="56210"/>
            </a:xfrm>
            <a:custGeom>
              <a:avLst/>
              <a:gdLst/>
              <a:ahLst/>
              <a:cxnLst/>
              <a:rect l="l" t="t" r="r" b="b"/>
              <a:pathLst>
                <a:path w="1009" h="1205" extrusionOk="0">
                  <a:moveTo>
                    <a:pt x="1009" y="1"/>
                  </a:moveTo>
                  <a:lnTo>
                    <a:pt x="1" y="607"/>
                  </a:lnTo>
                  <a:lnTo>
                    <a:pt x="1009" y="1205"/>
                  </a:lnTo>
                  <a:lnTo>
                    <a:pt x="10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5"/>
            <p:cNvSpPr/>
            <p:nvPr/>
          </p:nvSpPr>
          <p:spPr>
            <a:xfrm>
              <a:off x="2160141" y="2793793"/>
              <a:ext cx="47067" cy="56210"/>
            </a:xfrm>
            <a:custGeom>
              <a:avLst/>
              <a:gdLst/>
              <a:ahLst/>
              <a:cxnLst/>
              <a:rect l="l" t="t" r="r" b="b"/>
              <a:pathLst>
                <a:path w="1009" h="1205" extrusionOk="0">
                  <a:moveTo>
                    <a:pt x="1008" y="1"/>
                  </a:moveTo>
                  <a:lnTo>
                    <a:pt x="0" y="607"/>
                  </a:lnTo>
                  <a:lnTo>
                    <a:pt x="1008" y="1205"/>
                  </a:lnTo>
                  <a:lnTo>
                    <a:pt x="10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5"/>
            <p:cNvSpPr/>
            <p:nvPr/>
          </p:nvSpPr>
          <p:spPr>
            <a:xfrm>
              <a:off x="2246666" y="2793793"/>
              <a:ext cx="47067" cy="56210"/>
            </a:xfrm>
            <a:custGeom>
              <a:avLst/>
              <a:gdLst/>
              <a:ahLst/>
              <a:cxnLst/>
              <a:rect l="l" t="t" r="r" b="b"/>
              <a:pathLst>
                <a:path w="1009" h="1205" extrusionOk="0">
                  <a:moveTo>
                    <a:pt x="1009" y="1"/>
                  </a:moveTo>
                  <a:lnTo>
                    <a:pt x="1" y="607"/>
                  </a:lnTo>
                  <a:lnTo>
                    <a:pt x="1009" y="1205"/>
                  </a:lnTo>
                  <a:lnTo>
                    <a:pt x="10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5"/>
            <p:cNvSpPr/>
            <p:nvPr/>
          </p:nvSpPr>
          <p:spPr>
            <a:xfrm>
              <a:off x="7096506" y="4085424"/>
              <a:ext cx="74963" cy="62461"/>
            </a:xfrm>
            <a:custGeom>
              <a:avLst/>
              <a:gdLst/>
              <a:ahLst/>
              <a:cxnLst/>
              <a:rect l="l" t="t" r="r" b="b"/>
              <a:pathLst>
                <a:path w="1607" h="1339" extrusionOk="0">
                  <a:moveTo>
                    <a:pt x="803" y="0"/>
                  </a:moveTo>
                  <a:lnTo>
                    <a:pt x="1" y="1339"/>
                  </a:lnTo>
                  <a:lnTo>
                    <a:pt x="1606" y="1339"/>
                  </a:ln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5"/>
            <p:cNvSpPr/>
            <p:nvPr/>
          </p:nvSpPr>
          <p:spPr>
            <a:xfrm>
              <a:off x="7096506" y="4200683"/>
              <a:ext cx="74963" cy="62461"/>
            </a:xfrm>
            <a:custGeom>
              <a:avLst/>
              <a:gdLst/>
              <a:ahLst/>
              <a:cxnLst/>
              <a:rect l="l" t="t" r="r" b="b"/>
              <a:pathLst>
                <a:path w="1607" h="1339" extrusionOk="0">
                  <a:moveTo>
                    <a:pt x="803" y="0"/>
                  </a:moveTo>
                  <a:lnTo>
                    <a:pt x="1" y="1339"/>
                  </a:lnTo>
                  <a:lnTo>
                    <a:pt x="1606" y="1339"/>
                  </a:ln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5"/>
            <p:cNvSpPr/>
            <p:nvPr/>
          </p:nvSpPr>
          <p:spPr>
            <a:xfrm>
              <a:off x="7096506" y="4315941"/>
              <a:ext cx="74963" cy="62461"/>
            </a:xfrm>
            <a:custGeom>
              <a:avLst/>
              <a:gdLst/>
              <a:ahLst/>
              <a:cxnLst/>
              <a:rect l="l" t="t" r="r" b="b"/>
              <a:pathLst>
                <a:path w="1607" h="1339" extrusionOk="0">
                  <a:moveTo>
                    <a:pt x="803" y="1"/>
                  </a:moveTo>
                  <a:lnTo>
                    <a:pt x="1" y="1339"/>
                  </a:lnTo>
                  <a:lnTo>
                    <a:pt x="1606" y="1339"/>
                  </a:lnTo>
                  <a:lnTo>
                    <a:pt x="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5"/>
            <p:cNvSpPr/>
            <p:nvPr/>
          </p:nvSpPr>
          <p:spPr>
            <a:xfrm>
              <a:off x="7096506" y="4431199"/>
              <a:ext cx="74963" cy="62461"/>
            </a:xfrm>
            <a:custGeom>
              <a:avLst/>
              <a:gdLst/>
              <a:ahLst/>
              <a:cxnLst/>
              <a:rect l="l" t="t" r="r" b="b"/>
              <a:pathLst>
                <a:path w="1607" h="1339" extrusionOk="0">
                  <a:moveTo>
                    <a:pt x="803" y="1"/>
                  </a:moveTo>
                  <a:lnTo>
                    <a:pt x="1" y="1339"/>
                  </a:lnTo>
                  <a:lnTo>
                    <a:pt x="1606" y="1339"/>
                  </a:lnTo>
                  <a:lnTo>
                    <a:pt x="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5"/>
            <p:cNvSpPr/>
            <p:nvPr/>
          </p:nvSpPr>
          <p:spPr>
            <a:xfrm>
              <a:off x="1990775" y="1942018"/>
              <a:ext cx="74963" cy="62461"/>
            </a:xfrm>
            <a:custGeom>
              <a:avLst/>
              <a:gdLst/>
              <a:ahLst/>
              <a:cxnLst/>
              <a:rect l="l" t="t" r="r" b="b"/>
              <a:pathLst>
                <a:path w="1607" h="1339" extrusionOk="0">
                  <a:moveTo>
                    <a:pt x="803" y="0"/>
                  </a:moveTo>
                  <a:lnTo>
                    <a:pt x="0" y="1338"/>
                  </a:lnTo>
                  <a:lnTo>
                    <a:pt x="1606" y="1338"/>
                  </a:ln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5"/>
            <p:cNvSpPr/>
            <p:nvPr/>
          </p:nvSpPr>
          <p:spPr>
            <a:xfrm>
              <a:off x="1990775" y="2057277"/>
              <a:ext cx="74963" cy="62461"/>
            </a:xfrm>
            <a:custGeom>
              <a:avLst/>
              <a:gdLst/>
              <a:ahLst/>
              <a:cxnLst/>
              <a:rect l="l" t="t" r="r" b="b"/>
              <a:pathLst>
                <a:path w="1607" h="1339" extrusionOk="0">
                  <a:moveTo>
                    <a:pt x="803" y="0"/>
                  </a:moveTo>
                  <a:lnTo>
                    <a:pt x="0" y="1339"/>
                  </a:lnTo>
                  <a:lnTo>
                    <a:pt x="1606" y="1339"/>
                  </a:ln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5"/>
            <p:cNvSpPr/>
            <p:nvPr/>
          </p:nvSpPr>
          <p:spPr>
            <a:xfrm>
              <a:off x="1990775" y="2172535"/>
              <a:ext cx="74963" cy="62461"/>
            </a:xfrm>
            <a:custGeom>
              <a:avLst/>
              <a:gdLst/>
              <a:ahLst/>
              <a:cxnLst/>
              <a:rect l="l" t="t" r="r" b="b"/>
              <a:pathLst>
                <a:path w="1607" h="1339" extrusionOk="0">
                  <a:moveTo>
                    <a:pt x="803" y="1"/>
                  </a:moveTo>
                  <a:lnTo>
                    <a:pt x="0" y="1339"/>
                  </a:lnTo>
                  <a:lnTo>
                    <a:pt x="1606" y="1339"/>
                  </a:lnTo>
                  <a:lnTo>
                    <a:pt x="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5"/>
            <p:cNvSpPr/>
            <p:nvPr/>
          </p:nvSpPr>
          <p:spPr>
            <a:xfrm>
              <a:off x="1990775" y="2287794"/>
              <a:ext cx="74963" cy="62461"/>
            </a:xfrm>
            <a:custGeom>
              <a:avLst/>
              <a:gdLst/>
              <a:ahLst/>
              <a:cxnLst/>
              <a:rect l="l" t="t" r="r" b="b"/>
              <a:pathLst>
                <a:path w="1607" h="1339" extrusionOk="0">
                  <a:moveTo>
                    <a:pt x="803" y="1"/>
                  </a:moveTo>
                  <a:lnTo>
                    <a:pt x="0" y="1339"/>
                  </a:lnTo>
                  <a:lnTo>
                    <a:pt x="1606" y="1339"/>
                  </a:lnTo>
                  <a:lnTo>
                    <a:pt x="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5"/>
            <p:cNvSpPr/>
            <p:nvPr/>
          </p:nvSpPr>
          <p:spPr>
            <a:xfrm>
              <a:off x="7018284" y="1984045"/>
              <a:ext cx="70764" cy="70764"/>
            </a:xfrm>
            <a:custGeom>
              <a:avLst/>
              <a:gdLst/>
              <a:ahLst/>
              <a:cxnLst/>
              <a:rect l="l" t="t" r="r" b="b"/>
              <a:pathLst>
                <a:path w="1517" h="1517" extrusionOk="0">
                  <a:moveTo>
                    <a:pt x="1517" y="0"/>
                  </a:moveTo>
                  <a:lnTo>
                    <a:pt x="0" y="384"/>
                  </a:lnTo>
                  <a:lnTo>
                    <a:pt x="1133" y="1517"/>
                  </a:lnTo>
                  <a:lnTo>
                    <a:pt x="15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5"/>
            <p:cNvSpPr/>
            <p:nvPr/>
          </p:nvSpPr>
          <p:spPr>
            <a:xfrm>
              <a:off x="6937123" y="2065579"/>
              <a:ext cx="70391" cy="70811"/>
            </a:xfrm>
            <a:custGeom>
              <a:avLst/>
              <a:gdLst/>
              <a:ahLst/>
              <a:cxnLst/>
              <a:rect l="l" t="t" r="r" b="b"/>
              <a:pathLst>
                <a:path w="1509" h="1518" extrusionOk="0">
                  <a:moveTo>
                    <a:pt x="1508" y="1"/>
                  </a:moveTo>
                  <a:lnTo>
                    <a:pt x="1" y="384"/>
                  </a:lnTo>
                  <a:lnTo>
                    <a:pt x="1134" y="1517"/>
                  </a:lnTo>
                  <a:lnTo>
                    <a:pt x="15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5"/>
            <p:cNvSpPr/>
            <p:nvPr/>
          </p:nvSpPr>
          <p:spPr>
            <a:xfrm>
              <a:off x="6855588" y="2147160"/>
              <a:ext cx="70764" cy="70764"/>
            </a:xfrm>
            <a:custGeom>
              <a:avLst/>
              <a:gdLst/>
              <a:ahLst/>
              <a:cxnLst/>
              <a:rect l="l" t="t" r="r" b="b"/>
              <a:pathLst>
                <a:path w="1517" h="1517" extrusionOk="0">
                  <a:moveTo>
                    <a:pt x="1517" y="0"/>
                  </a:moveTo>
                  <a:lnTo>
                    <a:pt x="0" y="375"/>
                  </a:lnTo>
                  <a:lnTo>
                    <a:pt x="1133" y="1517"/>
                  </a:lnTo>
                  <a:lnTo>
                    <a:pt x="15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5"/>
            <p:cNvSpPr/>
            <p:nvPr/>
          </p:nvSpPr>
          <p:spPr>
            <a:xfrm>
              <a:off x="3036027" y="3939380"/>
              <a:ext cx="68339" cy="67872"/>
            </a:xfrm>
            <a:custGeom>
              <a:avLst/>
              <a:gdLst/>
              <a:ahLst/>
              <a:cxnLst/>
              <a:rect l="l" t="t" r="r" b="b"/>
              <a:pathLst>
                <a:path w="1465" h="1455" extrusionOk="0">
                  <a:moveTo>
                    <a:pt x="1" y="0"/>
                  </a:moveTo>
                  <a:lnTo>
                    <a:pt x="1" y="1454"/>
                  </a:lnTo>
                  <a:lnTo>
                    <a:pt x="1464" y="7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5"/>
            <p:cNvSpPr/>
            <p:nvPr/>
          </p:nvSpPr>
          <p:spPr>
            <a:xfrm>
              <a:off x="2909528" y="3939380"/>
              <a:ext cx="68339" cy="67872"/>
            </a:xfrm>
            <a:custGeom>
              <a:avLst/>
              <a:gdLst/>
              <a:ahLst/>
              <a:cxnLst/>
              <a:rect l="l" t="t" r="r" b="b"/>
              <a:pathLst>
                <a:path w="1465" h="1455" extrusionOk="0">
                  <a:moveTo>
                    <a:pt x="1" y="0"/>
                  </a:moveTo>
                  <a:lnTo>
                    <a:pt x="1" y="1454"/>
                  </a:lnTo>
                  <a:lnTo>
                    <a:pt x="1464" y="7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5"/>
            <p:cNvSpPr/>
            <p:nvPr/>
          </p:nvSpPr>
          <p:spPr>
            <a:xfrm>
              <a:off x="2783028" y="3939380"/>
              <a:ext cx="68339" cy="67872"/>
            </a:xfrm>
            <a:custGeom>
              <a:avLst/>
              <a:gdLst/>
              <a:ahLst/>
              <a:cxnLst/>
              <a:rect l="l" t="t" r="r" b="b"/>
              <a:pathLst>
                <a:path w="1465" h="1455" extrusionOk="0">
                  <a:moveTo>
                    <a:pt x="1" y="0"/>
                  </a:moveTo>
                  <a:lnTo>
                    <a:pt x="1" y="1454"/>
                  </a:lnTo>
                  <a:lnTo>
                    <a:pt x="1464" y="7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5"/>
            <p:cNvSpPr/>
            <p:nvPr/>
          </p:nvSpPr>
          <p:spPr>
            <a:xfrm>
              <a:off x="2656529" y="3939380"/>
              <a:ext cx="68339" cy="67872"/>
            </a:xfrm>
            <a:custGeom>
              <a:avLst/>
              <a:gdLst/>
              <a:ahLst/>
              <a:cxnLst/>
              <a:rect l="l" t="t" r="r" b="b"/>
              <a:pathLst>
                <a:path w="1465" h="1455" extrusionOk="0">
                  <a:moveTo>
                    <a:pt x="1" y="0"/>
                  </a:moveTo>
                  <a:lnTo>
                    <a:pt x="1" y="1454"/>
                  </a:lnTo>
                  <a:lnTo>
                    <a:pt x="1464" y="7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5"/>
            <p:cNvSpPr/>
            <p:nvPr/>
          </p:nvSpPr>
          <p:spPr>
            <a:xfrm>
              <a:off x="7601244" y="2872435"/>
              <a:ext cx="68292" cy="67452"/>
            </a:xfrm>
            <a:custGeom>
              <a:avLst/>
              <a:gdLst/>
              <a:ahLst/>
              <a:cxnLst/>
              <a:rect l="l" t="t" r="r" b="b"/>
              <a:pathLst>
                <a:path w="1464" h="1446" extrusionOk="0">
                  <a:moveTo>
                    <a:pt x="1" y="1"/>
                  </a:moveTo>
                  <a:lnTo>
                    <a:pt x="1" y="1446"/>
                  </a:lnTo>
                  <a:lnTo>
                    <a:pt x="1464" y="7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5"/>
            <p:cNvSpPr/>
            <p:nvPr/>
          </p:nvSpPr>
          <p:spPr>
            <a:xfrm>
              <a:off x="7474745" y="2872435"/>
              <a:ext cx="68292" cy="67452"/>
            </a:xfrm>
            <a:custGeom>
              <a:avLst/>
              <a:gdLst/>
              <a:ahLst/>
              <a:cxnLst/>
              <a:rect l="l" t="t" r="r" b="b"/>
              <a:pathLst>
                <a:path w="1464" h="1446" extrusionOk="0">
                  <a:moveTo>
                    <a:pt x="1" y="1"/>
                  </a:moveTo>
                  <a:lnTo>
                    <a:pt x="1" y="1446"/>
                  </a:lnTo>
                  <a:lnTo>
                    <a:pt x="1464" y="7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5"/>
            <p:cNvSpPr/>
            <p:nvPr/>
          </p:nvSpPr>
          <p:spPr>
            <a:xfrm>
              <a:off x="7348245" y="2872435"/>
              <a:ext cx="68292" cy="67452"/>
            </a:xfrm>
            <a:custGeom>
              <a:avLst/>
              <a:gdLst/>
              <a:ahLst/>
              <a:cxnLst/>
              <a:rect l="l" t="t" r="r" b="b"/>
              <a:pathLst>
                <a:path w="1464" h="1446" extrusionOk="0">
                  <a:moveTo>
                    <a:pt x="1" y="1"/>
                  </a:moveTo>
                  <a:lnTo>
                    <a:pt x="1" y="1446"/>
                  </a:lnTo>
                  <a:lnTo>
                    <a:pt x="1464" y="7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5"/>
            <p:cNvSpPr/>
            <p:nvPr/>
          </p:nvSpPr>
          <p:spPr>
            <a:xfrm>
              <a:off x="7221746" y="2872435"/>
              <a:ext cx="68712" cy="67452"/>
            </a:xfrm>
            <a:custGeom>
              <a:avLst/>
              <a:gdLst/>
              <a:ahLst/>
              <a:cxnLst/>
              <a:rect l="l" t="t" r="r" b="b"/>
              <a:pathLst>
                <a:path w="1473" h="1446" extrusionOk="0">
                  <a:moveTo>
                    <a:pt x="1" y="1"/>
                  </a:moveTo>
                  <a:lnTo>
                    <a:pt x="1" y="1446"/>
                  </a:lnTo>
                  <a:lnTo>
                    <a:pt x="1473" y="7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5"/>
            <p:cNvSpPr/>
            <p:nvPr/>
          </p:nvSpPr>
          <p:spPr>
            <a:xfrm>
              <a:off x="1726115" y="2793793"/>
              <a:ext cx="47067" cy="56210"/>
            </a:xfrm>
            <a:custGeom>
              <a:avLst/>
              <a:gdLst/>
              <a:ahLst/>
              <a:cxnLst/>
              <a:rect l="l" t="t" r="r" b="b"/>
              <a:pathLst>
                <a:path w="1009" h="1205" extrusionOk="0">
                  <a:moveTo>
                    <a:pt x="1009" y="1"/>
                  </a:moveTo>
                  <a:lnTo>
                    <a:pt x="1" y="607"/>
                  </a:lnTo>
                  <a:lnTo>
                    <a:pt x="1009" y="1205"/>
                  </a:lnTo>
                  <a:lnTo>
                    <a:pt x="10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5"/>
            <p:cNvSpPr/>
            <p:nvPr/>
          </p:nvSpPr>
          <p:spPr>
            <a:xfrm>
              <a:off x="1812687" y="2793793"/>
              <a:ext cx="47067" cy="56210"/>
            </a:xfrm>
            <a:custGeom>
              <a:avLst/>
              <a:gdLst/>
              <a:ahLst/>
              <a:cxnLst/>
              <a:rect l="l" t="t" r="r" b="b"/>
              <a:pathLst>
                <a:path w="1009" h="1205" extrusionOk="0">
                  <a:moveTo>
                    <a:pt x="1008" y="1"/>
                  </a:moveTo>
                  <a:lnTo>
                    <a:pt x="0" y="607"/>
                  </a:lnTo>
                  <a:lnTo>
                    <a:pt x="1008" y="1205"/>
                  </a:lnTo>
                  <a:lnTo>
                    <a:pt x="10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5"/>
            <p:cNvSpPr/>
            <p:nvPr/>
          </p:nvSpPr>
          <p:spPr>
            <a:xfrm>
              <a:off x="1899632" y="2793793"/>
              <a:ext cx="47067" cy="56210"/>
            </a:xfrm>
            <a:custGeom>
              <a:avLst/>
              <a:gdLst/>
              <a:ahLst/>
              <a:cxnLst/>
              <a:rect l="l" t="t" r="r" b="b"/>
              <a:pathLst>
                <a:path w="1009" h="1205" extrusionOk="0">
                  <a:moveTo>
                    <a:pt x="1009" y="1"/>
                  </a:moveTo>
                  <a:lnTo>
                    <a:pt x="1" y="607"/>
                  </a:lnTo>
                  <a:lnTo>
                    <a:pt x="1009" y="1205"/>
                  </a:lnTo>
                  <a:lnTo>
                    <a:pt x="10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5"/>
            <p:cNvSpPr/>
            <p:nvPr/>
          </p:nvSpPr>
          <p:spPr>
            <a:xfrm>
              <a:off x="2087702" y="4051700"/>
              <a:ext cx="94508" cy="94088"/>
            </a:xfrm>
            <a:custGeom>
              <a:avLst/>
              <a:gdLst/>
              <a:ahLst/>
              <a:cxnLst/>
              <a:rect l="l" t="t" r="r" b="b"/>
              <a:pathLst>
                <a:path w="2026" h="2017" extrusionOk="0">
                  <a:moveTo>
                    <a:pt x="1" y="1"/>
                  </a:moveTo>
                  <a:lnTo>
                    <a:pt x="1" y="2017"/>
                  </a:lnTo>
                  <a:lnTo>
                    <a:pt x="2026" y="2017"/>
                  </a:lnTo>
                  <a:lnTo>
                    <a:pt x="20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5"/>
            <p:cNvSpPr/>
            <p:nvPr/>
          </p:nvSpPr>
          <p:spPr>
            <a:xfrm>
              <a:off x="2083551" y="4047549"/>
              <a:ext cx="102858" cy="102438"/>
            </a:xfrm>
            <a:custGeom>
              <a:avLst/>
              <a:gdLst/>
              <a:ahLst/>
              <a:cxnLst/>
              <a:rect l="l" t="t" r="r" b="b"/>
              <a:pathLst>
                <a:path w="2205" h="2196" extrusionOk="0">
                  <a:moveTo>
                    <a:pt x="2017" y="179"/>
                  </a:moveTo>
                  <a:lnTo>
                    <a:pt x="2017" y="2017"/>
                  </a:lnTo>
                  <a:lnTo>
                    <a:pt x="188" y="2017"/>
                  </a:lnTo>
                  <a:lnTo>
                    <a:pt x="188" y="179"/>
                  </a:lnTo>
                  <a:close/>
                  <a:moveTo>
                    <a:pt x="1" y="1"/>
                  </a:moveTo>
                  <a:lnTo>
                    <a:pt x="1" y="2195"/>
                  </a:lnTo>
                  <a:lnTo>
                    <a:pt x="2204" y="2195"/>
                  </a:lnTo>
                  <a:lnTo>
                    <a:pt x="22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5"/>
            <p:cNvSpPr/>
            <p:nvPr/>
          </p:nvSpPr>
          <p:spPr>
            <a:xfrm>
              <a:off x="2268309" y="4178200"/>
              <a:ext cx="94088" cy="94508"/>
            </a:xfrm>
            <a:custGeom>
              <a:avLst/>
              <a:gdLst/>
              <a:ahLst/>
              <a:cxnLst/>
              <a:rect l="l" t="t" r="r" b="b"/>
              <a:pathLst>
                <a:path w="2017" h="2026" extrusionOk="0">
                  <a:moveTo>
                    <a:pt x="1" y="1"/>
                  </a:moveTo>
                  <a:lnTo>
                    <a:pt x="1" y="2026"/>
                  </a:lnTo>
                  <a:lnTo>
                    <a:pt x="2017" y="2026"/>
                  </a:lnTo>
                  <a:lnTo>
                    <a:pt x="20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5"/>
            <p:cNvSpPr/>
            <p:nvPr/>
          </p:nvSpPr>
          <p:spPr>
            <a:xfrm>
              <a:off x="2264157" y="4174049"/>
              <a:ext cx="102811" cy="102858"/>
            </a:xfrm>
            <a:custGeom>
              <a:avLst/>
              <a:gdLst/>
              <a:ahLst/>
              <a:cxnLst/>
              <a:rect l="l" t="t" r="r" b="b"/>
              <a:pathLst>
                <a:path w="2204" h="2205" extrusionOk="0">
                  <a:moveTo>
                    <a:pt x="2017" y="188"/>
                  </a:moveTo>
                  <a:lnTo>
                    <a:pt x="2017" y="2026"/>
                  </a:lnTo>
                  <a:lnTo>
                    <a:pt x="188" y="2026"/>
                  </a:lnTo>
                  <a:lnTo>
                    <a:pt x="188" y="188"/>
                  </a:lnTo>
                  <a:close/>
                  <a:moveTo>
                    <a:pt x="0" y="1"/>
                  </a:moveTo>
                  <a:lnTo>
                    <a:pt x="0" y="2204"/>
                  </a:lnTo>
                  <a:lnTo>
                    <a:pt x="2204" y="2204"/>
                  </a:lnTo>
                  <a:lnTo>
                    <a:pt x="22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5"/>
            <p:cNvSpPr/>
            <p:nvPr/>
          </p:nvSpPr>
          <p:spPr>
            <a:xfrm>
              <a:off x="2251657" y="2161294"/>
              <a:ext cx="94088" cy="94088"/>
            </a:xfrm>
            <a:custGeom>
              <a:avLst/>
              <a:gdLst/>
              <a:ahLst/>
              <a:cxnLst/>
              <a:rect l="l" t="t" r="r" b="b"/>
              <a:pathLst>
                <a:path w="2017" h="2017" extrusionOk="0">
                  <a:moveTo>
                    <a:pt x="1" y="1"/>
                  </a:moveTo>
                  <a:lnTo>
                    <a:pt x="1" y="2017"/>
                  </a:lnTo>
                  <a:lnTo>
                    <a:pt x="2017" y="2017"/>
                  </a:lnTo>
                  <a:lnTo>
                    <a:pt x="20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5"/>
            <p:cNvSpPr/>
            <p:nvPr/>
          </p:nvSpPr>
          <p:spPr>
            <a:xfrm>
              <a:off x="2247505" y="2157142"/>
              <a:ext cx="102438" cy="102811"/>
            </a:xfrm>
            <a:custGeom>
              <a:avLst/>
              <a:gdLst/>
              <a:ahLst/>
              <a:cxnLst/>
              <a:rect l="l" t="t" r="r" b="b"/>
              <a:pathLst>
                <a:path w="2196" h="2204" extrusionOk="0">
                  <a:moveTo>
                    <a:pt x="2017" y="179"/>
                  </a:moveTo>
                  <a:lnTo>
                    <a:pt x="2017" y="2017"/>
                  </a:lnTo>
                  <a:lnTo>
                    <a:pt x="179" y="2017"/>
                  </a:lnTo>
                  <a:lnTo>
                    <a:pt x="179" y="179"/>
                  </a:lnTo>
                  <a:close/>
                  <a:moveTo>
                    <a:pt x="1" y="0"/>
                  </a:moveTo>
                  <a:lnTo>
                    <a:pt x="1" y="2204"/>
                  </a:lnTo>
                  <a:lnTo>
                    <a:pt x="2195" y="2204"/>
                  </a:lnTo>
                  <a:lnTo>
                    <a:pt x="21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5"/>
            <p:cNvSpPr/>
            <p:nvPr/>
          </p:nvSpPr>
          <p:spPr>
            <a:xfrm>
              <a:off x="3052679" y="4178200"/>
              <a:ext cx="94088" cy="94508"/>
            </a:xfrm>
            <a:custGeom>
              <a:avLst/>
              <a:gdLst/>
              <a:ahLst/>
              <a:cxnLst/>
              <a:rect l="l" t="t" r="r" b="b"/>
              <a:pathLst>
                <a:path w="2017" h="2026" extrusionOk="0">
                  <a:moveTo>
                    <a:pt x="1" y="1"/>
                  </a:moveTo>
                  <a:lnTo>
                    <a:pt x="1" y="2026"/>
                  </a:lnTo>
                  <a:lnTo>
                    <a:pt x="2017" y="2026"/>
                  </a:lnTo>
                  <a:lnTo>
                    <a:pt x="20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5"/>
            <p:cNvSpPr/>
            <p:nvPr/>
          </p:nvSpPr>
          <p:spPr>
            <a:xfrm>
              <a:off x="3048528" y="4174049"/>
              <a:ext cx="102438" cy="102858"/>
            </a:xfrm>
            <a:custGeom>
              <a:avLst/>
              <a:gdLst/>
              <a:ahLst/>
              <a:cxnLst/>
              <a:rect l="l" t="t" r="r" b="b"/>
              <a:pathLst>
                <a:path w="2196" h="2205" extrusionOk="0">
                  <a:moveTo>
                    <a:pt x="2017" y="188"/>
                  </a:moveTo>
                  <a:lnTo>
                    <a:pt x="2017" y="2026"/>
                  </a:lnTo>
                  <a:lnTo>
                    <a:pt x="179" y="2026"/>
                  </a:lnTo>
                  <a:lnTo>
                    <a:pt x="179" y="188"/>
                  </a:lnTo>
                  <a:close/>
                  <a:moveTo>
                    <a:pt x="1" y="1"/>
                  </a:moveTo>
                  <a:lnTo>
                    <a:pt x="1" y="2204"/>
                  </a:lnTo>
                  <a:lnTo>
                    <a:pt x="2195" y="2204"/>
                  </a:lnTo>
                  <a:lnTo>
                    <a:pt x="21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5"/>
            <p:cNvSpPr/>
            <p:nvPr/>
          </p:nvSpPr>
          <p:spPr>
            <a:xfrm>
              <a:off x="2613710" y="4174049"/>
              <a:ext cx="102811" cy="102858"/>
            </a:xfrm>
            <a:custGeom>
              <a:avLst/>
              <a:gdLst/>
              <a:ahLst/>
              <a:cxnLst/>
              <a:rect l="l" t="t" r="r" b="b"/>
              <a:pathLst>
                <a:path w="2204" h="2205" extrusionOk="0">
                  <a:moveTo>
                    <a:pt x="2016" y="188"/>
                  </a:moveTo>
                  <a:lnTo>
                    <a:pt x="2016" y="2026"/>
                  </a:lnTo>
                  <a:lnTo>
                    <a:pt x="187" y="2026"/>
                  </a:lnTo>
                  <a:lnTo>
                    <a:pt x="187" y="188"/>
                  </a:lnTo>
                  <a:close/>
                  <a:moveTo>
                    <a:pt x="0" y="1"/>
                  </a:moveTo>
                  <a:lnTo>
                    <a:pt x="0" y="2204"/>
                  </a:lnTo>
                  <a:lnTo>
                    <a:pt x="2204" y="2204"/>
                  </a:lnTo>
                  <a:lnTo>
                    <a:pt x="220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5"/>
            <p:cNvSpPr/>
            <p:nvPr/>
          </p:nvSpPr>
          <p:spPr>
            <a:xfrm>
              <a:off x="2830466" y="4174049"/>
              <a:ext cx="102438" cy="102858"/>
            </a:xfrm>
            <a:custGeom>
              <a:avLst/>
              <a:gdLst/>
              <a:ahLst/>
              <a:cxnLst/>
              <a:rect l="l" t="t" r="r" b="b"/>
              <a:pathLst>
                <a:path w="2196" h="2205" extrusionOk="0">
                  <a:moveTo>
                    <a:pt x="2017" y="188"/>
                  </a:moveTo>
                  <a:lnTo>
                    <a:pt x="2017" y="2026"/>
                  </a:lnTo>
                  <a:lnTo>
                    <a:pt x="179" y="2026"/>
                  </a:lnTo>
                  <a:lnTo>
                    <a:pt x="179" y="188"/>
                  </a:lnTo>
                  <a:close/>
                  <a:moveTo>
                    <a:pt x="1" y="1"/>
                  </a:moveTo>
                  <a:lnTo>
                    <a:pt x="1" y="2204"/>
                  </a:lnTo>
                  <a:lnTo>
                    <a:pt x="2196" y="2204"/>
                  </a:lnTo>
                  <a:lnTo>
                    <a:pt x="2196"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5"/>
            <p:cNvSpPr/>
            <p:nvPr/>
          </p:nvSpPr>
          <p:spPr>
            <a:xfrm>
              <a:off x="6022941" y="2141750"/>
              <a:ext cx="94088" cy="94088"/>
            </a:xfrm>
            <a:custGeom>
              <a:avLst/>
              <a:gdLst/>
              <a:ahLst/>
              <a:cxnLst/>
              <a:rect l="l" t="t" r="r" b="b"/>
              <a:pathLst>
                <a:path w="2017" h="2017" extrusionOk="0">
                  <a:moveTo>
                    <a:pt x="0" y="0"/>
                  </a:moveTo>
                  <a:lnTo>
                    <a:pt x="0" y="2017"/>
                  </a:lnTo>
                  <a:lnTo>
                    <a:pt x="2016" y="2017"/>
                  </a:lnTo>
                  <a:lnTo>
                    <a:pt x="20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5"/>
            <p:cNvSpPr/>
            <p:nvPr/>
          </p:nvSpPr>
          <p:spPr>
            <a:xfrm>
              <a:off x="6018790" y="2137598"/>
              <a:ext cx="102391" cy="102391"/>
            </a:xfrm>
            <a:custGeom>
              <a:avLst/>
              <a:gdLst/>
              <a:ahLst/>
              <a:cxnLst/>
              <a:rect l="l" t="t" r="r" b="b"/>
              <a:pathLst>
                <a:path w="2195" h="2195" extrusionOk="0">
                  <a:moveTo>
                    <a:pt x="2016" y="179"/>
                  </a:moveTo>
                  <a:lnTo>
                    <a:pt x="2016" y="2016"/>
                  </a:lnTo>
                  <a:lnTo>
                    <a:pt x="178" y="2016"/>
                  </a:lnTo>
                  <a:lnTo>
                    <a:pt x="178" y="179"/>
                  </a:lnTo>
                  <a:close/>
                  <a:moveTo>
                    <a:pt x="0" y="0"/>
                  </a:moveTo>
                  <a:lnTo>
                    <a:pt x="0" y="2195"/>
                  </a:lnTo>
                  <a:lnTo>
                    <a:pt x="2195" y="2195"/>
                  </a:lnTo>
                  <a:lnTo>
                    <a:pt x="21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5"/>
            <p:cNvSpPr/>
            <p:nvPr/>
          </p:nvSpPr>
          <p:spPr>
            <a:xfrm>
              <a:off x="6453188" y="2137598"/>
              <a:ext cx="102858" cy="102391"/>
            </a:xfrm>
            <a:custGeom>
              <a:avLst/>
              <a:gdLst/>
              <a:ahLst/>
              <a:cxnLst/>
              <a:rect l="l" t="t" r="r" b="b"/>
              <a:pathLst>
                <a:path w="2205" h="2195" extrusionOk="0">
                  <a:moveTo>
                    <a:pt x="2017" y="179"/>
                  </a:moveTo>
                  <a:lnTo>
                    <a:pt x="2017" y="2016"/>
                  </a:lnTo>
                  <a:lnTo>
                    <a:pt x="179" y="2016"/>
                  </a:lnTo>
                  <a:lnTo>
                    <a:pt x="179" y="179"/>
                  </a:lnTo>
                  <a:close/>
                  <a:moveTo>
                    <a:pt x="1" y="0"/>
                  </a:moveTo>
                  <a:lnTo>
                    <a:pt x="1" y="2195"/>
                  </a:lnTo>
                  <a:lnTo>
                    <a:pt x="2204" y="2195"/>
                  </a:lnTo>
                  <a:lnTo>
                    <a:pt x="220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5"/>
            <p:cNvSpPr/>
            <p:nvPr/>
          </p:nvSpPr>
          <p:spPr>
            <a:xfrm>
              <a:off x="2875011" y="2390598"/>
              <a:ext cx="102438" cy="102811"/>
            </a:xfrm>
            <a:custGeom>
              <a:avLst/>
              <a:gdLst/>
              <a:ahLst/>
              <a:cxnLst/>
              <a:rect l="l" t="t" r="r" b="b"/>
              <a:pathLst>
                <a:path w="2196" h="2204" extrusionOk="0">
                  <a:moveTo>
                    <a:pt x="2017" y="179"/>
                  </a:moveTo>
                  <a:lnTo>
                    <a:pt x="2017" y="2016"/>
                  </a:lnTo>
                  <a:lnTo>
                    <a:pt x="179" y="2016"/>
                  </a:lnTo>
                  <a:lnTo>
                    <a:pt x="179" y="179"/>
                  </a:lnTo>
                  <a:close/>
                  <a:moveTo>
                    <a:pt x="1" y="0"/>
                  </a:moveTo>
                  <a:lnTo>
                    <a:pt x="1" y="2204"/>
                  </a:lnTo>
                  <a:lnTo>
                    <a:pt x="2195" y="2204"/>
                  </a:lnTo>
                  <a:lnTo>
                    <a:pt x="219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5"/>
            <p:cNvSpPr/>
            <p:nvPr/>
          </p:nvSpPr>
          <p:spPr>
            <a:xfrm>
              <a:off x="6240956" y="2141750"/>
              <a:ext cx="94135" cy="94088"/>
            </a:xfrm>
            <a:custGeom>
              <a:avLst/>
              <a:gdLst/>
              <a:ahLst/>
              <a:cxnLst/>
              <a:rect l="l" t="t" r="r" b="b"/>
              <a:pathLst>
                <a:path w="2018" h="2017" extrusionOk="0">
                  <a:moveTo>
                    <a:pt x="1" y="0"/>
                  </a:moveTo>
                  <a:lnTo>
                    <a:pt x="1" y="2017"/>
                  </a:lnTo>
                  <a:lnTo>
                    <a:pt x="2017" y="2017"/>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5"/>
            <p:cNvSpPr/>
            <p:nvPr/>
          </p:nvSpPr>
          <p:spPr>
            <a:xfrm>
              <a:off x="6236805" y="2137598"/>
              <a:ext cx="102438" cy="102391"/>
            </a:xfrm>
            <a:custGeom>
              <a:avLst/>
              <a:gdLst/>
              <a:ahLst/>
              <a:cxnLst/>
              <a:rect l="l" t="t" r="r" b="b"/>
              <a:pathLst>
                <a:path w="2196" h="2195" extrusionOk="0">
                  <a:moveTo>
                    <a:pt x="2017" y="179"/>
                  </a:moveTo>
                  <a:lnTo>
                    <a:pt x="2017" y="2016"/>
                  </a:lnTo>
                  <a:lnTo>
                    <a:pt x="179" y="2016"/>
                  </a:lnTo>
                  <a:lnTo>
                    <a:pt x="179" y="179"/>
                  </a:lnTo>
                  <a:close/>
                  <a:moveTo>
                    <a:pt x="1" y="0"/>
                  </a:moveTo>
                  <a:lnTo>
                    <a:pt x="1" y="2195"/>
                  </a:lnTo>
                  <a:lnTo>
                    <a:pt x="2195" y="2195"/>
                  </a:lnTo>
                  <a:lnTo>
                    <a:pt x="21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5"/>
            <p:cNvSpPr/>
            <p:nvPr/>
          </p:nvSpPr>
          <p:spPr>
            <a:xfrm>
              <a:off x="1406975" y="2896177"/>
              <a:ext cx="905988" cy="334183"/>
            </a:xfrm>
            <a:custGeom>
              <a:avLst/>
              <a:gdLst/>
              <a:ahLst/>
              <a:cxnLst/>
              <a:rect l="l" t="t" r="r" b="b"/>
              <a:pathLst>
                <a:path w="19422" h="7164" extrusionOk="0">
                  <a:moveTo>
                    <a:pt x="19296" y="0"/>
                  </a:moveTo>
                  <a:lnTo>
                    <a:pt x="12320" y="6985"/>
                  </a:lnTo>
                  <a:lnTo>
                    <a:pt x="0" y="6985"/>
                  </a:lnTo>
                  <a:lnTo>
                    <a:pt x="0" y="7164"/>
                  </a:lnTo>
                  <a:lnTo>
                    <a:pt x="12391" y="7164"/>
                  </a:lnTo>
                  <a:lnTo>
                    <a:pt x="19421" y="125"/>
                  </a:lnTo>
                  <a:lnTo>
                    <a:pt x="1929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5"/>
            <p:cNvSpPr/>
            <p:nvPr/>
          </p:nvSpPr>
          <p:spPr>
            <a:xfrm>
              <a:off x="3226616" y="4456154"/>
              <a:ext cx="97027" cy="97027"/>
            </a:xfrm>
            <a:custGeom>
              <a:avLst/>
              <a:gdLst/>
              <a:ahLst/>
              <a:cxnLst/>
              <a:rect l="l" t="t" r="r" b="b"/>
              <a:pathLst>
                <a:path w="2080" h="2080" extrusionOk="0">
                  <a:moveTo>
                    <a:pt x="1045" y="1"/>
                  </a:moveTo>
                  <a:cubicBezTo>
                    <a:pt x="465" y="1"/>
                    <a:pt x="1" y="465"/>
                    <a:pt x="1" y="1036"/>
                  </a:cubicBezTo>
                  <a:cubicBezTo>
                    <a:pt x="1" y="1616"/>
                    <a:pt x="465" y="2080"/>
                    <a:pt x="1045" y="2080"/>
                  </a:cubicBezTo>
                  <a:cubicBezTo>
                    <a:pt x="1616" y="2080"/>
                    <a:pt x="2079" y="1616"/>
                    <a:pt x="2079" y="1036"/>
                  </a:cubicBezTo>
                  <a:cubicBezTo>
                    <a:pt x="2079" y="465"/>
                    <a:pt x="1616" y="1"/>
                    <a:pt x="10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5"/>
            <p:cNvSpPr/>
            <p:nvPr/>
          </p:nvSpPr>
          <p:spPr>
            <a:xfrm>
              <a:off x="3064340" y="4662976"/>
              <a:ext cx="57050" cy="57050"/>
            </a:xfrm>
            <a:custGeom>
              <a:avLst/>
              <a:gdLst/>
              <a:ahLst/>
              <a:cxnLst/>
              <a:rect l="l" t="t" r="r" b="b"/>
              <a:pathLst>
                <a:path w="1223" h="1223" extrusionOk="0">
                  <a:moveTo>
                    <a:pt x="607" y="1"/>
                  </a:moveTo>
                  <a:cubicBezTo>
                    <a:pt x="277" y="1"/>
                    <a:pt x="1" y="268"/>
                    <a:pt x="1" y="607"/>
                  </a:cubicBezTo>
                  <a:cubicBezTo>
                    <a:pt x="1" y="946"/>
                    <a:pt x="277" y="1223"/>
                    <a:pt x="607" y="1223"/>
                  </a:cubicBezTo>
                  <a:cubicBezTo>
                    <a:pt x="946" y="1223"/>
                    <a:pt x="1223" y="946"/>
                    <a:pt x="1223" y="607"/>
                  </a:cubicBezTo>
                  <a:cubicBezTo>
                    <a:pt x="1223" y="268"/>
                    <a:pt x="946" y="1"/>
                    <a:pt x="6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5"/>
            <p:cNvSpPr/>
            <p:nvPr/>
          </p:nvSpPr>
          <p:spPr>
            <a:xfrm>
              <a:off x="3147554" y="4577243"/>
              <a:ext cx="57097" cy="57097"/>
            </a:xfrm>
            <a:custGeom>
              <a:avLst/>
              <a:gdLst/>
              <a:ahLst/>
              <a:cxnLst/>
              <a:rect l="l" t="t" r="r" b="b"/>
              <a:pathLst>
                <a:path w="1224" h="1224" extrusionOk="0">
                  <a:moveTo>
                    <a:pt x="616" y="1"/>
                  </a:moveTo>
                  <a:cubicBezTo>
                    <a:pt x="277" y="1"/>
                    <a:pt x="1" y="278"/>
                    <a:pt x="1" y="617"/>
                  </a:cubicBezTo>
                  <a:cubicBezTo>
                    <a:pt x="1" y="956"/>
                    <a:pt x="277" y="1223"/>
                    <a:pt x="616" y="1223"/>
                  </a:cubicBezTo>
                  <a:cubicBezTo>
                    <a:pt x="946" y="1223"/>
                    <a:pt x="1223" y="956"/>
                    <a:pt x="1223" y="617"/>
                  </a:cubicBezTo>
                  <a:cubicBezTo>
                    <a:pt x="1223" y="278"/>
                    <a:pt x="946" y="1"/>
                    <a:pt x="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5"/>
            <p:cNvSpPr/>
            <p:nvPr/>
          </p:nvSpPr>
          <p:spPr>
            <a:xfrm>
              <a:off x="7056159" y="2315034"/>
              <a:ext cx="88677" cy="80793"/>
            </a:xfrm>
            <a:custGeom>
              <a:avLst/>
              <a:gdLst/>
              <a:ahLst/>
              <a:cxnLst/>
              <a:rect l="l" t="t" r="r" b="b"/>
              <a:pathLst>
                <a:path w="1901" h="1732" extrusionOk="0">
                  <a:moveTo>
                    <a:pt x="950" y="1"/>
                  </a:moveTo>
                  <a:cubicBezTo>
                    <a:pt x="730" y="1"/>
                    <a:pt x="509" y="86"/>
                    <a:pt x="339" y="255"/>
                  </a:cubicBezTo>
                  <a:cubicBezTo>
                    <a:pt x="0" y="585"/>
                    <a:pt x="0" y="1138"/>
                    <a:pt x="339" y="1477"/>
                  </a:cubicBezTo>
                  <a:cubicBezTo>
                    <a:pt x="509" y="1647"/>
                    <a:pt x="730" y="1732"/>
                    <a:pt x="950" y="1732"/>
                  </a:cubicBezTo>
                  <a:cubicBezTo>
                    <a:pt x="1171" y="1732"/>
                    <a:pt x="1392" y="1647"/>
                    <a:pt x="1561" y="1477"/>
                  </a:cubicBezTo>
                  <a:cubicBezTo>
                    <a:pt x="1900" y="1138"/>
                    <a:pt x="1900" y="585"/>
                    <a:pt x="1561" y="255"/>
                  </a:cubicBezTo>
                  <a:cubicBezTo>
                    <a:pt x="1392" y="86"/>
                    <a:pt x="1171" y="1"/>
                    <a:pt x="9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5"/>
            <p:cNvSpPr/>
            <p:nvPr/>
          </p:nvSpPr>
          <p:spPr>
            <a:xfrm>
              <a:off x="7291666" y="2329214"/>
              <a:ext cx="52059" cy="47487"/>
            </a:xfrm>
            <a:custGeom>
              <a:avLst/>
              <a:gdLst/>
              <a:ahLst/>
              <a:cxnLst/>
              <a:rect l="l" t="t" r="r" b="b"/>
              <a:pathLst>
                <a:path w="1116" h="1018" extrusionOk="0">
                  <a:moveTo>
                    <a:pt x="555" y="0"/>
                  </a:moveTo>
                  <a:cubicBezTo>
                    <a:pt x="424" y="0"/>
                    <a:pt x="295" y="49"/>
                    <a:pt x="197" y="148"/>
                  </a:cubicBezTo>
                  <a:cubicBezTo>
                    <a:pt x="1" y="344"/>
                    <a:pt x="1" y="665"/>
                    <a:pt x="197" y="870"/>
                  </a:cubicBezTo>
                  <a:cubicBezTo>
                    <a:pt x="295" y="968"/>
                    <a:pt x="424" y="1017"/>
                    <a:pt x="555" y="1017"/>
                  </a:cubicBezTo>
                  <a:cubicBezTo>
                    <a:pt x="685" y="1017"/>
                    <a:pt x="817" y="968"/>
                    <a:pt x="919" y="870"/>
                  </a:cubicBezTo>
                  <a:cubicBezTo>
                    <a:pt x="1116" y="665"/>
                    <a:pt x="1116" y="344"/>
                    <a:pt x="919" y="148"/>
                  </a:cubicBezTo>
                  <a:cubicBezTo>
                    <a:pt x="817" y="49"/>
                    <a:pt x="685"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5"/>
            <p:cNvSpPr/>
            <p:nvPr/>
          </p:nvSpPr>
          <p:spPr>
            <a:xfrm>
              <a:off x="7192220" y="2330473"/>
              <a:ext cx="52059" cy="47487"/>
            </a:xfrm>
            <a:custGeom>
              <a:avLst/>
              <a:gdLst/>
              <a:ahLst/>
              <a:cxnLst/>
              <a:rect l="l" t="t" r="r" b="b"/>
              <a:pathLst>
                <a:path w="1116" h="1018" extrusionOk="0">
                  <a:moveTo>
                    <a:pt x="561" y="0"/>
                  </a:moveTo>
                  <a:cubicBezTo>
                    <a:pt x="431" y="0"/>
                    <a:pt x="299" y="49"/>
                    <a:pt x="197" y="147"/>
                  </a:cubicBezTo>
                  <a:cubicBezTo>
                    <a:pt x="0" y="344"/>
                    <a:pt x="0" y="665"/>
                    <a:pt x="197" y="870"/>
                  </a:cubicBezTo>
                  <a:cubicBezTo>
                    <a:pt x="299" y="968"/>
                    <a:pt x="431" y="1017"/>
                    <a:pt x="561" y="1017"/>
                  </a:cubicBezTo>
                  <a:cubicBezTo>
                    <a:pt x="692" y="1017"/>
                    <a:pt x="821" y="968"/>
                    <a:pt x="919" y="870"/>
                  </a:cubicBezTo>
                  <a:cubicBezTo>
                    <a:pt x="1116" y="665"/>
                    <a:pt x="1116" y="344"/>
                    <a:pt x="919" y="147"/>
                  </a:cubicBezTo>
                  <a:cubicBezTo>
                    <a:pt x="821" y="49"/>
                    <a:pt x="692"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5"/>
            <p:cNvSpPr/>
            <p:nvPr/>
          </p:nvSpPr>
          <p:spPr>
            <a:xfrm>
              <a:off x="1667017" y="3749211"/>
              <a:ext cx="199791" cy="200211"/>
            </a:xfrm>
            <a:custGeom>
              <a:avLst/>
              <a:gdLst/>
              <a:ahLst/>
              <a:cxnLst/>
              <a:rect l="l" t="t" r="r" b="b"/>
              <a:pathLst>
                <a:path w="4283" h="4292" extrusionOk="0">
                  <a:moveTo>
                    <a:pt x="2142" y="179"/>
                  </a:moveTo>
                  <a:cubicBezTo>
                    <a:pt x="3221" y="179"/>
                    <a:pt x="4104" y="1062"/>
                    <a:pt x="4104" y="2141"/>
                  </a:cubicBezTo>
                  <a:cubicBezTo>
                    <a:pt x="4104" y="3230"/>
                    <a:pt x="3221" y="4104"/>
                    <a:pt x="2142" y="4104"/>
                  </a:cubicBezTo>
                  <a:cubicBezTo>
                    <a:pt x="1062" y="4104"/>
                    <a:pt x="179" y="3230"/>
                    <a:pt x="179" y="2141"/>
                  </a:cubicBezTo>
                  <a:cubicBezTo>
                    <a:pt x="179" y="1062"/>
                    <a:pt x="1062" y="179"/>
                    <a:pt x="2142" y="179"/>
                  </a:cubicBezTo>
                  <a:close/>
                  <a:moveTo>
                    <a:pt x="2142" y="0"/>
                  </a:moveTo>
                  <a:cubicBezTo>
                    <a:pt x="955" y="0"/>
                    <a:pt x="1" y="964"/>
                    <a:pt x="1" y="2141"/>
                  </a:cubicBezTo>
                  <a:cubicBezTo>
                    <a:pt x="1" y="3328"/>
                    <a:pt x="955" y="4291"/>
                    <a:pt x="2142" y="4291"/>
                  </a:cubicBezTo>
                  <a:cubicBezTo>
                    <a:pt x="3319" y="4291"/>
                    <a:pt x="4283" y="3328"/>
                    <a:pt x="4283" y="2141"/>
                  </a:cubicBezTo>
                  <a:cubicBezTo>
                    <a:pt x="4283" y="964"/>
                    <a:pt x="3319" y="0"/>
                    <a:pt x="214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5"/>
            <p:cNvSpPr/>
            <p:nvPr/>
          </p:nvSpPr>
          <p:spPr>
            <a:xfrm>
              <a:off x="1835543" y="3826174"/>
              <a:ext cx="50006" cy="50006"/>
            </a:xfrm>
            <a:custGeom>
              <a:avLst/>
              <a:gdLst/>
              <a:ahLst/>
              <a:cxnLst/>
              <a:rect l="l" t="t" r="r" b="b"/>
              <a:pathLst>
                <a:path w="1072" h="1072" extrusionOk="0">
                  <a:moveTo>
                    <a:pt x="536" y="1"/>
                  </a:moveTo>
                  <a:cubicBezTo>
                    <a:pt x="242" y="1"/>
                    <a:pt x="1" y="241"/>
                    <a:pt x="1" y="536"/>
                  </a:cubicBezTo>
                  <a:cubicBezTo>
                    <a:pt x="1" y="830"/>
                    <a:pt x="242" y="1071"/>
                    <a:pt x="536" y="1071"/>
                  </a:cubicBezTo>
                  <a:cubicBezTo>
                    <a:pt x="830" y="1071"/>
                    <a:pt x="1071" y="830"/>
                    <a:pt x="1071" y="536"/>
                  </a:cubicBezTo>
                  <a:cubicBezTo>
                    <a:pt x="1071" y="241"/>
                    <a:pt x="830" y="1"/>
                    <a:pt x="5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5"/>
            <p:cNvSpPr/>
            <p:nvPr/>
          </p:nvSpPr>
          <p:spPr>
            <a:xfrm>
              <a:off x="1649152" y="3826174"/>
              <a:ext cx="49959" cy="50006"/>
            </a:xfrm>
            <a:custGeom>
              <a:avLst/>
              <a:gdLst/>
              <a:ahLst/>
              <a:cxnLst/>
              <a:rect l="l" t="t" r="r" b="b"/>
              <a:pathLst>
                <a:path w="1071" h="1072" extrusionOk="0">
                  <a:moveTo>
                    <a:pt x="535" y="1"/>
                  </a:moveTo>
                  <a:cubicBezTo>
                    <a:pt x="241" y="1"/>
                    <a:pt x="0" y="241"/>
                    <a:pt x="0" y="536"/>
                  </a:cubicBezTo>
                  <a:cubicBezTo>
                    <a:pt x="0" y="830"/>
                    <a:pt x="241" y="1071"/>
                    <a:pt x="535" y="1071"/>
                  </a:cubicBezTo>
                  <a:cubicBezTo>
                    <a:pt x="830" y="1071"/>
                    <a:pt x="1071" y="830"/>
                    <a:pt x="1071" y="536"/>
                  </a:cubicBezTo>
                  <a:cubicBezTo>
                    <a:pt x="1071" y="241"/>
                    <a:pt x="830" y="1"/>
                    <a:pt x="5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5"/>
            <p:cNvSpPr/>
            <p:nvPr/>
          </p:nvSpPr>
          <p:spPr>
            <a:xfrm>
              <a:off x="1406975" y="3131685"/>
              <a:ext cx="428644" cy="92829"/>
            </a:xfrm>
            <a:custGeom>
              <a:avLst/>
              <a:gdLst/>
              <a:ahLst/>
              <a:cxnLst/>
              <a:rect l="l" t="t" r="r" b="b"/>
              <a:pathLst>
                <a:path w="9189" h="1990" extrusionOk="0">
                  <a:moveTo>
                    <a:pt x="0" y="0"/>
                  </a:moveTo>
                  <a:lnTo>
                    <a:pt x="0" y="1990"/>
                  </a:lnTo>
                  <a:lnTo>
                    <a:pt x="9189" y="1990"/>
                  </a:lnTo>
                  <a:lnTo>
                    <a:pt x="7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5"/>
            <p:cNvSpPr/>
            <p:nvPr/>
          </p:nvSpPr>
          <p:spPr>
            <a:xfrm>
              <a:off x="7337424" y="3850336"/>
              <a:ext cx="399582" cy="92829"/>
            </a:xfrm>
            <a:custGeom>
              <a:avLst/>
              <a:gdLst/>
              <a:ahLst/>
              <a:cxnLst/>
              <a:rect l="l" t="t" r="r" b="b"/>
              <a:pathLst>
                <a:path w="8566" h="1990" extrusionOk="0">
                  <a:moveTo>
                    <a:pt x="1" y="0"/>
                  </a:moveTo>
                  <a:lnTo>
                    <a:pt x="1990" y="1989"/>
                  </a:lnTo>
                  <a:lnTo>
                    <a:pt x="8565" y="1989"/>
                  </a:lnTo>
                  <a:lnTo>
                    <a:pt x="8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5"/>
            <p:cNvSpPr/>
            <p:nvPr/>
          </p:nvSpPr>
          <p:spPr>
            <a:xfrm>
              <a:off x="1528064" y="3922308"/>
              <a:ext cx="88677" cy="88677"/>
            </a:xfrm>
            <a:custGeom>
              <a:avLst/>
              <a:gdLst/>
              <a:ahLst/>
              <a:cxnLst/>
              <a:rect l="l" t="t" r="r" b="b"/>
              <a:pathLst>
                <a:path w="1901" h="1901" extrusionOk="0">
                  <a:moveTo>
                    <a:pt x="946" y="179"/>
                  </a:moveTo>
                  <a:cubicBezTo>
                    <a:pt x="1374" y="179"/>
                    <a:pt x="1713" y="527"/>
                    <a:pt x="1713" y="946"/>
                  </a:cubicBezTo>
                  <a:cubicBezTo>
                    <a:pt x="1713" y="1374"/>
                    <a:pt x="1374" y="1722"/>
                    <a:pt x="946" y="1722"/>
                  </a:cubicBezTo>
                  <a:cubicBezTo>
                    <a:pt x="526" y="1722"/>
                    <a:pt x="179" y="1374"/>
                    <a:pt x="179" y="946"/>
                  </a:cubicBezTo>
                  <a:cubicBezTo>
                    <a:pt x="179" y="527"/>
                    <a:pt x="526" y="179"/>
                    <a:pt x="946" y="179"/>
                  </a:cubicBezTo>
                  <a:close/>
                  <a:moveTo>
                    <a:pt x="946" y="0"/>
                  </a:moveTo>
                  <a:cubicBezTo>
                    <a:pt x="428" y="0"/>
                    <a:pt x="0" y="429"/>
                    <a:pt x="0" y="946"/>
                  </a:cubicBezTo>
                  <a:cubicBezTo>
                    <a:pt x="0" y="1472"/>
                    <a:pt x="428" y="1901"/>
                    <a:pt x="946" y="1901"/>
                  </a:cubicBezTo>
                  <a:cubicBezTo>
                    <a:pt x="1472" y="1901"/>
                    <a:pt x="1900" y="1472"/>
                    <a:pt x="1900" y="946"/>
                  </a:cubicBezTo>
                  <a:cubicBezTo>
                    <a:pt x="1900" y="429"/>
                    <a:pt x="1472" y="0"/>
                    <a:pt x="94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5"/>
            <p:cNvSpPr/>
            <p:nvPr/>
          </p:nvSpPr>
          <p:spPr>
            <a:xfrm>
              <a:off x="1542197" y="4061262"/>
              <a:ext cx="59989" cy="59989"/>
            </a:xfrm>
            <a:custGeom>
              <a:avLst/>
              <a:gdLst/>
              <a:ahLst/>
              <a:cxnLst/>
              <a:rect l="l" t="t" r="r" b="b"/>
              <a:pathLst>
                <a:path w="1286" h="1286" extrusionOk="0">
                  <a:moveTo>
                    <a:pt x="643" y="1"/>
                  </a:moveTo>
                  <a:cubicBezTo>
                    <a:pt x="286" y="1"/>
                    <a:pt x="0" y="286"/>
                    <a:pt x="0" y="643"/>
                  </a:cubicBezTo>
                  <a:cubicBezTo>
                    <a:pt x="0" y="991"/>
                    <a:pt x="286" y="1286"/>
                    <a:pt x="643" y="1286"/>
                  </a:cubicBezTo>
                  <a:cubicBezTo>
                    <a:pt x="1000" y="1286"/>
                    <a:pt x="1285" y="991"/>
                    <a:pt x="1285" y="643"/>
                  </a:cubicBezTo>
                  <a:cubicBezTo>
                    <a:pt x="1285" y="286"/>
                    <a:pt x="1000"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5"/>
            <p:cNvSpPr/>
            <p:nvPr/>
          </p:nvSpPr>
          <p:spPr>
            <a:xfrm>
              <a:off x="1538046" y="4056691"/>
              <a:ext cx="68292" cy="68712"/>
            </a:xfrm>
            <a:custGeom>
              <a:avLst/>
              <a:gdLst/>
              <a:ahLst/>
              <a:cxnLst/>
              <a:rect l="l" t="t" r="r" b="b"/>
              <a:pathLst>
                <a:path w="1464" h="1473" extrusionOk="0">
                  <a:moveTo>
                    <a:pt x="732" y="188"/>
                  </a:moveTo>
                  <a:cubicBezTo>
                    <a:pt x="1035" y="188"/>
                    <a:pt x="1285" y="429"/>
                    <a:pt x="1285" y="741"/>
                  </a:cubicBezTo>
                  <a:cubicBezTo>
                    <a:pt x="1285" y="1045"/>
                    <a:pt x="1035" y="1294"/>
                    <a:pt x="732" y="1294"/>
                  </a:cubicBezTo>
                  <a:cubicBezTo>
                    <a:pt x="428" y="1294"/>
                    <a:pt x="179" y="1045"/>
                    <a:pt x="179" y="741"/>
                  </a:cubicBezTo>
                  <a:cubicBezTo>
                    <a:pt x="179" y="429"/>
                    <a:pt x="428" y="188"/>
                    <a:pt x="732" y="188"/>
                  </a:cubicBezTo>
                  <a:close/>
                  <a:moveTo>
                    <a:pt x="732" y="1"/>
                  </a:moveTo>
                  <a:cubicBezTo>
                    <a:pt x="330" y="1"/>
                    <a:pt x="0" y="331"/>
                    <a:pt x="0" y="741"/>
                  </a:cubicBezTo>
                  <a:cubicBezTo>
                    <a:pt x="0" y="1143"/>
                    <a:pt x="330" y="1473"/>
                    <a:pt x="732" y="1473"/>
                  </a:cubicBezTo>
                  <a:cubicBezTo>
                    <a:pt x="1142" y="1473"/>
                    <a:pt x="1463" y="1143"/>
                    <a:pt x="1463" y="741"/>
                  </a:cubicBezTo>
                  <a:cubicBezTo>
                    <a:pt x="1463" y="331"/>
                    <a:pt x="1142" y="1"/>
                    <a:pt x="7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5"/>
            <p:cNvSpPr/>
            <p:nvPr/>
          </p:nvSpPr>
          <p:spPr>
            <a:xfrm>
              <a:off x="1528064" y="2301927"/>
              <a:ext cx="88677" cy="88724"/>
            </a:xfrm>
            <a:custGeom>
              <a:avLst/>
              <a:gdLst/>
              <a:ahLst/>
              <a:cxnLst/>
              <a:rect l="l" t="t" r="r" b="b"/>
              <a:pathLst>
                <a:path w="1901" h="1902" extrusionOk="0">
                  <a:moveTo>
                    <a:pt x="946" y="179"/>
                  </a:moveTo>
                  <a:cubicBezTo>
                    <a:pt x="1374" y="179"/>
                    <a:pt x="1713" y="527"/>
                    <a:pt x="1713" y="947"/>
                  </a:cubicBezTo>
                  <a:cubicBezTo>
                    <a:pt x="1713" y="1375"/>
                    <a:pt x="1374" y="1723"/>
                    <a:pt x="946" y="1723"/>
                  </a:cubicBezTo>
                  <a:cubicBezTo>
                    <a:pt x="526" y="1723"/>
                    <a:pt x="179" y="1375"/>
                    <a:pt x="179" y="947"/>
                  </a:cubicBezTo>
                  <a:cubicBezTo>
                    <a:pt x="179" y="527"/>
                    <a:pt x="526" y="179"/>
                    <a:pt x="946" y="179"/>
                  </a:cubicBezTo>
                  <a:close/>
                  <a:moveTo>
                    <a:pt x="946" y="1"/>
                  </a:moveTo>
                  <a:cubicBezTo>
                    <a:pt x="428" y="1"/>
                    <a:pt x="0" y="429"/>
                    <a:pt x="0" y="947"/>
                  </a:cubicBezTo>
                  <a:cubicBezTo>
                    <a:pt x="0" y="1473"/>
                    <a:pt x="428" y="1901"/>
                    <a:pt x="946" y="1901"/>
                  </a:cubicBezTo>
                  <a:cubicBezTo>
                    <a:pt x="1472" y="1901"/>
                    <a:pt x="1900" y="1473"/>
                    <a:pt x="1900" y="947"/>
                  </a:cubicBezTo>
                  <a:cubicBezTo>
                    <a:pt x="1900" y="429"/>
                    <a:pt x="1472" y="1"/>
                    <a:pt x="9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5"/>
            <p:cNvSpPr/>
            <p:nvPr/>
          </p:nvSpPr>
          <p:spPr>
            <a:xfrm>
              <a:off x="1542197" y="2440507"/>
              <a:ext cx="59989" cy="60409"/>
            </a:xfrm>
            <a:custGeom>
              <a:avLst/>
              <a:gdLst/>
              <a:ahLst/>
              <a:cxnLst/>
              <a:rect l="l" t="t" r="r" b="b"/>
              <a:pathLst>
                <a:path w="1286" h="1295" extrusionOk="0">
                  <a:moveTo>
                    <a:pt x="643" y="1"/>
                  </a:moveTo>
                  <a:cubicBezTo>
                    <a:pt x="286" y="1"/>
                    <a:pt x="0" y="295"/>
                    <a:pt x="0" y="652"/>
                  </a:cubicBezTo>
                  <a:cubicBezTo>
                    <a:pt x="0" y="1000"/>
                    <a:pt x="286" y="1294"/>
                    <a:pt x="643" y="1294"/>
                  </a:cubicBezTo>
                  <a:cubicBezTo>
                    <a:pt x="1000" y="1294"/>
                    <a:pt x="1285" y="1000"/>
                    <a:pt x="1285" y="652"/>
                  </a:cubicBezTo>
                  <a:cubicBezTo>
                    <a:pt x="1285" y="295"/>
                    <a:pt x="1000"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5"/>
            <p:cNvSpPr/>
            <p:nvPr/>
          </p:nvSpPr>
          <p:spPr>
            <a:xfrm>
              <a:off x="1538046" y="2436356"/>
              <a:ext cx="68292" cy="68712"/>
            </a:xfrm>
            <a:custGeom>
              <a:avLst/>
              <a:gdLst/>
              <a:ahLst/>
              <a:cxnLst/>
              <a:rect l="l" t="t" r="r" b="b"/>
              <a:pathLst>
                <a:path w="1464" h="1473" extrusionOk="0">
                  <a:moveTo>
                    <a:pt x="732" y="188"/>
                  </a:moveTo>
                  <a:cubicBezTo>
                    <a:pt x="1035" y="188"/>
                    <a:pt x="1285" y="429"/>
                    <a:pt x="1285" y="741"/>
                  </a:cubicBezTo>
                  <a:cubicBezTo>
                    <a:pt x="1285" y="1044"/>
                    <a:pt x="1035" y="1294"/>
                    <a:pt x="732" y="1294"/>
                  </a:cubicBezTo>
                  <a:cubicBezTo>
                    <a:pt x="428" y="1294"/>
                    <a:pt x="179" y="1044"/>
                    <a:pt x="179" y="741"/>
                  </a:cubicBezTo>
                  <a:cubicBezTo>
                    <a:pt x="179" y="429"/>
                    <a:pt x="428" y="188"/>
                    <a:pt x="732" y="188"/>
                  </a:cubicBezTo>
                  <a:close/>
                  <a:moveTo>
                    <a:pt x="732" y="0"/>
                  </a:moveTo>
                  <a:cubicBezTo>
                    <a:pt x="330" y="0"/>
                    <a:pt x="0" y="331"/>
                    <a:pt x="0" y="741"/>
                  </a:cubicBezTo>
                  <a:cubicBezTo>
                    <a:pt x="0" y="1142"/>
                    <a:pt x="330" y="1472"/>
                    <a:pt x="732" y="1472"/>
                  </a:cubicBezTo>
                  <a:cubicBezTo>
                    <a:pt x="1142" y="1472"/>
                    <a:pt x="1463" y="1142"/>
                    <a:pt x="1463" y="741"/>
                  </a:cubicBezTo>
                  <a:cubicBezTo>
                    <a:pt x="1463" y="331"/>
                    <a:pt x="1142" y="0"/>
                    <a:pt x="7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5"/>
            <p:cNvSpPr/>
            <p:nvPr/>
          </p:nvSpPr>
          <p:spPr>
            <a:xfrm>
              <a:off x="5985486" y="2902801"/>
              <a:ext cx="1751614" cy="245179"/>
            </a:xfrm>
            <a:custGeom>
              <a:avLst/>
              <a:gdLst/>
              <a:ahLst/>
              <a:cxnLst/>
              <a:rect l="l" t="t" r="r" b="b"/>
              <a:pathLst>
                <a:path w="37550" h="5256" extrusionOk="0">
                  <a:moveTo>
                    <a:pt x="14711" y="1"/>
                  </a:moveTo>
                  <a:lnTo>
                    <a:pt x="9644" y="5077"/>
                  </a:lnTo>
                  <a:lnTo>
                    <a:pt x="0" y="5077"/>
                  </a:lnTo>
                  <a:lnTo>
                    <a:pt x="0" y="5255"/>
                  </a:lnTo>
                  <a:lnTo>
                    <a:pt x="9724" y="5255"/>
                  </a:lnTo>
                  <a:lnTo>
                    <a:pt x="14791" y="188"/>
                  </a:lnTo>
                  <a:lnTo>
                    <a:pt x="37549" y="188"/>
                  </a:lnTo>
                  <a:lnTo>
                    <a:pt x="3754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5"/>
            <p:cNvSpPr/>
            <p:nvPr/>
          </p:nvSpPr>
          <p:spPr>
            <a:xfrm>
              <a:off x="6171083" y="3912746"/>
              <a:ext cx="367069" cy="367489"/>
            </a:xfrm>
            <a:custGeom>
              <a:avLst/>
              <a:gdLst/>
              <a:ahLst/>
              <a:cxnLst/>
              <a:rect l="l" t="t" r="r" b="b"/>
              <a:pathLst>
                <a:path w="7869" h="7878" extrusionOk="0">
                  <a:moveTo>
                    <a:pt x="125" y="0"/>
                  </a:moveTo>
                  <a:lnTo>
                    <a:pt x="0" y="125"/>
                  </a:lnTo>
                  <a:lnTo>
                    <a:pt x="7744" y="7877"/>
                  </a:lnTo>
                  <a:lnTo>
                    <a:pt x="7869" y="7753"/>
                  </a:lnTo>
                  <a:lnTo>
                    <a:pt x="1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5"/>
            <p:cNvSpPr/>
            <p:nvPr/>
          </p:nvSpPr>
          <p:spPr>
            <a:xfrm>
              <a:off x="6894256" y="2550775"/>
              <a:ext cx="842780" cy="683759"/>
            </a:xfrm>
            <a:custGeom>
              <a:avLst/>
              <a:gdLst/>
              <a:ahLst/>
              <a:cxnLst/>
              <a:rect l="l" t="t" r="r" b="b"/>
              <a:pathLst>
                <a:path w="18067" h="14658" extrusionOk="0">
                  <a:moveTo>
                    <a:pt x="7093" y="1"/>
                  </a:moveTo>
                  <a:lnTo>
                    <a:pt x="1" y="7700"/>
                  </a:lnTo>
                  <a:lnTo>
                    <a:pt x="6959" y="14658"/>
                  </a:lnTo>
                  <a:lnTo>
                    <a:pt x="18066" y="14658"/>
                  </a:lnTo>
                  <a:lnTo>
                    <a:pt x="18066" y="14480"/>
                  </a:lnTo>
                  <a:lnTo>
                    <a:pt x="7031" y="14480"/>
                  </a:lnTo>
                  <a:lnTo>
                    <a:pt x="251" y="7691"/>
                  </a:lnTo>
                  <a:lnTo>
                    <a:pt x="7165" y="188"/>
                  </a:lnTo>
                  <a:lnTo>
                    <a:pt x="18066" y="188"/>
                  </a:lnTo>
                  <a:lnTo>
                    <a:pt x="18066"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5"/>
            <p:cNvSpPr/>
            <p:nvPr/>
          </p:nvSpPr>
          <p:spPr>
            <a:xfrm>
              <a:off x="6477350" y="4235619"/>
              <a:ext cx="320468" cy="320888"/>
            </a:xfrm>
            <a:custGeom>
              <a:avLst/>
              <a:gdLst/>
              <a:ahLst/>
              <a:cxnLst/>
              <a:rect l="l" t="t" r="r" b="b"/>
              <a:pathLst>
                <a:path w="6870" h="6879" extrusionOk="0">
                  <a:moveTo>
                    <a:pt x="3435" y="179"/>
                  </a:moveTo>
                  <a:cubicBezTo>
                    <a:pt x="5228" y="179"/>
                    <a:pt x="6691" y="1642"/>
                    <a:pt x="6691" y="3435"/>
                  </a:cubicBezTo>
                  <a:cubicBezTo>
                    <a:pt x="6691" y="5237"/>
                    <a:pt x="5228" y="6692"/>
                    <a:pt x="3435" y="6692"/>
                  </a:cubicBezTo>
                  <a:cubicBezTo>
                    <a:pt x="1642" y="6692"/>
                    <a:pt x="187" y="5237"/>
                    <a:pt x="187" y="3435"/>
                  </a:cubicBezTo>
                  <a:cubicBezTo>
                    <a:pt x="187" y="1642"/>
                    <a:pt x="1642" y="179"/>
                    <a:pt x="3435" y="179"/>
                  </a:cubicBezTo>
                  <a:close/>
                  <a:moveTo>
                    <a:pt x="3435" y="1"/>
                  </a:moveTo>
                  <a:cubicBezTo>
                    <a:pt x="1543" y="1"/>
                    <a:pt x="0" y="1544"/>
                    <a:pt x="0" y="3435"/>
                  </a:cubicBezTo>
                  <a:cubicBezTo>
                    <a:pt x="0" y="5336"/>
                    <a:pt x="1543" y="6879"/>
                    <a:pt x="3435" y="6879"/>
                  </a:cubicBezTo>
                  <a:cubicBezTo>
                    <a:pt x="5335" y="6879"/>
                    <a:pt x="6869" y="5336"/>
                    <a:pt x="6869" y="3435"/>
                  </a:cubicBezTo>
                  <a:cubicBezTo>
                    <a:pt x="6869" y="1544"/>
                    <a:pt x="5335" y="1"/>
                    <a:pt x="343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5"/>
            <p:cNvSpPr/>
            <p:nvPr/>
          </p:nvSpPr>
          <p:spPr>
            <a:xfrm>
              <a:off x="6556412" y="4314262"/>
              <a:ext cx="162753" cy="163173"/>
            </a:xfrm>
            <a:custGeom>
              <a:avLst/>
              <a:gdLst/>
              <a:ahLst/>
              <a:cxnLst/>
              <a:rect l="l" t="t" r="r" b="b"/>
              <a:pathLst>
                <a:path w="3489" h="3498" extrusionOk="0">
                  <a:moveTo>
                    <a:pt x="1740" y="1"/>
                  </a:moveTo>
                  <a:cubicBezTo>
                    <a:pt x="776" y="1"/>
                    <a:pt x="0" y="786"/>
                    <a:pt x="0" y="1749"/>
                  </a:cubicBezTo>
                  <a:cubicBezTo>
                    <a:pt x="0" y="2722"/>
                    <a:pt x="776" y="3498"/>
                    <a:pt x="1740" y="3498"/>
                  </a:cubicBezTo>
                  <a:cubicBezTo>
                    <a:pt x="2712" y="3498"/>
                    <a:pt x="3488" y="2722"/>
                    <a:pt x="3488" y="1749"/>
                  </a:cubicBezTo>
                  <a:cubicBezTo>
                    <a:pt x="3488" y="786"/>
                    <a:pt x="2712" y="1"/>
                    <a:pt x="17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5"/>
            <p:cNvSpPr/>
            <p:nvPr/>
          </p:nvSpPr>
          <p:spPr>
            <a:xfrm>
              <a:off x="6549742" y="3273158"/>
              <a:ext cx="202264" cy="202730"/>
            </a:xfrm>
            <a:custGeom>
              <a:avLst/>
              <a:gdLst/>
              <a:ahLst/>
              <a:cxnLst/>
              <a:rect l="l" t="t" r="r" b="b"/>
              <a:pathLst>
                <a:path w="4336" h="4346" extrusionOk="0">
                  <a:moveTo>
                    <a:pt x="2168" y="179"/>
                  </a:moveTo>
                  <a:cubicBezTo>
                    <a:pt x="3265" y="179"/>
                    <a:pt x="4158" y="1071"/>
                    <a:pt x="4158" y="2168"/>
                  </a:cubicBezTo>
                  <a:cubicBezTo>
                    <a:pt x="4158" y="3266"/>
                    <a:pt x="3265" y="4158"/>
                    <a:pt x="2168" y="4158"/>
                  </a:cubicBezTo>
                  <a:cubicBezTo>
                    <a:pt x="1071" y="4158"/>
                    <a:pt x="179" y="3266"/>
                    <a:pt x="179" y="2168"/>
                  </a:cubicBezTo>
                  <a:cubicBezTo>
                    <a:pt x="179" y="1071"/>
                    <a:pt x="1071" y="179"/>
                    <a:pt x="2168" y="179"/>
                  </a:cubicBezTo>
                  <a:close/>
                  <a:moveTo>
                    <a:pt x="2168" y="1"/>
                  </a:moveTo>
                  <a:cubicBezTo>
                    <a:pt x="973" y="1"/>
                    <a:pt x="0" y="973"/>
                    <a:pt x="0" y="2168"/>
                  </a:cubicBezTo>
                  <a:cubicBezTo>
                    <a:pt x="0" y="3373"/>
                    <a:pt x="973" y="4345"/>
                    <a:pt x="2168" y="4345"/>
                  </a:cubicBezTo>
                  <a:cubicBezTo>
                    <a:pt x="3364" y="4345"/>
                    <a:pt x="4336" y="3373"/>
                    <a:pt x="4336" y="2168"/>
                  </a:cubicBezTo>
                  <a:cubicBezTo>
                    <a:pt x="4336" y="973"/>
                    <a:pt x="3364" y="1"/>
                    <a:pt x="2168"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5"/>
            <p:cNvSpPr/>
            <p:nvPr/>
          </p:nvSpPr>
          <p:spPr>
            <a:xfrm>
              <a:off x="6600071" y="3323907"/>
              <a:ext cx="101178" cy="101178"/>
            </a:xfrm>
            <a:custGeom>
              <a:avLst/>
              <a:gdLst/>
              <a:ahLst/>
              <a:cxnLst/>
              <a:rect l="l" t="t" r="r" b="b"/>
              <a:pathLst>
                <a:path w="2169" h="2169" extrusionOk="0">
                  <a:moveTo>
                    <a:pt x="1089" y="1"/>
                  </a:moveTo>
                  <a:cubicBezTo>
                    <a:pt x="482" y="1"/>
                    <a:pt x="1" y="483"/>
                    <a:pt x="1" y="1080"/>
                  </a:cubicBezTo>
                  <a:cubicBezTo>
                    <a:pt x="1" y="1687"/>
                    <a:pt x="482" y="2169"/>
                    <a:pt x="1089" y="2169"/>
                  </a:cubicBezTo>
                  <a:cubicBezTo>
                    <a:pt x="1687" y="2169"/>
                    <a:pt x="2169" y="1687"/>
                    <a:pt x="2169" y="1080"/>
                  </a:cubicBezTo>
                  <a:cubicBezTo>
                    <a:pt x="2169" y="483"/>
                    <a:pt x="1687" y="1"/>
                    <a:pt x="10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5"/>
            <p:cNvSpPr/>
            <p:nvPr/>
          </p:nvSpPr>
          <p:spPr>
            <a:xfrm>
              <a:off x="6802321" y="3661799"/>
              <a:ext cx="934723" cy="195220"/>
            </a:xfrm>
            <a:custGeom>
              <a:avLst/>
              <a:gdLst/>
              <a:ahLst/>
              <a:cxnLst/>
              <a:rect l="l" t="t" r="r" b="b"/>
              <a:pathLst>
                <a:path w="20038" h="4185" extrusionOk="0">
                  <a:moveTo>
                    <a:pt x="125" y="1"/>
                  </a:moveTo>
                  <a:lnTo>
                    <a:pt x="0" y="135"/>
                  </a:lnTo>
                  <a:lnTo>
                    <a:pt x="4051" y="4185"/>
                  </a:lnTo>
                  <a:lnTo>
                    <a:pt x="20037" y="4185"/>
                  </a:lnTo>
                  <a:lnTo>
                    <a:pt x="20037" y="4006"/>
                  </a:lnTo>
                  <a:lnTo>
                    <a:pt x="4122" y="4006"/>
                  </a:lnTo>
                  <a:lnTo>
                    <a:pt x="12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5"/>
            <p:cNvSpPr/>
            <p:nvPr/>
          </p:nvSpPr>
          <p:spPr>
            <a:xfrm>
              <a:off x="6434064" y="3140827"/>
              <a:ext cx="161494" cy="161913"/>
            </a:xfrm>
            <a:custGeom>
              <a:avLst/>
              <a:gdLst/>
              <a:ahLst/>
              <a:cxnLst/>
              <a:rect l="l" t="t" r="r" b="b"/>
              <a:pathLst>
                <a:path w="3462" h="3471" extrusionOk="0">
                  <a:moveTo>
                    <a:pt x="134" y="1"/>
                  </a:moveTo>
                  <a:lnTo>
                    <a:pt x="0" y="126"/>
                  </a:lnTo>
                  <a:lnTo>
                    <a:pt x="3337" y="3471"/>
                  </a:lnTo>
                  <a:lnTo>
                    <a:pt x="3462" y="3337"/>
                  </a:lnTo>
                  <a:lnTo>
                    <a:pt x="13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5"/>
            <p:cNvSpPr/>
            <p:nvPr/>
          </p:nvSpPr>
          <p:spPr>
            <a:xfrm>
              <a:off x="6552214" y="2480482"/>
              <a:ext cx="542697" cy="229739"/>
            </a:xfrm>
            <a:custGeom>
              <a:avLst/>
              <a:gdLst/>
              <a:ahLst/>
              <a:cxnLst/>
              <a:rect l="l" t="t" r="r" b="b"/>
              <a:pathLst>
                <a:path w="11634" h="4925" extrusionOk="0">
                  <a:moveTo>
                    <a:pt x="1" y="0"/>
                  </a:moveTo>
                  <a:lnTo>
                    <a:pt x="1" y="187"/>
                  </a:lnTo>
                  <a:lnTo>
                    <a:pt x="6772" y="187"/>
                  </a:lnTo>
                  <a:lnTo>
                    <a:pt x="11509" y="4924"/>
                  </a:lnTo>
                  <a:lnTo>
                    <a:pt x="11634" y="4791"/>
                  </a:lnTo>
                  <a:lnTo>
                    <a:pt x="68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5"/>
            <p:cNvSpPr/>
            <p:nvPr/>
          </p:nvSpPr>
          <p:spPr>
            <a:xfrm>
              <a:off x="6516438" y="2462150"/>
              <a:ext cx="45388" cy="45015"/>
            </a:xfrm>
            <a:custGeom>
              <a:avLst/>
              <a:gdLst/>
              <a:ahLst/>
              <a:cxnLst/>
              <a:rect l="l" t="t" r="r" b="b"/>
              <a:pathLst>
                <a:path w="973" h="965" extrusionOk="0">
                  <a:moveTo>
                    <a:pt x="482" y="1"/>
                  </a:moveTo>
                  <a:cubicBezTo>
                    <a:pt x="215" y="1"/>
                    <a:pt x="1" y="215"/>
                    <a:pt x="1" y="482"/>
                  </a:cubicBezTo>
                  <a:cubicBezTo>
                    <a:pt x="1" y="750"/>
                    <a:pt x="215" y="964"/>
                    <a:pt x="482" y="964"/>
                  </a:cubicBezTo>
                  <a:cubicBezTo>
                    <a:pt x="750" y="964"/>
                    <a:pt x="973" y="750"/>
                    <a:pt x="973" y="482"/>
                  </a:cubicBezTo>
                  <a:cubicBezTo>
                    <a:pt x="973" y="215"/>
                    <a:pt x="750" y="1"/>
                    <a:pt x="4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5"/>
            <p:cNvSpPr/>
            <p:nvPr/>
          </p:nvSpPr>
          <p:spPr>
            <a:xfrm>
              <a:off x="6596759" y="2462150"/>
              <a:ext cx="44968" cy="45015"/>
            </a:xfrm>
            <a:custGeom>
              <a:avLst/>
              <a:gdLst/>
              <a:ahLst/>
              <a:cxnLst/>
              <a:rect l="l" t="t" r="r" b="b"/>
              <a:pathLst>
                <a:path w="964" h="965" extrusionOk="0">
                  <a:moveTo>
                    <a:pt x="482" y="1"/>
                  </a:moveTo>
                  <a:cubicBezTo>
                    <a:pt x="214" y="1"/>
                    <a:pt x="0" y="215"/>
                    <a:pt x="0" y="482"/>
                  </a:cubicBezTo>
                  <a:cubicBezTo>
                    <a:pt x="0" y="750"/>
                    <a:pt x="214" y="964"/>
                    <a:pt x="482" y="964"/>
                  </a:cubicBezTo>
                  <a:cubicBezTo>
                    <a:pt x="750" y="964"/>
                    <a:pt x="964" y="750"/>
                    <a:pt x="964" y="482"/>
                  </a:cubicBezTo>
                  <a:cubicBezTo>
                    <a:pt x="964" y="215"/>
                    <a:pt x="750" y="1"/>
                    <a:pt x="4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5"/>
            <p:cNvSpPr/>
            <p:nvPr/>
          </p:nvSpPr>
          <p:spPr>
            <a:xfrm>
              <a:off x="6670830" y="2462150"/>
              <a:ext cx="45388" cy="45015"/>
            </a:xfrm>
            <a:custGeom>
              <a:avLst/>
              <a:gdLst/>
              <a:ahLst/>
              <a:cxnLst/>
              <a:rect l="l" t="t" r="r" b="b"/>
              <a:pathLst>
                <a:path w="973" h="965" extrusionOk="0">
                  <a:moveTo>
                    <a:pt x="482" y="1"/>
                  </a:moveTo>
                  <a:cubicBezTo>
                    <a:pt x="223" y="1"/>
                    <a:pt x="0" y="215"/>
                    <a:pt x="0" y="482"/>
                  </a:cubicBezTo>
                  <a:cubicBezTo>
                    <a:pt x="0" y="750"/>
                    <a:pt x="223" y="964"/>
                    <a:pt x="482" y="964"/>
                  </a:cubicBezTo>
                  <a:cubicBezTo>
                    <a:pt x="750" y="964"/>
                    <a:pt x="973" y="750"/>
                    <a:pt x="973" y="482"/>
                  </a:cubicBezTo>
                  <a:cubicBezTo>
                    <a:pt x="973" y="215"/>
                    <a:pt x="750" y="1"/>
                    <a:pt x="4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5"/>
            <p:cNvSpPr/>
            <p:nvPr/>
          </p:nvSpPr>
          <p:spPr>
            <a:xfrm>
              <a:off x="2316585" y="2202061"/>
              <a:ext cx="1067435" cy="8397"/>
            </a:xfrm>
            <a:custGeom>
              <a:avLst/>
              <a:gdLst/>
              <a:ahLst/>
              <a:cxnLst/>
              <a:rect l="l" t="t" r="r" b="b"/>
              <a:pathLst>
                <a:path w="22883" h="180" extrusionOk="0">
                  <a:moveTo>
                    <a:pt x="22883" y="179"/>
                  </a:moveTo>
                  <a:lnTo>
                    <a:pt x="1" y="179"/>
                  </a:lnTo>
                  <a:lnTo>
                    <a:pt x="1" y="1"/>
                  </a:lnTo>
                  <a:lnTo>
                    <a:pt x="2288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8" name="Google Shape;5488;p75"/>
            <p:cNvGrpSpPr/>
            <p:nvPr/>
          </p:nvGrpSpPr>
          <p:grpSpPr>
            <a:xfrm>
              <a:off x="3361747" y="1942817"/>
              <a:ext cx="2415017" cy="2399049"/>
              <a:chOff x="9579025" y="2300038"/>
              <a:chExt cx="1349775" cy="1340850"/>
            </a:xfrm>
          </p:grpSpPr>
          <p:sp>
            <p:nvSpPr>
              <p:cNvPr id="5489" name="Google Shape;5489;p75"/>
              <p:cNvSpPr/>
              <p:nvPr/>
            </p:nvSpPr>
            <p:spPr>
              <a:xfrm>
                <a:off x="9603550" y="2320763"/>
                <a:ext cx="1298050" cy="1299375"/>
              </a:xfrm>
              <a:custGeom>
                <a:avLst/>
                <a:gdLst/>
                <a:ahLst/>
                <a:cxnLst/>
                <a:rect l="l" t="t" r="r" b="b"/>
                <a:pathLst>
                  <a:path w="51922" h="51975" extrusionOk="0">
                    <a:moveTo>
                      <a:pt x="1" y="25988"/>
                    </a:moveTo>
                    <a:cubicBezTo>
                      <a:pt x="1" y="40341"/>
                      <a:pt x="11625" y="51974"/>
                      <a:pt x="25961" y="51974"/>
                    </a:cubicBezTo>
                    <a:lnTo>
                      <a:pt x="25961" y="51974"/>
                    </a:lnTo>
                    <a:cubicBezTo>
                      <a:pt x="40297" y="51974"/>
                      <a:pt x="51921" y="40341"/>
                      <a:pt x="51921" y="25988"/>
                    </a:cubicBezTo>
                    <a:lnTo>
                      <a:pt x="51921" y="25988"/>
                    </a:lnTo>
                    <a:cubicBezTo>
                      <a:pt x="51921" y="11634"/>
                      <a:pt x="40297" y="1"/>
                      <a:pt x="25961" y="1"/>
                    </a:cubicBezTo>
                    <a:lnTo>
                      <a:pt x="25961" y="1"/>
                    </a:lnTo>
                    <a:cubicBezTo>
                      <a:pt x="11625" y="1"/>
                      <a:pt x="1" y="11634"/>
                      <a:pt x="1" y="25988"/>
                    </a:cubicBezTo>
                  </a:path>
                </a:pathLst>
              </a:custGeom>
              <a:gradFill>
                <a:gsLst>
                  <a:gs pos="0">
                    <a:schemeClr val="lt1"/>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5"/>
              <p:cNvSpPr/>
              <p:nvPr/>
            </p:nvSpPr>
            <p:spPr>
              <a:xfrm>
                <a:off x="10150650" y="2300038"/>
                <a:ext cx="34575" cy="72275"/>
              </a:xfrm>
              <a:custGeom>
                <a:avLst/>
                <a:gdLst/>
                <a:ahLst/>
                <a:cxnLst/>
                <a:rect l="l" t="t" r="r" b="b"/>
                <a:pathLst>
                  <a:path w="1383" h="2891" extrusionOk="0">
                    <a:moveTo>
                      <a:pt x="1026" y="0"/>
                    </a:moveTo>
                    <a:lnTo>
                      <a:pt x="0" y="134"/>
                    </a:lnTo>
                    <a:lnTo>
                      <a:pt x="366" y="2890"/>
                    </a:lnTo>
                    <a:lnTo>
                      <a:pt x="1383" y="275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5"/>
              <p:cNvSpPr/>
              <p:nvPr/>
            </p:nvSpPr>
            <p:spPr>
              <a:xfrm>
                <a:off x="10107150" y="2306488"/>
                <a:ext cx="38825" cy="73175"/>
              </a:xfrm>
              <a:custGeom>
                <a:avLst/>
                <a:gdLst/>
                <a:ahLst/>
                <a:cxnLst/>
                <a:rect l="l" t="t" r="r" b="b"/>
                <a:pathLst>
                  <a:path w="1553" h="2927" extrusionOk="0">
                    <a:moveTo>
                      <a:pt x="1009" y="1"/>
                    </a:moveTo>
                    <a:lnTo>
                      <a:pt x="1" y="206"/>
                    </a:lnTo>
                    <a:lnTo>
                      <a:pt x="545" y="2927"/>
                    </a:lnTo>
                    <a:lnTo>
                      <a:pt x="1553" y="272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5"/>
              <p:cNvSpPr/>
              <p:nvPr/>
            </p:nvSpPr>
            <p:spPr>
              <a:xfrm>
                <a:off x="10357825" y="3567688"/>
                <a:ext cx="38625" cy="73200"/>
              </a:xfrm>
              <a:custGeom>
                <a:avLst/>
                <a:gdLst/>
                <a:ahLst/>
                <a:cxnLst/>
                <a:rect l="l" t="t" r="r" b="b"/>
                <a:pathLst>
                  <a:path w="1545" h="2928" extrusionOk="0">
                    <a:moveTo>
                      <a:pt x="1009" y="1"/>
                    </a:moveTo>
                    <a:lnTo>
                      <a:pt x="1" y="197"/>
                    </a:lnTo>
                    <a:lnTo>
                      <a:pt x="536" y="2927"/>
                    </a:lnTo>
                    <a:lnTo>
                      <a:pt x="1544" y="272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5"/>
              <p:cNvSpPr/>
              <p:nvPr/>
            </p:nvSpPr>
            <p:spPr>
              <a:xfrm>
                <a:off x="10064100" y="2315638"/>
                <a:ext cx="42850" cy="73850"/>
              </a:xfrm>
              <a:custGeom>
                <a:avLst/>
                <a:gdLst/>
                <a:ahLst/>
                <a:cxnLst/>
                <a:rect l="l" t="t" r="r" b="b"/>
                <a:pathLst>
                  <a:path w="1714" h="2954" extrusionOk="0">
                    <a:moveTo>
                      <a:pt x="1000" y="0"/>
                    </a:moveTo>
                    <a:lnTo>
                      <a:pt x="1" y="268"/>
                    </a:lnTo>
                    <a:lnTo>
                      <a:pt x="723" y="2953"/>
                    </a:lnTo>
                    <a:lnTo>
                      <a:pt x="1714" y="268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5"/>
              <p:cNvSpPr/>
              <p:nvPr/>
            </p:nvSpPr>
            <p:spPr>
              <a:xfrm>
                <a:off x="10396650" y="3557663"/>
                <a:ext cx="42825" cy="73850"/>
              </a:xfrm>
              <a:custGeom>
                <a:avLst/>
                <a:gdLst/>
                <a:ahLst/>
                <a:cxnLst/>
                <a:rect l="l" t="t" r="r" b="b"/>
                <a:pathLst>
                  <a:path w="1713" h="2954" extrusionOk="0">
                    <a:moveTo>
                      <a:pt x="990" y="1"/>
                    </a:moveTo>
                    <a:lnTo>
                      <a:pt x="0" y="268"/>
                    </a:lnTo>
                    <a:lnTo>
                      <a:pt x="714" y="2953"/>
                    </a:lnTo>
                    <a:lnTo>
                      <a:pt x="1713" y="268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5"/>
              <p:cNvSpPr/>
              <p:nvPr/>
            </p:nvSpPr>
            <p:spPr>
              <a:xfrm>
                <a:off x="10021950" y="2327913"/>
                <a:ext cx="46875" cy="73825"/>
              </a:xfrm>
              <a:custGeom>
                <a:avLst/>
                <a:gdLst/>
                <a:ahLst/>
                <a:cxnLst/>
                <a:rect l="l" t="t" r="r" b="b"/>
                <a:pathLst>
                  <a:path w="1875" h="2953" extrusionOk="0">
                    <a:moveTo>
                      <a:pt x="982" y="0"/>
                    </a:moveTo>
                    <a:lnTo>
                      <a:pt x="1" y="330"/>
                    </a:lnTo>
                    <a:lnTo>
                      <a:pt x="893" y="2953"/>
                    </a:lnTo>
                    <a:lnTo>
                      <a:pt x="1874" y="262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5"/>
              <p:cNvSpPr/>
              <p:nvPr/>
            </p:nvSpPr>
            <p:spPr>
              <a:xfrm>
                <a:off x="10435000" y="3545388"/>
                <a:ext cx="46625" cy="74075"/>
              </a:xfrm>
              <a:custGeom>
                <a:avLst/>
                <a:gdLst/>
                <a:ahLst/>
                <a:cxnLst/>
                <a:rect l="l" t="t" r="r" b="b"/>
                <a:pathLst>
                  <a:path w="1865" h="2963" extrusionOk="0">
                    <a:moveTo>
                      <a:pt x="973" y="1"/>
                    </a:moveTo>
                    <a:lnTo>
                      <a:pt x="0" y="331"/>
                    </a:lnTo>
                    <a:lnTo>
                      <a:pt x="893" y="2963"/>
                    </a:lnTo>
                    <a:lnTo>
                      <a:pt x="1865" y="2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5"/>
              <p:cNvSpPr/>
              <p:nvPr/>
            </p:nvSpPr>
            <p:spPr>
              <a:xfrm>
                <a:off x="9980925" y="2342613"/>
                <a:ext cx="50425" cy="74075"/>
              </a:xfrm>
              <a:custGeom>
                <a:avLst/>
                <a:gdLst/>
                <a:ahLst/>
                <a:cxnLst/>
                <a:rect l="l" t="t" r="r" b="b"/>
                <a:pathLst>
                  <a:path w="2017" h="2963" extrusionOk="0">
                    <a:moveTo>
                      <a:pt x="955" y="1"/>
                    </a:moveTo>
                    <a:lnTo>
                      <a:pt x="0" y="393"/>
                    </a:lnTo>
                    <a:lnTo>
                      <a:pt x="1062" y="2963"/>
                    </a:lnTo>
                    <a:lnTo>
                      <a:pt x="2016" y="257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5"/>
              <p:cNvSpPr/>
              <p:nvPr/>
            </p:nvSpPr>
            <p:spPr>
              <a:xfrm>
                <a:off x="10472475" y="3530688"/>
                <a:ext cx="50200" cy="73825"/>
              </a:xfrm>
              <a:custGeom>
                <a:avLst/>
                <a:gdLst/>
                <a:ahLst/>
                <a:cxnLst/>
                <a:rect l="l" t="t" r="r" b="b"/>
                <a:pathLst>
                  <a:path w="2008" h="2953" extrusionOk="0">
                    <a:moveTo>
                      <a:pt x="946" y="0"/>
                    </a:moveTo>
                    <a:lnTo>
                      <a:pt x="0" y="393"/>
                    </a:lnTo>
                    <a:lnTo>
                      <a:pt x="1062" y="2953"/>
                    </a:lnTo>
                    <a:lnTo>
                      <a:pt x="2007" y="256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5"/>
              <p:cNvSpPr/>
              <p:nvPr/>
            </p:nvSpPr>
            <p:spPr>
              <a:xfrm>
                <a:off x="9941000" y="2360238"/>
                <a:ext cx="53775" cy="73625"/>
              </a:xfrm>
              <a:custGeom>
                <a:avLst/>
                <a:gdLst/>
                <a:ahLst/>
                <a:cxnLst/>
                <a:rect l="l" t="t" r="r" b="b"/>
                <a:pathLst>
                  <a:path w="2151" h="2945" extrusionOk="0">
                    <a:moveTo>
                      <a:pt x="919" y="1"/>
                    </a:moveTo>
                    <a:lnTo>
                      <a:pt x="0" y="456"/>
                    </a:lnTo>
                    <a:lnTo>
                      <a:pt x="1223" y="2945"/>
                    </a:lnTo>
                    <a:lnTo>
                      <a:pt x="2150" y="249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5"/>
              <p:cNvSpPr/>
              <p:nvPr/>
            </p:nvSpPr>
            <p:spPr>
              <a:xfrm>
                <a:off x="10509050" y="3513513"/>
                <a:ext cx="53775" cy="73625"/>
              </a:xfrm>
              <a:custGeom>
                <a:avLst/>
                <a:gdLst/>
                <a:ahLst/>
                <a:cxnLst/>
                <a:rect l="l" t="t" r="r" b="b"/>
                <a:pathLst>
                  <a:path w="2151" h="2945" extrusionOk="0">
                    <a:moveTo>
                      <a:pt x="919" y="0"/>
                    </a:moveTo>
                    <a:lnTo>
                      <a:pt x="0" y="455"/>
                    </a:lnTo>
                    <a:lnTo>
                      <a:pt x="1222" y="2944"/>
                    </a:lnTo>
                    <a:lnTo>
                      <a:pt x="2150" y="24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5"/>
              <p:cNvSpPr/>
              <p:nvPr/>
            </p:nvSpPr>
            <p:spPr>
              <a:xfrm>
                <a:off x="9902200" y="2380313"/>
                <a:ext cx="57100" cy="72950"/>
              </a:xfrm>
              <a:custGeom>
                <a:avLst/>
                <a:gdLst/>
                <a:ahLst/>
                <a:cxnLst/>
                <a:rect l="l" t="t" r="r" b="b"/>
                <a:pathLst>
                  <a:path w="2284" h="2918" extrusionOk="0">
                    <a:moveTo>
                      <a:pt x="892" y="1"/>
                    </a:moveTo>
                    <a:lnTo>
                      <a:pt x="0" y="518"/>
                    </a:lnTo>
                    <a:lnTo>
                      <a:pt x="1392" y="2918"/>
                    </a:lnTo>
                    <a:lnTo>
                      <a:pt x="2284" y="240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5"/>
              <p:cNvSpPr/>
              <p:nvPr/>
            </p:nvSpPr>
            <p:spPr>
              <a:xfrm>
                <a:off x="10544500" y="3493888"/>
                <a:ext cx="56900" cy="72950"/>
              </a:xfrm>
              <a:custGeom>
                <a:avLst/>
                <a:gdLst/>
                <a:ahLst/>
                <a:cxnLst/>
                <a:rect l="l" t="t" r="r" b="b"/>
                <a:pathLst>
                  <a:path w="2276" h="2918" extrusionOk="0">
                    <a:moveTo>
                      <a:pt x="893" y="0"/>
                    </a:moveTo>
                    <a:lnTo>
                      <a:pt x="1" y="518"/>
                    </a:lnTo>
                    <a:lnTo>
                      <a:pt x="1383" y="2917"/>
                    </a:lnTo>
                    <a:lnTo>
                      <a:pt x="2276" y="240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5"/>
              <p:cNvSpPr/>
              <p:nvPr/>
            </p:nvSpPr>
            <p:spPr>
              <a:xfrm>
                <a:off x="10857200" y="3000538"/>
                <a:ext cx="70925" cy="30375"/>
              </a:xfrm>
              <a:custGeom>
                <a:avLst/>
                <a:gdLst/>
                <a:ahLst/>
                <a:cxnLst/>
                <a:rect l="l" t="t" r="r" b="b"/>
                <a:pathLst>
                  <a:path w="2837" h="1215" extrusionOk="0">
                    <a:moveTo>
                      <a:pt x="71" y="1"/>
                    </a:moveTo>
                    <a:lnTo>
                      <a:pt x="0" y="1027"/>
                    </a:lnTo>
                    <a:lnTo>
                      <a:pt x="2766" y="1214"/>
                    </a:lnTo>
                    <a:lnTo>
                      <a:pt x="2837" y="17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5"/>
              <p:cNvSpPr/>
              <p:nvPr/>
            </p:nvSpPr>
            <p:spPr>
              <a:xfrm>
                <a:off x="10859425" y="2960613"/>
                <a:ext cx="69375" cy="25900"/>
              </a:xfrm>
              <a:custGeom>
                <a:avLst/>
                <a:gdLst/>
                <a:ahLst/>
                <a:cxnLst/>
                <a:rect l="l" t="t" r="r" b="b"/>
                <a:pathLst>
                  <a:path w="2775" h="1036" extrusionOk="0">
                    <a:moveTo>
                      <a:pt x="0" y="1036"/>
                    </a:moveTo>
                    <a:lnTo>
                      <a:pt x="2775" y="1036"/>
                    </a:lnTo>
                    <a:lnTo>
                      <a:pt x="2775"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5"/>
              <p:cNvSpPr/>
              <p:nvPr/>
            </p:nvSpPr>
            <p:spPr>
              <a:xfrm>
                <a:off x="10857200" y="2916463"/>
                <a:ext cx="70925" cy="30350"/>
              </a:xfrm>
              <a:custGeom>
                <a:avLst/>
                <a:gdLst/>
                <a:ahLst/>
                <a:cxnLst/>
                <a:rect l="l" t="t" r="r" b="b"/>
                <a:pathLst>
                  <a:path w="2837" h="1214" extrusionOk="0">
                    <a:moveTo>
                      <a:pt x="0" y="179"/>
                    </a:moveTo>
                    <a:lnTo>
                      <a:pt x="71" y="1214"/>
                    </a:lnTo>
                    <a:lnTo>
                      <a:pt x="2837" y="1027"/>
                    </a:lnTo>
                    <a:lnTo>
                      <a:pt x="2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5"/>
              <p:cNvSpPr/>
              <p:nvPr/>
            </p:nvSpPr>
            <p:spPr>
              <a:xfrm>
                <a:off x="9579025" y="3040238"/>
                <a:ext cx="72075" cy="34600"/>
              </a:xfrm>
              <a:custGeom>
                <a:avLst/>
                <a:gdLst/>
                <a:ahLst/>
                <a:cxnLst/>
                <a:rect l="l" t="t" r="r" b="b"/>
                <a:pathLst>
                  <a:path w="2883" h="1384" extrusionOk="0">
                    <a:moveTo>
                      <a:pt x="1" y="367"/>
                    </a:moveTo>
                    <a:lnTo>
                      <a:pt x="134" y="1384"/>
                    </a:lnTo>
                    <a:lnTo>
                      <a:pt x="2882" y="1018"/>
                    </a:lnTo>
                    <a:lnTo>
                      <a:pt x="27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5"/>
              <p:cNvSpPr/>
              <p:nvPr/>
            </p:nvSpPr>
            <p:spPr>
              <a:xfrm>
                <a:off x="10852500" y="2872313"/>
                <a:ext cx="72075" cy="34800"/>
              </a:xfrm>
              <a:custGeom>
                <a:avLst/>
                <a:gdLst/>
                <a:ahLst/>
                <a:cxnLst/>
                <a:rect l="l" t="t" r="r" b="b"/>
                <a:pathLst>
                  <a:path w="2883" h="1392" extrusionOk="0">
                    <a:moveTo>
                      <a:pt x="1" y="366"/>
                    </a:moveTo>
                    <a:lnTo>
                      <a:pt x="134" y="1392"/>
                    </a:lnTo>
                    <a:lnTo>
                      <a:pt x="2882" y="1026"/>
                    </a:lnTo>
                    <a:lnTo>
                      <a:pt x="27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5"/>
              <p:cNvSpPr/>
              <p:nvPr/>
            </p:nvSpPr>
            <p:spPr>
              <a:xfrm>
                <a:off x="9585500" y="3079713"/>
                <a:ext cx="72950" cy="38850"/>
              </a:xfrm>
              <a:custGeom>
                <a:avLst/>
                <a:gdLst/>
                <a:ahLst/>
                <a:cxnLst/>
                <a:rect l="l" t="t" r="r" b="b"/>
                <a:pathLst>
                  <a:path w="2918" h="1554" extrusionOk="0">
                    <a:moveTo>
                      <a:pt x="0" y="536"/>
                    </a:moveTo>
                    <a:lnTo>
                      <a:pt x="196" y="1553"/>
                    </a:lnTo>
                    <a:lnTo>
                      <a:pt x="2917" y="1009"/>
                    </a:lnTo>
                    <a:lnTo>
                      <a:pt x="27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5"/>
              <p:cNvSpPr/>
              <p:nvPr/>
            </p:nvSpPr>
            <p:spPr>
              <a:xfrm>
                <a:off x="10845150" y="2828813"/>
                <a:ext cx="73175" cy="38825"/>
              </a:xfrm>
              <a:custGeom>
                <a:avLst/>
                <a:gdLst/>
                <a:ahLst/>
                <a:cxnLst/>
                <a:rect l="l" t="t" r="r" b="b"/>
                <a:pathLst>
                  <a:path w="2927" h="1553" extrusionOk="0">
                    <a:moveTo>
                      <a:pt x="0" y="545"/>
                    </a:moveTo>
                    <a:lnTo>
                      <a:pt x="205" y="1553"/>
                    </a:lnTo>
                    <a:lnTo>
                      <a:pt x="2926" y="1009"/>
                    </a:lnTo>
                    <a:lnTo>
                      <a:pt x="27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5"/>
              <p:cNvSpPr/>
              <p:nvPr/>
            </p:nvSpPr>
            <p:spPr>
              <a:xfrm>
                <a:off x="9594625" y="3118538"/>
                <a:ext cx="73625" cy="42825"/>
              </a:xfrm>
              <a:custGeom>
                <a:avLst/>
                <a:gdLst/>
                <a:ahLst/>
                <a:cxnLst/>
                <a:rect l="l" t="t" r="r" b="b"/>
                <a:pathLst>
                  <a:path w="2945" h="1713" extrusionOk="0">
                    <a:moveTo>
                      <a:pt x="1" y="723"/>
                    </a:moveTo>
                    <a:lnTo>
                      <a:pt x="269" y="1713"/>
                    </a:lnTo>
                    <a:lnTo>
                      <a:pt x="2945" y="999"/>
                    </a:lnTo>
                    <a:lnTo>
                      <a:pt x="26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5"/>
              <p:cNvSpPr/>
              <p:nvPr/>
            </p:nvSpPr>
            <p:spPr>
              <a:xfrm>
                <a:off x="10835325" y="2785763"/>
                <a:ext cx="73625" cy="42850"/>
              </a:xfrm>
              <a:custGeom>
                <a:avLst/>
                <a:gdLst/>
                <a:ahLst/>
                <a:cxnLst/>
                <a:rect l="l" t="t" r="r" b="b"/>
                <a:pathLst>
                  <a:path w="2945" h="1714" extrusionOk="0">
                    <a:moveTo>
                      <a:pt x="1" y="724"/>
                    </a:moveTo>
                    <a:lnTo>
                      <a:pt x="268" y="1714"/>
                    </a:lnTo>
                    <a:lnTo>
                      <a:pt x="2945" y="1000"/>
                    </a:lnTo>
                    <a:lnTo>
                      <a:pt x="26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5"/>
              <p:cNvSpPr/>
              <p:nvPr/>
            </p:nvSpPr>
            <p:spPr>
              <a:xfrm>
                <a:off x="9606675" y="3156888"/>
                <a:ext cx="74075" cy="46850"/>
              </a:xfrm>
              <a:custGeom>
                <a:avLst/>
                <a:gdLst/>
                <a:ahLst/>
                <a:cxnLst/>
                <a:rect l="l" t="t" r="r" b="b"/>
                <a:pathLst>
                  <a:path w="2963" h="1874" extrusionOk="0">
                    <a:moveTo>
                      <a:pt x="1" y="893"/>
                    </a:moveTo>
                    <a:lnTo>
                      <a:pt x="331" y="1874"/>
                    </a:lnTo>
                    <a:lnTo>
                      <a:pt x="2963" y="982"/>
                    </a:lnTo>
                    <a:lnTo>
                      <a:pt x="26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5"/>
              <p:cNvSpPr/>
              <p:nvPr/>
            </p:nvSpPr>
            <p:spPr>
              <a:xfrm>
                <a:off x="10823075" y="2743613"/>
                <a:ext cx="73825" cy="46650"/>
              </a:xfrm>
              <a:custGeom>
                <a:avLst/>
                <a:gdLst/>
                <a:ahLst/>
                <a:cxnLst/>
                <a:rect l="l" t="t" r="r" b="b"/>
                <a:pathLst>
                  <a:path w="2953" h="1866" extrusionOk="0">
                    <a:moveTo>
                      <a:pt x="0" y="893"/>
                    </a:moveTo>
                    <a:lnTo>
                      <a:pt x="330" y="1865"/>
                    </a:lnTo>
                    <a:lnTo>
                      <a:pt x="2953" y="973"/>
                    </a:lnTo>
                    <a:lnTo>
                      <a:pt x="26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5"/>
              <p:cNvSpPr/>
              <p:nvPr/>
            </p:nvSpPr>
            <p:spPr>
              <a:xfrm>
                <a:off x="9621625" y="3194588"/>
                <a:ext cx="73850" cy="50200"/>
              </a:xfrm>
              <a:custGeom>
                <a:avLst/>
                <a:gdLst/>
                <a:ahLst/>
                <a:cxnLst/>
                <a:rect l="l" t="t" r="r" b="b"/>
                <a:pathLst>
                  <a:path w="2954" h="2008" extrusionOk="0">
                    <a:moveTo>
                      <a:pt x="0" y="1062"/>
                    </a:moveTo>
                    <a:lnTo>
                      <a:pt x="393" y="2007"/>
                    </a:lnTo>
                    <a:lnTo>
                      <a:pt x="2953" y="946"/>
                    </a:lnTo>
                    <a:lnTo>
                      <a:pt x="2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5"/>
              <p:cNvSpPr/>
              <p:nvPr/>
            </p:nvSpPr>
            <p:spPr>
              <a:xfrm>
                <a:off x="10808125" y="2702363"/>
                <a:ext cx="74075" cy="50425"/>
              </a:xfrm>
              <a:custGeom>
                <a:avLst/>
                <a:gdLst/>
                <a:ahLst/>
                <a:cxnLst/>
                <a:rect l="l" t="t" r="r" b="b"/>
                <a:pathLst>
                  <a:path w="2963" h="2017" extrusionOk="0">
                    <a:moveTo>
                      <a:pt x="0" y="1062"/>
                    </a:moveTo>
                    <a:lnTo>
                      <a:pt x="393" y="2017"/>
                    </a:lnTo>
                    <a:lnTo>
                      <a:pt x="2962" y="955"/>
                    </a:lnTo>
                    <a:lnTo>
                      <a:pt x="25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5"/>
              <p:cNvSpPr/>
              <p:nvPr/>
            </p:nvSpPr>
            <p:spPr>
              <a:xfrm>
                <a:off x="9639025" y="3231163"/>
                <a:ext cx="73625" cy="53775"/>
              </a:xfrm>
              <a:custGeom>
                <a:avLst/>
                <a:gdLst/>
                <a:ahLst/>
                <a:cxnLst/>
                <a:rect l="l" t="t" r="r" b="b"/>
                <a:pathLst>
                  <a:path w="2945" h="2151" extrusionOk="0">
                    <a:moveTo>
                      <a:pt x="0" y="1222"/>
                    </a:moveTo>
                    <a:lnTo>
                      <a:pt x="455" y="2150"/>
                    </a:lnTo>
                    <a:lnTo>
                      <a:pt x="2944" y="919"/>
                    </a:lnTo>
                    <a:lnTo>
                      <a:pt x="24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5"/>
              <p:cNvSpPr/>
              <p:nvPr/>
            </p:nvSpPr>
            <p:spPr>
              <a:xfrm>
                <a:off x="10790950" y="2662438"/>
                <a:ext cx="73625" cy="53775"/>
              </a:xfrm>
              <a:custGeom>
                <a:avLst/>
                <a:gdLst/>
                <a:ahLst/>
                <a:cxnLst/>
                <a:rect l="l" t="t" r="r" b="b"/>
                <a:pathLst>
                  <a:path w="2945" h="2151" extrusionOk="0">
                    <a:moveTo>
                      <a:pt x="0" y="1223"/>
                    </a:moveTo>
                    <a:lnTo>
                      <a:pt x="455" y="2151"/>
                    </a:lnTo>
                    <a:lnTo>
                      <a:pt x="2944" y="919"/>
                    </a:lnTo>
                    <a:lnTo>
                      <a:pt x="24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5"/>
              <p:cNvSpPr/>
              <p:nvPr/>
            </p:nvSpPr>
            <p:spPr>
              <a:xfrm>
                <a:off x="9659100" y="3266613"/>
                <a:ext cx="72950" cy="56900"/>
              </a:xfrm>
              <a:custGeom>
                <a:avLst/>
                <a:gdLst/>
                <a:ahLst/>
                <a:cxnLst/>
                <a:rect l="l" t="t" r="r" b="b"/>
                <a:pathLst>
                  <a:path w="2918" h="2276" extrusionOk="0">
                    <a:moveTo>
                      <a:pt x="0" y="1383"/>
                    </a:moveTo>
                    <a:lnTo>
                      <a:pt x="518" y="2275"/>
                    </a:lnTo>
                    <a:lnTo>
                      <a:pt x="2917" y="893"/>
                    </a:lnTo>
                    <a:lnTo>
                      <a:pt x="24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5"/>
              <p:cNvSpPr/>
              <p:nvPr/>
            </p:nvSpPr>
            <p:spPr>
              <a:xfrm>
                <a:off x="10771550" y="2623638"/>
                <a:ext cx="72950" cy="57125"/>
              </a:xfrm>
              <a:custGeom>
                <a:avLst/>
                <a:gdLst/>
                <a:ahLst/>
                <a:cxnLst/>
                <a:rect l="l" t="t" r="r" b="b"/>
                <a:pathLst>
                  <a:path w="2918" h="2285" extrusionOk="0">
                    <a:moveTo>
                      <a:pt x="0" y="1392"/>
                    </a:moveTo>
                    <a:lnTo>
                      <a:pt x="518" y="2284"/>
                    </a:lnTo>
                    <a:lnTo>
                      <a:pt x="2918" y="892"/>
                    </a:lnTo>
                    <a:lnTo>
                      <a:pt x="2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5"/>
              <p:cNvSpPr/>
              <p:nvPr/>
            </p:nvSpPr>
            <p:spPr>
              <a:xfrm>
                <a:off x="10749925" y="2586388"/>
                <a:ext cx="71825" cy="60025"/>
              </a:xfrm>
              <a:custGeom>
                <a:avLst/>
                <a:gdLst/>
                <a:ahLst/>
                <a:cxnLst/>
                <a:rect l="l" t="t" r="r" b="b"/>
                <a:pathLst>
                  <a:path w="2873" h="2401" extrusionOk="0">
                    <a:moveTo>
                      <a:pt x="0" y="1544"/>
                    </a:moveTo>
                    <a:lnTo>
                      <a:pt x="571" y="2400"/>
                    </a:lnTo>
                    <a:lnTo>
                      <a:pt x="2873" y="857"/>
                    </a:lnTo>
                    <a:lnTo>
                      <a:pt x="23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5"/>
              <p:cNvSpPr/>
              <p:nvPr/>
            </p:nvSpPr>
            <p:spPr>
              <a:xfrm>
                <a:off x="10726050" y="2550938"/>
                <a:ext cx="70725" cy="62675"/>
              </a:xfrm>
              <a:custGeom>
                <a:avLst/>
                <a:gdLst/>
                <a:ahLst/>
                <a:cxnLst/>
                <a:rect l="l" t="t" r="r" b="b"/>
                <a:pathLst>
                  <a:path w="2829" h="2507" extrusionOk="0">
                    <a:moveTo>
                      <a:pt x="0" y="1686"/>
                    </a:moveTo>
                    <a:lnTo>
                      <a:pt x="625" y="2507"/>
                    </a:lnTo>
                    <a:lnTo>
                      <a:pt x="2828" y="812"/>
                    </a:lnTo>
                    <a:lnTo>
                      <a:pt x="21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5"/>
              <p:cNvSpPr/>
              <p:nvPr/>
            </p:nvSpPr>
            <p:spPr>
              <a:xfrm>
                <a:off x="10700175" y="2517038"/>
                <a:ext cx="69175" cy="65350"/>
              </a:xfrm>
              <a:custGeom>
                <a:avLst/>
                <a:gdLst/>
                <a:ahLst/>
                <a:cxnLst/>
                <a:rect l="l" t="t" r="r" b="b"/>
                <a:pathLst>
                  <a:path w="2767" h="2614" extrusionOk="0">
                    <a:moveTo>
                      <a:pt x="1" y="1838"/>
                    </a:moveTo>
                    <a:lnTo>
                      <a:pt x="679" y="2614"/>
                    </a:lnTo>
                    <a:lnTo>
                      <a:pt x="2766" y="776"/>
                    </a:lnTo>
                    <a:lnTo>
                      <a:pt x="20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5"/>
              <p:cNvSpPr/>
              <p:nvPr/>
            </p:nvSpPr>
            <p:spPr>
              <a:xfrm>
                <a:off x="10672300" y="2485363"/>
                <a:ext cx="67375" cy="67375"/>
              </a:xfrm>
              <a:custGeom>
                <a:avLst/>
                <a:gdLst/>
                <a:ahLst/>
                <a:cxnLst/>
                <a:rect l="l" t="t" r="r" b="b"/>
                <a:pathLst>
                  <a:path w="2695" h="2695" extrusionOk="0">
                    <a:moveTo>
                      <a:pt x="0" y="1963"/>
                    </a:moveTo>
                    <a:lnTo>
                      <a:pt x="732" y="2694"/>
                    </a:lnTo>
                    <a:lnTo>
                      <a:pt x="2695" y="732"/>
                    </a:lnTo>
                    <a:lnTo>
                      <a:pt x="19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5"/>
              <p:cNvSpPr/>
              <p:nvPr/>
            </p:nvSpPr>
            <p:spPr>
              <a:xfrm>
                <a:off x="10642625" y="2455688"/>
                <a:ext cx="65150" cy="69175"/>
              </a:xfrm>
              <a:custGeom>
                <a:avLst/>
                <a:gdLst/>
                <a:ahLst/>
                <a:cxnLst/>
                <a:rect l="l" t="t" r="r" b="b"/>
                <a:pathLst>
                  <a:path w="2606" h="2767" extrusionOk="0">
                    <a:moveTo>
                      <a:pt x="1" y="2088"/>
                    </a:moveTo>
                    <a:lnTo>
                      <a:pt x="777" y="2766"/>
                    </a:lnTo>
                    <a:lnTo>
                      <a:pt x="2606" y="679"/>
                    </a:lnTo>
                    <a:lnTo>
                      <a:pt x="1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5"/>
              <p:cNvSpPr/>
              <p:nvPr/>
            </p:nvSpPr>
            <p:spPr>
              <a:xfrm>
                <a:off x="9829475" y="3448388"/>
                <a:ext cx="62700" cy="70725"/>
              </a:xfrm>
              <a:custGeom>
                <a:avLst/>
                <a:gdLst/>
                <a:ahLst/>
                <a:cxnLst/>
                <a:rect l="l" t="t" r="r" b="b"/>
                <a:pathLst>
                  <a:path w="2508" h="2829" extrusionOk="0">
                    <a:moveTo>
                      <a:pt x="1" y="2204"/>
                    </a:moveTo>
                    <a:lnTo>
                      <a:pt x="822" y="2828"/>
                    </a:lnTo>
                    <a:lnTo>
                      <a:pt x="2508" y="625"/>
                    </a:lnTo>
                    <a:lnTo>
                      <a:pt x="16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5"/>
              <p:cNvSpPr/>
              <p:nvPr/>
            </p:nvSpPr>
            <p:spPr>
              <a:xfrm>
                <a:off x="10611425" y="2428263"/>
                <a:ext cx="62675" cy="70725"/>
              </a:xfrm>
              <a:custGeom>
                <a:avLst/>
                <a:gdLst/>
                <a:ahLst/>
                <a:cxnLst/>
                <a:rect l="l" t="t" r="r" b="b"/>
                <a:pathLst>
                  <a:path w="2507" h="2829" extrusionOk="0">
                    <a:moveTo>
                      <a:pt x="0" y="2204"/>
                    </a:moveTo>
                    <a:lnTo>
                      <a:pt x="821" y="2829"/>
                    </a:lnTo>
                    <a:lnTo>
                      <a:pt x="2507" y="625"/>
                    </a:lnTo>
                    <a:lnTo>
                      <a:pt x="16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5"/>
              <p:cNvSpPr/>
              <p:nvPr/>
            </p:nvSpPr>
            <p:spPr>
              <a:xfrm>
                <a:off x="9865175" y="3472238"/>
                <a:ext cx="59800" cy="72075"/>
              </a:xfrm>
              <a:custGeom>
                <a:avLst/>
                <a:gdLst/>
                <a:ahLst/>
                <a:cxnLst/>
                <a:rect l="l" t="t" r="r" b="b"/>
                <a:pathLst>
                  <a:path w="2392" h="2883" extrusionOk="0">
                    <a:moveTo>
                      <a:pt x="0" y="2302"/>
                    </a:moveTo>
                    <a:lnTo>
                      <a:pt x="848" y="2882"/>
                    </a:lnTo>
                    <a:lnTo>
                      <a:pt x="2391" y="572"/>
                    </a:lnTo>
                    <a:lnTo>
                      <a:pt x="15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5"/>
              <p:cNvSpPr/>
              <p:nvPr/>
            </p:nvSpPr>
            <p:spPr>
              <a:xfrm>
                <a:off x="10578625" y="2403063"/>
                <a:ext cx="60025" cy="72050"/>
              </a:xfrm>
              <a:custGeom>
                <a:avLst/>
                <a:gdLst/>
                <a:ahLst/>
                <a:cxnLst/>
                <a:rect l="l" t="t" r="r" b="b"/>
                <a:pathLst>
                  <a:path w="2401" h="2882" extrusionOk="0">
                    <a:moveTo>
                      <a:pt x="1" y="2311"/>
                    </a:moveTo>
                    <a:lnTo>
                      <a:pt x="857" y="2882"/>
                    </a:lnTo>
                    <a:lnTo>
                      <a:pt x="2400" y="571"/>
                    </a:lnTo>
                    <a:lnTo>
                      <a:pt x="15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5"/>
              <p:cNvSpPr/>
              <p:nvPr/>
            </p:nvSpPr>
            <p:spPr>
              <a:xfrm>
                <a:off x="9902200" y="3493888"/>
                <a:ext cx="57100" cy="72950"/>
              </a:xfrm>
              <a:custGeom>
                <a:avLst/>
                <a:gdLst/>
                <a:ahLst/>
                <a:cxnLst/>
                <a:rect l="l" t="t" r="r" b="b"/>
                <a:pathLst>
                  <a:path w="2284" h="2918" extrusionOk="0">
                    <a:moveTo>
                      <a:pt x="0" y="2409"/>
                    </a:moveTo>
                    <a:lnTo>
                      <a:pt x="892" y="2917"/>
                    </a:lnTo>
                    <a:lnTo>
                      <a:pt x="2284" y="518"/>
                    </a:lnTo>
                    <a:lnTo>
                      <a:pt x="1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5"/>
              <p:cNvSpPr/>
              <p:nvPr/>
            </p:nvSpPr>
            <p:spPr>
              <a:xfrm>
                <a:off x="10544500" y="2380313"/>
                <a:ext cx="56900" cy="72950"/>
              </a:xfrm>
              <a:custGeom>
                <a:avLst/>
                <a:gdLst/>
                <a:ahLst/>
                <a:cxnLst/>
                <a:rect l="l" t="t" r="r" b="b"/>
                <a:pathLst>
                  <a:path w="2276" h="2918" extrusionOk="0">
                    <a:moveTo>
                      <a:pt x="1" y="2409"/>
                    </a:moveTo>
                    <a:lnTo>
                      <a:pt x="893" y="2918"/>
                    </a:lnTo>
                    <a:lnTo>
                      <a:pt x="2276" y="518"/>
                    </a:lnTo>
                    <a:lnTo>
                      <a:pt x="13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5"/>
              <p:cNvSpPr/>
              <p:nvPr/>
            </p:nvSpPr>
            <p:spPr>
              <a:xfrm>
                <a:off x="9941000" y="3513513"/>
                <a:ext cx="53775" cy="73625"/>
              </a:xfrm>
              <a:custGeom>
                <a:avLst/>
                <a:gdLst/>
                <a:ahLst/>
                <a:cxnLst/>
                <a:rect l="l" t="t" r="r" b="b"/>
                <a:pathLst>
                  <a:path w="2151" h="2945" extrusionOk="0">
                    <a:moveTo>
                      <a:pt x="0" y="2489"/>
                    </a:moveTo>
                    <a:lnTo>
                      <a:pt x="919" y="2944"/>
                    </a:lnTo>
                    <a:lnTo>
                      <a:pt x="2150" y="455"/>
                    </a:lnTo>
                    <a:lnTo>
                      <a:pt x="12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5"/>
              <p:cNvSpPr/>
              <p:nvPr/>
            </p:nvSpPr>
            <p:spPr>
              <a:xfrm>
                <a:off x="9980925" y="3530688"/>
                <a:ext cx="50425" cy="73825"/>
              </a:xfrm>
              <a:custGeom>
                <a:avLst/>
                <a:gdLst/>
                <a:ahLst/>
                <a:cxnLst/>
                <a:rect l="l" t="t" r="r" b="b"/>
                <a:pathLst>
                  <a:path w="2017" h="2953" extrusionOk="0">
                    <a:moveTo>
                      <a:pt x="0" y="2560"/>
                    </a:moveTo>
                    <a:lnTo>
                      <a:pt x="955" y="2953"/>
                    </a:lnTo>
                    <a:lnTo>
                      <a:pt x="2016" y="393"/>
                    </a:lnTo>
                    <a:lnTo>
                      <a:pt x="10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5"/>
              <p:cNvSpPr/>
              <p:nvPr/>
            </p:nvSpPr>
            <p:spPr>
              <a:xfrm>
                <a:off x="10021950" y="3545388"/>
                <a:ext cx="46875" cy="74075"/>
              </a:xfrm>
              <a:custGeom>
                <a:avLst/>
                <a:gdLst/>
                <a:ahLst/>
                <a:cxnLst/>
                <a:rect l="l" t="t" r="r" b="b"/>
                <a:pathLst>
                  <a:path w="1875" h="2963" extrusionOk="0">
                    <a:moveTo>
                      <a:pt x="1" y="2633"/>
                    </a:moveTo>
                    <a:lnTo>
                      <a:pt x="982" y="2963"/>
                    </a:lnTo>
                    <a:lnTo>
                      <a:pt x="1874" y="331"/>
                    </a:lnTo>
                    <a:lnTo>
                      <a:pt x="8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5"/>
              <p:cNvSpPr/>
              <p:nvPr/>
            </p:nvSpPr>
            <p:spPr>
              <a:xfrm>
                <a:off x="10064100" y="3557663"/>
                <a:ext cx="42850" cy="73850"/>
              </a:xfrm>
              <a:custGeom>
                <a:avLst/>
                <a:gdLst/>
                <a:ahLst/>
                <a:cxnLst/>
                <a:rect l="l" t="t" r="r" b="b"/>
                <a:pathLst>
                  <a:path w="1714" h="2954" extrusionOk="0">
                    <a:moveTo>
                      <a:pt x="1" y="2686"/>
                    </a:moveTo>
                    <a:lnTo>
                      <a:pt x="1000" y="2953"/>
                    </a:lnTo>
                    <a:lnTo>
                      <a:pt x="1714" y="268"/>
                    </a:lnTo>
                    <a:lnTo>
                      <a:pt x="7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5"/>
              <p:cNvSpPr/>
              <p:nvPr/>
            </p:nvSpPr>
            <p:spPr>
              <a:xfrm>
                <a:off x="10107150" y="3567688"/>
                <a:ext cx="38825" cy="73200"/>
              </a:xfrm>
              <a:custGeom>
                <a:avLst/>
                <a:gdLst/>
                <a:ahLst/>
                <a:cxnLst/>
                <a:rect l="l" t="t" r="r" b="b"/>
                <a:pathLst>
                  <a:path w="1553" h="2928" extrusionOk="0">
                    <a:moveTo>
                      <a:pt x="1" y="2722"/>
                    </a:moveTo>
                    <a:lnTo>
                      <a:pt x="1009" y="2927"/>
                    </a:lnTo>
                    <a:lnTo>
                      <a:pt x="1553" y="197"/>
                    </a:lnTo>
                    <a:lnTo>
                      <a:pt x="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5"/>
              <p:cNvSpPr/>
              <p:nvPr/>
            </p:nvSpPr>
            <p:spPr>
              <a:xfrm>
                <a:off x="10246775" y="2592188"/>
                <a:ext cx="12725" cy="12725"/>
              </a:xfrm>
              <a:custGeom>
                <a:avLst/>
                <a:gdLst/>
                <a:ahLst/>
                <a:cxnLst/>
                <a:rect l="l" t="t" r="r" b="b"/>
                <a:pathLst>
                  <a:path w="509" h="509" extrusionOk="0">
                    <a:moveTo>
                      <a:pt x="0" y="1"/>
                    </a:moveTo>
                    <a:lnTo>
                      <a:pt x="509" y="509"/>
                    </a:lnTo>
                    <a:cubicBezTo>
                      <a:pt x="366" y="509"/>
                      <a:pt x="223" y="500"/>
                      <a:pt x="80" y="500"/>
                    </a:cubicBezTo>
                    <a:lnTo>
                      <a:pt x="0" y="50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5"/>
              <p:cNvSpPr/>
              <p:nvPr/>
            </p:nvSpPr>
            <p:spPr>
              <a:xfrm>
                <a:off x="9729125" y="2445663"/>
                <a:ext cx="1048250" cy="1049575"/>
              </a:xfrm>
              <a:custGeom>
                <a:avLst/>
                <a:gdLst/>
                <a:ahLst/>
                <a:cxnLst/>
                <a:rect l="l" t="t" r="r" b="b"/>
                <a:pathLst>
                  <a:path w="41930" h="41983" extrusionOk="0">
                    <a:moveTo>
                      <a:pt x="20965" y="40314"/>
                    </a:moveTo>
                    <a:cubicBezTo>
                      <a:pt x="10304" y="40314"/>
                      <a:pt x="1669" y="31661"/>
                      <a:pt x="1669" y="20992"/>
                    </a:cubicBezTo>
                    <a:cubicBezTo>
                      <a:pt x="1669" y="10322"/>
                      <a:pt x="10304" y="1669"/>
                      <a:pt x="20965" y="1669"/>
                    </a:cubicBezTo>
                    <a:cubicBezTo>
                      <a:pt x="31625" y="1669"/>
                      <a:pt x="40261" y="10322"/>
                      <a:pt x="40261" y="20992"/>
                    </a:cubicBezTo>
                    <a:cubicBezTo>
                      <a:pt x="40261" y="31661"/>
                      <a:pt x="31625" y="40314"/>
                      <a:pt x="20965" y="40314"/>
                    </a:cubicBezTo>
                    <a:close/>
                    <a:moveTo>
                      <a:pt x="20965" y="0"/>
                    </a:moveTo>
                    <a:cubicBezTo>
                      <a:pt x="9385" y="0"/>
                      <a:pt x="0" y="9394"/>
                      <a:pt x="0" y="20992"/>
                    </a:cubicBezTo>
                    <a:cubicBezTo>
                      <a:pt x="0" y="32580"/>
                      <a:pt x="9385" y="41983"/>
                      <a:pt x="20965" y="41983"/>
                    </a:cubicBezTo>
                    <a:cubicBezTo>
                      <a:pt x="32544" y="41983"/>
                      <a:pt x="41929" y="32580"/>
                      <a:pt x="41929" y="20992"/>
                    </a:cubicBezTo>
                    <a:cubicBezTo>
                      <a:pt x="41929" y="9394"/>
                      <a:pt x="32544" y="0"/>
                      <a:pt x="20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5"/>
              <p:cNvSpPr/>
              <p:nvPr/>
            </p:nvSpPr>
            <p:spPr>
              <a:xfrm>
                <a:off x="9832150" y="2578588"/>
                <a:ext cx="281050" cy="554450"/>
              </a:xfrm>
              <a:custGeom>
                <a:avLst/>
                <a:gdLst/>
                <a:ahLst/>
                <a:cxnLst/>
                <a:rect l="l" t="t" r="r" b="b"/>
                <a:pathLst>
                  <a:path w="11242" h="22178" extrusionOk="0">
                    <a:moveTo>
                      <a:pt x="11241" y="1392"/>
                    </a:moveTo>
                    <a:lnTo>
                      <a:pt x="10635" y="0"/>
                    </a:lnTo>
                    <a:cubicBezTo>
                      <a:pt x="4408" y="2471"/>
                      <a:pt x="1" y="8556"/>
                      <a:pt x="1" y="15675"/>
                    </a:cubicBezTo>
                    <a:cubicBezTo>
                      <a:pt x="1" y="17976"/>
                      <a:pt x="465" y="20180"/>
                      <a:pt x="1303" y="22178"/>
                    </a:cubicBezTo>
                    <a:lnTo>
                      <a:pt x="2704" y="21589"/>
                    </a:lnTo>
                    <a:cubicBezTo>
                      <a:pt x="1946" y="19769"/>
                      <a:pt x="1526" y="17771"/>
                      <a:pt x="1526" y="15675"/>
                    </a:cubicBezTo>
                    <a:cubicBezTo>
                      <a:pt x="1526" y="9180"/>
                      <a:pt x="5550" y="3631"/>
                      <a:pt x="11241" y="139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5"/>
              <p:cNvSpPr/>
              <p:nvPr/>
            </p:nvSpPr>
            <p:spPr>
              <a:xfrm>
                <a:off x="9937425" y="2654188"/>
                <a:ext cx="631650" cy="632300"/>
              </a:xfrm>
              <a:custGeom>
                <a:avLst/>
                <a:gdLst/>
                <a:ahLst/>
                <a:cxnLst/>
                <a:rect l="l" t="t" r="r" b="b"/>
                <a:pathLst>
                  <a:path w="25266" h="25292" extrusionOk="0">
                    <a:moveTo>
                      <a:pt x="12633" y="18672"/>
                    </a:moveTo>
                    <a:cubicBezTo>
                      <a:pt x="9314" y="18672"/>
                      <a:pt x="6620" y="15978"/>
                      <a:pt x="6620" y="12651"/>
                    </a:cubicBezTo>
                    <a:cubicBezTo>
                      <a:pt x="6620" y="9323"/>
                      <a:pt x="9314" y="6629"/>
                      <a:pt x="12633" y="6629"/>
                    </a:cubicBezTo>
                    <a:cubicBezTo>
                      <a:pt x="15951" y="6629"/>
                      <a:pt x="18646" y="9323"/>
                      <a:pt x="18646" y="12651"/>
                    </a:cubicBezTo>
                    <a:cubicBezTo>
                      <a:pt x="18646" y="15978"/>
                      <a:pt x="15951" y="18672"/>
                      <a:pt x="12633" y="18672"/>
                    </a:cubicBezTo>
                    <a:close/>
                    <a:moveTo>
                      <a:pt x="12633" y="23989"/>
                    </a:moveTo>
                    <a:cubicBezTo>
                      <a:pt x="6379" y="23989"/>
                      <a:pt x="1303" y="18913"/>
                      <a:pt x="1303" y="12651"/>
                    </a:cubicBezTo>
                    <a:cubicBezTo>
                      <a:pt x="1303" y="6388"/>
                      <a:pt x="6379" y="1312"/>
                      <a:pt x="12633" y="1312"/>
                    </a:cubicBezTo>
                    <a:cubicBezTo>
                      <a:pt x="18886" y="1312"/>
                      <a:pt x="23963" y="6388"/>
                      <a:pt x="23963" y="12651"/>
                    </a:cubicBezTo>
                    <a:cubicBezTo>
                      <a:pt x="23963" y="18913"/>
                      <a:pt x="18886" y="23989"/>
                      <a:pt x="12633" y="23989"/>
                    </a:cubicBezTo>
                    <a:close/>
                    <a:moveTo>
                      <a:pt x="12633" y="1"/>
                    </a:moveTo>
                    <a:cubicBezTo>
                      <a:pt x="5657" y="1"/>
                      <a:pt x="1" y="5665"/>
                      <a:pt x="1" y="12651"/>
                    </a:cubicBezTo>
                    <a:cubicBezTo>
                      <a:pt x="1" y="19636"/>
                      <a:pt x="5657" y="25292"/>
                      <a:pt x="12633" y="25292"/>
                    </a:cubicBezTo>
                    <a:cubicBezTo>
                      <a:pt x="19609" y="25292"/>
                      <a:pt x="25265" y="19636"/>
                      <a:pt x="25265" y="12651"/>
                    </a:cubicBezTo>
                    <a:cubicBezTo>
                      <a:pt x="25265" y="5665"/>
                      <a:pt x="19609" y="1"/>
                      <a:pt x="126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5"/>
              <p:cNvSpPr/>
              <p:nvPr/>
            </p:nvSpPr>
            <p:spPr>
              <a:xfrm>
                <a:off x="10245650" y="2518138"/>
                <a:ext cx="15200" cy="99500"/>
              </a:xfrm>
              <a:custGeom>
                <a:avLst/>
                <a:gdLst/>
                <a:ahLst/>
                <a:cxnLst/>
                <a:rect l="l" t="t" r="r" b="b"/>
                <a:pathLst>
                  <a:path w="608" h="3980" extrusionOk="0">
                    <a:moveTo>
                      <a:pt x="607" y="1"/>
                    </a:moveTo>
                    <a:lnTo>
                      <a:pt x="1" y="1"/>
                    </a:lnTo>
                    <a:lnTo>
                      <a:pt x="1" y="3980"/>
                    </a:lnTo>
                    <a:lnTo>
                      <a:pt x="607" y="398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5"/>
              <p:cNvSpPr/>
              <p:nvPr/>
            </p:nvSpPr>
            <p:spPr>
              <a:xfrm>
                <a:off x="10245650" y="3323263"/>
                <a:ext cx="15200" cy="99275"/>
              </a:xfrm>
              <a:custGeom>
                <a:avLst/>
                <a:gdLst/>
                <a:ahLst/>
                <a:cxnLst/>
                <a:rect l="l" t="t" r="r" b="b"/>
                <a:pathLst>
                  <a:path w="608" h="3971" extrusionOk="0">
                    <a:moveTo>
                      <a:pt x="607" y="1"/>
                    </a:moveTo>
                    <a:lnTo>
                      <a:pt x="1" y="1"/>
                    </a:lnTo>
                    <a:lnTo>
                      <a:pt x="1" y="3970"/>
                    </a:lnTo>
                    <a:lnTo>
                      <a:pt x="607" y="397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5"/>
              <p:cNvSpPr/>
              <p:nvPr/>
            </p:nvSpPr>
            <p:spPr>
              <a:xfrm>
                <a:off x="10186775" y="2521038"/>
                <a:ext cx="28125" cy="100625"/>
              </a:xfrm>
              <a:custGeom>
                <a:avLst/>
                <a:gdLst/>
                <a:ahLst/>
                <a:cxnLst/>
                <a:rect l="l" t="t" r="r" b="b"/>
                <a:pathLst>
                  <a:path w="1125" h="4025" extrusionOk="0">
                    <a:moveTo>
                      <a:pt x="598" y="1"/>
                    </a:moveTo>
                    <a:lnTo>
                      <a:pt x="0" y="81"/>
                    </a:lnTo>
                    <a:lnTo>
                      <a:pt x="518" y="4024"/>
                    </a:lnTo>
                    <a:lnTo>
                      <a:pt x="1124" y="39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5"/>
              <p:cNvSpPr/>
              <p:nvPr/>
            </p:nvSpPr>
            <p:spPr>
              <a:xfrm>
                <a:off x="10291600" y="3319238"/>
                <a:ext cx="28125" cy="100625"/>
              </a:xfrm>
              <a:custGeom>
                <a:avLst/>
                <a:gdLst/>
                <a:ahLst/>
                <a:cxnLst/>
                <a:rect l="l" t="t" r="r" b="b"/>
                <a:pathLst>
                  <a:path w="1125" h="4025" extrusionOk="0">
                    <a:moveTo>
                      <a:pt x="607" y="1"/>
                    </a:moveTo>
                    <a:lnTo>
                      <a:pt x="0" y="81"/>
                    </a:lnTo>
                    <a:lnTo>
                      <a:pt x="518" y="4024"/>
                    </a:lnTo>
                    <a:lnTo>
                      <a:pt x="1124" y="39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5"/>
              <p:cNvSpPr/>
              <p:nvPr/>
            </p:nvSpPr>
            <p:spPr>
              <a:xfrm>
                <a:off x="10129000" y="2531738"/>
                <a:ext cx="40400" cy="99950"/>
              </a:xfrm>
              <a:custGeom>
                <a:avLst/>
                <a:gdLst/>
                <a:ahLst/>
                <a:cxnLst/>
                <a:rect l="l" t="t" r="r" b="b"/>
                <a:pathLst>
                  <a:path w="1616" h="3998" extrusionOk="0">
                    <a:moveTo>
                      <a:pt x="590" y="1"/>
                    </a:moveTo>
                    <a:lnTo>
                      <a:pt x="1" y="153"/>
                    </a:lnTo>
                    <a:lnTo>
                      <a:pt x="1027" y="3998"/>
                    </a:lnTo>
                    <a:lnTo>
                      <a:pt x="1616" y="383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5"/>
              <p:cNvSpPr/>
              <p:nvPr/>
            </p:nvSpPr>
            <p:spPr>
              <a:xfrm>
                <a:off x="10337100" y="3309213"/>
                <a:ext cx="40375" cy="99950"/>
              </a:xfrm>
              <a:custGeom>
                <a:avLst/>
                <a:gdLst/>
                <a:ahLst/>
                <a:cxnLst/>
                <a:rect l="l" t="t" r="r" b="b"/>
                <a:pathLst>
                  <a:path w="1615" h="3998" extrusionOk="0">
                    <a:moveTo>
                      <a:pt x="589" y="1"/>
                    </a:moveTo>
                    <a:lnTo>
                      <a:pt x="0" y="161"/>
                    </a:lnTo>
                    <a:lnTo>
                      <a:pt x="1026" y="3997"/>
                    </a:lnTo>
                    <a:lnTo>
                      <a:pt x="1615" y="383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5"/>
              <p:cNvSpPr/>
              <p:nvPr/>
            </p:nvSpPr>
            <p:spPr>
              <a:xfrm>
                <a:off x="10381025" y="3293388"/>
                <a:ext cx="52225" cy="97700"/>
              </a:xfrm>
              <a:custGeom>
                <a:avLst/>
                <a:gdLst/>
                <a:ahLst/>
                <a:cxnLst/>
                <a:rect l="l" t="t" r="r" b="b"/>
                <a:pathLst>
                  <a:path w="2089" h="3908" extrusionOk="0">
                    <a:moveTo>
                      <a:pt x="563" y="0"/>
                    </a:moveTo>
                    <a:lnTo>
                      <a:pt x="1" y="232"/>
                    </a:lnTo>
                    <a:lnTo>
                      <a:pt x="1517" y="3908"/>
                    </a:lnTo>
                    <a:lnTo>
                      <a:pt x="2088" y="367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5"/>
              <p:cNvSpPr/>
              <p:nvPr/>
            </p:nvSpPr>
            <p:spPr>
              <a:xfrm>
                <a:off x="10422725" y="3272188"/>
                <a:ext cx="62925" cy="93700"/>
              </a:xfrm>
              <a:custGeom>
                <a:avLst/>
                <a:gdLst/>
                <a:ahLst/>
                <a:cxnLst/>
                <a:rect l="l" t="t" r="r" b="b"/>
                <a:pathLst>
                  <a:path w="2517" h="3748" extrusionOk="0">
                    <a:moveTo>
                      <a:pt x="536" y="1"/>
                    </a:moveTo>
                    <a:lnTo>
                      <a:pt x="1" y="304"/>
                    </a:lnTo>
                    <a:lnTo>
                      <a:pt x="1990" y="3747"/>
                    </a:lnTo>
                    <a:lnTo>
                      <a:pt x="2517" y="34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5"/>
              <p:cNvSpPr/>
              <p:nvPr/>
            </p:nvSpPr>
            <p:spPr>
              <a:xfrm>
                <a:off x="10461775" y="3245663"/>
                <a:ext cx="72500" cy="88100"/>
              </a:xfrm>
              <a:custGeom>
                <a:avLst/>
                <a:gdLst/>
                <a:ahLst/>
                <a:cxnLst/>
                <a:rect l="l" t="t" r="r" b="b"/>
                <a:pathLst>
                  <a:path w="2900" h="3524" extrusionOk="0">
                    <a:moveTo>
                      <a:pt x="482" y="0"/>
                    </a:moveTo>
                    <a:lnTo>
                      <a:pt x="0" y="375"/>
                    </a:lnTo>
                    <a:lnTo>
                      <a:pt x="2418" y="3524"/>
                    </a:lnTo>
                    <a:lnTo>
                      <a:pt x="2899" y="315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5"/>
              <p:cNvSpPr/>
              <p:nvPr/>
            </p:nvSpPr>
            <p:spPr>
              <a:xfrm>
                <a:off x="10497000" y="3214438"/>
                <a:ext cx="80975" cy="81200"/>
              </a:xfrm>
              <a:custGeom>
                <a:avLst/>
                <a:gdLst/>
                <a:ahLst/>
                <a:cxnLst/>
                <a:rect l="l" t="t" r="r" b="b"/>
                <a:pathLst>
                  <a:path w="3239" h="3248" extrusionOk="0">
                    <a:moveTo>
                      <a:pt x="429" y="0"/>
                    </a:moveTo>
                    <a:lnTo>
                      <a:pt x="1" y="437"/>
                    </a:lnTo>
                    <a:lnTo>
                      <a:pt x="2811" y="3247"/>
                    </a:lnTo>
                    <a:lnTo>
                      <a:pt x="3239"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5"/>
              <p:cNvSpPr/>
              <p:nvPr/>
            </p:nvSpPr>
            <p:spPr>
              <a:xfrm>
                <a:off x="10528225" y="3179188"/>
                <a:ext cx="87900" cy="72500"/>
              </a:xfrm>
              <a:custGeom>
                <a:avLst/>
                <a:gdLst/>
                <a:ahLst/>
                <a:cxnLst/>
                <a:rect l="l" t="t" r="r" b="b"/>
                <a:pathLst>
                  <a:path w="3516" h="2900" extrusionOk="0">
                    <a:moveTo>
                      <a:pt x="366" y="1"/>
                    </a:moveTo>
                    <a:lnTo>
                      <a:pt x="0" y="482"/>
                    </a:lnTo>
                    <a:lnTo>
                      <a:pt x="3150" y="2900"/>
                    </a:lnTo>
                    <a:lnTo>
                      <a:pt x="3515" y="241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5"/>
              <p:cNvSpPr/>
              <p:nvPr/>
            </p:nvSpPr>
            <p:spPr>
              <a:xfrm>
                <a:off x="10554550" y="3140163"/>
                <a:ext cx="93675" cy="62925"/>
              </a:xfrm>
              <a:custGeom>
                <a:avLst/>
                <a:gdLst/>
                <a:ahLst/>
                <a:cxnLst/>
                <a:rect l="l" t="t" r="r" b="b"/>
                <a:pathLst>
                  <a:path w="3747" h="2517" extrusionOk="0">
                    <a:moveTo>
                      <a:pt x="303" y="0"/>
                    </a:moveTo>
                    <a:lnTo>
                      <a:pt x="0" y="527"/>
                    </a:lnTo>
                    <a:lnTo>
                      <a:pt x="3444" y="2516"/>
                    </a:lnTo>
                    <a:lnTo>
                      <a:pt x="3747" y="199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5"/>
              <p:cNvSpPr/>
              <p:nvPr/>
            </p:nvSpPr>
            <p:spPr>
              <a:xfrm>
                <a:off x="10575950" y="3098463"/>
                <a:ext cx="97500" cy="51975"/>
              </a:xfrm>
              <a:custGeom>
                <a:avLst/>
                <a:gdLst/>
                <a:ahLst/>
                <a:cxnLst/>
                <a:rect l="l" t="t" r="r" b="b"/>
                <a:pathLst>
                  <a:path w="3900" h="2079" extrusionOk="0">
                    <a:moveTo>
                      <a:pt x="233" y="0"/>
                    </a:moveTo>
                    <a:lnTo>
                      <a:pt x="1" y="562"/>
                    </a:lnTo>
                    <a:lnTo>
                      <a:pt x="3667" y="2079"/>
                    </a:lnTo>
                    <a:lnTo>
                      <a:pt x="3899" y="151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5"/>
              <p:cNvSpPr/>
              <p:nvPr/>
            </p:nvSpPr>
            <p:spPr>
              <a:xfrm>
                <a:off x="10591575" y="3054288"/>
                <a:ext cx="99925" cy="40625"/>
              </a:xfrm>
              <a:custGeom>
                <a:avLst/>
                <a:gdLst/>
                <a:ahLst/>
                <a:cxnLst/>
                <a:rect l="l" t="t" r="r" b="b"/>
                <a:pathLst>
                  <a:path w="3997" h="1625" extrusionOk="0">
                    <a:moveTo>
                      <a:pt x="161" y="1"/>
                    </a:moveTo>
                    <a:lnTo>
                      <a:pt x="0" y="590"/>
                    </a:lnTo>
                    <a:lnTo>
                      <a:pt x="3836" y="1624"/>
                    </a:lnTo>
                    <a:lnTo>
                      <a:pt x="3997" y="103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5"/>
              <p:cNvSpPr/>
              <p:nvPr/>
            </p:nvSpPr>
            <p:spPr>
              <a:xfrm>
                <a:off x="10601600" y="3009013"/>
                <a:ext cx="100375" cy="27900"/>
              </a:xfrm>
              <a:custGeom>
                <a:avLst/>
                <a:gdLst/>
                <a:ahLst/>
                <a:cxnLst/>
                <a:rect l="l" t="t" r="r" b="b"/>
                <a:pathLst>
                  <a:path w="4015" h="1116" extrusionOk="0">
                    <a:moveTo>
                      <a:pt x="81" y="1"/>
                    </a:moveTo>
                    <a:lnTo>
                      <a:pt x="1" y="599"/>
                    </a:lnTo>
                    <a:lnTo>
                      <a:pt x="3935" y="1116"/>
                    </a:lnTo>
                    <a:lnTo>
                      <a:pt x="4015" y="51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5"/>
              <p:cNvSpPr/>
              <p:nvPr/>
            </p:nvSpPr>
            <p:spPr>
              <a:xfrm>
                <a:off x="10605625" y="2962863"/>
                <a:ext cx="99250" cy="15175"/>
              </a:xfrm>
              <a:custGeom>
                <a:avLst/>
                <a:gdLst/>
                <a:ahLst/>
                <a:cxnLst/>
                <a:rect l="l" t="t" r="r" b="b"/>
                <a:pathLst>
                  <a:path w="3970" h="607" extrusionOk="0">
                    <a:moveTo>
                      <a:pt x="0" y="607"/>
                    </a:moveTo>
                    <a:lnTo>
                      <a:pt x="3970" y="607"/>
                    </a:lnTo>
                    <a:lnTo>
                      <a:pt x="3970" y="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5"/>
              <p:cNvSpPr/>
              <p:nvPr/>
            </p:nvSpPr>
            <p:spPr>
              <a:xfrm>
                <a:off x="10601600" y="2903763"/>
                <a:ext cx="100375" cy="28125"/>
              </a:xfrm>
              <a:custGeom>
                <a:avLst/>
                <a:gdLst/>
                <a:ahLst/>
                <a:cxnLst/>
                <a:rect l="l" t="t" r="r" b="b"/>
                <a:pathLst>
                  <a:path w="4015" h="1125" extrusionOk="0">
                    <a:moveTo>
                      <a:pt x="1" y="526"/>
                    </a:moveTo>
                    <a:lnTo>
                      <a:pt x="81" y="1124"/>
                    </a:lnTo>
                    <a:lnTo>
                      <a:pt x="4015" y="607"/>
                    </a:lnTo>
                    <a:lnTo>
                      <a:pt x="3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5"/>
              <p:cNvSpPr/>
              <p:nvPr/>
            </p:nvSpPr>
            <p:spPr>
              <a:xfrm>
                <a:off x="10591575" y="2845988"/>
                <a:ext cx="99925" cy="40625"/>
              </a:xfrm>
              <a:custGeom>
                <a:avLst/>
                <a:gdLst/>
                <a:ahLst/>
                <a:cxnLst/>
                <a:rect l="l" t="t" r="r" b="b"/>
                <a:pathLst>
                  <a:path w="3997" h="1625" extrusionOk="0">
                    <a:moveTo>
                      <a:pt x="0" y="1035"/>
                    </a:moveTo>
                    <a:lnTo>
                      <a:pt x="161" y="1624"/>
                    </a:lnTo>
                    <a:lnTo>
                      <a:pt x="3997" y="589"/>
                    </a:lnTo>
                    <a:lnTo>
                      <a:pt x="3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5"/>
              <p:cNvSpPr/>
              <p:nvPr/>
            </p:nvSpPr>
            <p:spPr>
              <a:xfrm>
                <a:off x="10575950" y="2790238"/>
                <a:ext cx="97500" cy="52200"/>
              </a:xfrm>
              <a:custGeom>
                <a:avLst/>
                <a:gdLst/>
                <a:ahLst/>
                <a:cxnLst/>
                <a:rect l="l" t="t" r="r" b="b"/>
                <a:pathLst>
                  <a:path w="3900" h="2088" extrusionOk="0">
                    <a:moveTo>
                      <a:pt x="1" y="1526"/>
                    </a:moveTo>
                    <a:lnTo>
                      <a:pt x="233" y="2088"/>
                    </a:lnTo>
                    <a:lnTo>
                      <a:pt x="3899" y="571"/>
                    </a:lnTo>
                    <a:lnTo>
                      <a:pt x="36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5"/>
              <p:cNvSpPr/>
              <p:nvPr/>
            </p:nvSpPr>
            <p:spPr>
              <a:xfrm>
                <a:off x="9858250" y="3140163"/>
                <a:ext cx="93700" cy="62925"/>
              </a:xfrm>
              <a:custGeom>
                <a:avLst/>
                <a:gdLst/>
                <a:ahLst/>
                <a:cxnLst/>
                <a:rect l="l" t="t" r="r" b="b"/>
                <a:pathLst>
                  <a:path w="3748" h="2517" extrusionOk="0">
                    <a:moveTo>
                      <a:pt x="1" y="1990"/>
                    </a:moveTo>
                    <a:lnTo>
                      <a:pt x="304" y="2516"/>
                    </a:lnTo>
                    <a:lnTo>
                      <a:pt x="3748" y="527"/>
                    </a:lnTo>
                    <a:lnTo>
                      <a:pt x="34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5"/>
              <p:cNvSpPr/>
              <p:nvPr/>
            </p:nvSpPr>
            <p:spPr>
              <a:xfrm>
                <a:off x="10554550" y="2737813"/>
                <a:ext cx="93675" cy="62925"/>
              </a:xfrm>
              <a:custGeom>
                <a:avLst/>
                <a:gdLst/>
                <a:ahLst/>
                <a:cxnLst/>
                <a:rect l="l" t="t" r="r" b="b"/>
                <a:pathLst>
                  <a:path w="3747" h="2517" extrusionOk="0">
                    <a:moveTo>
                      <a:pt x="0" y="1981"/>
                    </a:moveTo>
                    <a:lnTo>
                      <a:pt x="303" y="2517"/>
                    </a:lnTo>
                    <a:lnTo>
                      <a:pt x="3747" y="527"/>
                    </a:lnTo>
                    <a:lnTo>
                      <a:pt x="34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5"/>
              <p:cNvSpPr/>
              <p:nvPr/>
            </p:nvSpPr>
            <p:spPr>
              <a:xfrm>
                <a:off x="9890150" y="3179188"/>
                <a:ext cx="88125" cy="72500"/>
              </a:xfrm>
              <a:custGeom>
                <a:avLst/>
                <a:gdLst/>
                <a:ahLst/>
                <a:cxnLst/>
                <a:rect l="l" t="t" r="r" b="b"/>
                <a:pathLst>
                  <a:path w="3525" h="2900" extrusionOk="0">
                    <a:moveTo>
                      <a:pt x="0" y="2418"/>
                    </a:moveTo>
                    <a:lnTo>
                      <a:pt x="375" y="2900"/>
                    </a:lnTo>
                    <a:lnTo>
                      <a:pt x="3524" y="482"/>
                    </a:lnTo>
                    <a:lnTo>
                      <a:pt x="3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5"/>
              <p:cNvSpPr/>
              <p:nvPr/>
            </p:nvSpPr>
            <p:spPr>
              <a:xfrm>
                <a:off x="10528225" y="2689213"/>
                <a:ext cx="88125" cy="72500"/>
              </a:xfrm>
              <a:custGeom>
                <a:avLst/>
                <a:gdLst/>
                <a:ahLst/>
                <a:cxnLst/>
                <a:rect l="l" t="t" r="r" b="b"/>
                <a:pathLst>
                  <a:path w="3525" h="2900" extrusionOk="0">
                    <a:moveTo>
                      <a:pt x="0" y="2418"/>
                    </a:moveTo>
                    <a:lnTo>
                      <a:pt x="366" y="2899"/>
                    </a:lnTo>
                    <a:lnTo>
                      <a:pt x="3524" y="482"/>
                    </a:lnTo>
                    <a:lnTo>
                      <a:pt x="3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5"/>
              <p:cNvSpPr/>
              <p:nvPr/>
            </p:nvSpPr>
            <p:spPr>
              <a:xfrm>
                <a:off x="9928500" y="3214438"/>
                <a:ext cx="81000" cy="81200"/>
              </a:xfrm>
              <a:custGeom>
                <a:avLst/>
                <a:gdLst/>
                <a:ahLst/>
                <a:cxnLst/>
                <a:rect l="l" t="t" r="r" b="b"/>
                <a:pathLst>
                  <a:path w="3240" h="3248" extrusionOk="0">
                    <a:moveTo>
                      <a:pt x="1" y="2810"/>
                    </a:moveTo>
                    <a:lnTo>
                      <a:pt x="429" y="3247"/>
                    </a:lnTo>
                    <a:lnTo>
                      <a:pt x="3239" y="437"/>
                    </a:lnTo>
                    <a:lnTo>
                      <a:pt x="28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5"/>
              <p:cNvSpPr/>
              <p:nvPr/>
            </p:nvSpPr>
            <p:spPr>
              <a:xfrm>
                <a:off x="10497000" y="2645263"/>
                <a:ext cx="80975" cy="81200"/>
              </a:xfrm>
              <a:custGeom>
                <a:avLst/>
                <a:gdLst/>
                <a:ahLst/>
                <a:cxnLst/>
                <a:rect l="l" t="t" r="r" b="b"/>
                <a:pathLst>
                  <a:path w="3239" h="3248" extrusionOk="0">
                    <a:moveTo>
                      <a:pt x="1" y="2811"/>
                    </a:moveTo>
                    <a:lnTo>
                      <a:pt x="429" y="3248"/>
                    </a:lnTo>
                    <a:lnTo>
                      <a:pt x="3239" y="429"/>
                    </a:lnTo>
                    <a:lnTo>
                      <a:pt x="28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9972225" y="3245663"/>
                <a:ext cx="72500" cy="88100"/>
              </a:xfrm>
              <a:custGeom>
                <a:avLst/>
                <a:gdLst/>
                <a:ahLst/>
                <a:cxnLst/>
                <a:rect l="l" t="t" r="r" b="b"/>
                <a:pathLst>
                  <a:path w="2900" h="3524" extrusionOk="0">
                    <a:moveTo>
                      <a:pt x="0" y="3158"/>
                    </a:moveTo>
                    <a:lnTo>
                      <a:pt x="482" y="3524"/>
                    </a:lnTo>
                    <a:lnTo>
                      <a:pt x="2900" y="375"/>
                    </a:lnTo>
                    <a:lnTo>
                      <a:pt x="24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5"/>
              <p:cNvSpPr/>
              <p:nvPr/>
            </p:nvSpPr>
            <p:spPr>
              <a:xfrm>
                <a:off x="10461775" y="2607138"/>
                <a:ext cx="72500" cy="88100"/>
              </a:xfrm>
              <a:custGeom>
                <a:avLst/>
                <a:gdLst/>
                <a:ahLst/>
                <a:cxnLst/>
                <a:rect l="l" t="t" r="r" b="b"/>
                <a:pathLst>
                  <a:path w="2900" h="3524" extrusionOk="0">
                    <a:moveTo>
                      <a:pt x="0" y="3149"/>
                    </a:moveTo>
                    <a:lnTo>
                      <a:pt x="482" y="3524"/>
                    </a:lnTo>
                    <a:lnTo>
                      <a:pt x="2899" y="366"/>
                    </a:lnTo>
                    <a:lnTo>
                      <a:pt x="24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5"/>
              <p:cNvSpPr/>
              <p:nvPr/>
            </p:nvSpPr>
            <p:spPr>
              <a:xfrm>
                <a:off x="10020850" y="3272188"/>
                <a:ext cx="62675" cy="93700"/>
              </a:xfrm>
              <a:custGeom>
                <a:avLst/>
                <a:gdLst/>
                <a:ahLst/>
                <a:cxnLst/>
                <a:rect l="l" t="t" r="r" b="b"/>
                <a:pathLst>
                  <a:path w="2507" h="3748" extrusionOk="0">
                    <a:moveTo>
                      <a:pt x="0" y="3444"/>
                    </a:moveTo>
                    <a:lnTo>
                      <a:pt x="526" y="3747"/>
                    </a:lnTo>
                    <a:lnTo>
                      <a:pt x="2507" y="304"/>
                    </a:lnTo>
                    <a:lnTo>
                      <a:pt x="19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5"/>
              <p:cNvSpPr/>
              <p:nvPr/>
            </p:nvSpPr>
            <p:spPr>
              <a:xfrm>
                <a:off x="10422725" y="2575013"/>
                <a:ext cx="62925" cy="93700"/>
              </a:xfrm>
              <a:custGeom>
                <a:avLst/>
                <a:gdLst/>
                <a:ahLst/>
                <a:cxnLst/>
                <a:rect l="l" t="t" r="r" b="b"/>
                <a:pathLst>
                  <a:path w="2517" h="3748" extrusionOk="0">
                    <a:moveTo>
                      <a:pt x="1" y="3444"/>
                    </a:moveTo>
                    <a:lnTo>
                      <a:pt x="536" y="3747"/>
                    </a:lnTo>
                    <a:lnTo>
                      <a:pt x="2517" y="304"/>
                    </a:lnTo>
                    <a:lnTo>
                      <a:pt x="19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5"/>
              <p:cNvSpPr/>
              <p:nvPr/>
            </p:nvSpPr>
            <p:spPr>
              <a:xfrm>
                <a:off x="10073250" y="3293388"/>
                <a:ext cx="52225" cy="97700"/>
              </a:xfrm>
              <a:custGeom>
                <a:avLst/>
                <a:gdLst/>
                <a:ahLst/>
                <a:cxnLst/>
                <a:rect l="l" t="t" r="r" b="b"/>
                <a:pathLst>
                  <a:path w="2089" h="3908" extrusionOk="0">
                    <a:moveTo>
                      <a:pt x="1" y="3676"/>
                    </a:moveTo>
                    <a:lnTo>
                      <a:pt x="563" y="3908"/>
                    </a:lnTo>
                    <a:lnTo>
                      <a:pt x="2088" y="232"/>
                    </a:lnTo>
                    <a:lnTo>
                      <a:pt x="15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5"/>
              <p:cNvSpPr/>
              <p:nvPr/>
            </p:nvSpPr>
            <p:spPr>
              <a:xfrm>
                <a:off x="10381025" y="2549813"/>
                <a:ext cx="52225" cy="97700"/>
              </a:xfrm>
              <a:custGeom>
                <a:avLst/>
                <a:gdLst/>
                <a:ahLst/>
                <a:cxnLst/>
                <a:rect l="l" t="t" r="r" b="b"/>
                <a:pathLst>
                  <a:path w="2089" h="3908" extrusionOk="0">
                    <a:moveTo>
                      <a:pt x="1" y="3667"/>
                    </a:moveTo>
                    <a:lnTo>
                      <a:pt x="563" y="3908"/>
                    </a:lnTo>
                    <a:lnTo>
                      <a:pt x="2088" y="232"/>
                    </a:lnTo>
                    <a:lnTo>
                      <a:pt x="15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5"/>
              <p:cNvSpPr/>
              <p:nvPr/>
            </p:nvSpPr>
            <p:spPr>
              <a:xfrm>
                <a:off x="10129000" y="3309213"/>
                <a:ext cx="40400" cy="99950"/>
              </a:xfrm>
              <a:custGeom>
                <a:avLst/>
                <a:gdLst/>
                <a:ahLst/>
                <a:cxnLst/>
                <a:rect l="l" t="t" r="r" b="b"/>
                <a:pathLst>
                  <a:path w="1616" h="3998" extrusionOk="0">
                    <a:moveTo>
                      <a:pt x="1" y="3837"/>
                    </a:moveTo>
                    <a:lnTo>
                      <a:pt x="590" y="3997"/>
                    </a:lnTo>
                    <a:lnTo>
                      <a:pt x="1616" y="161"/>
                    </a:lnTo>
                    <a:lnTo>
                      <a:pt x="10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5"/>
              <p:cNvSpPr/>
              <p:nvPr/>
            </p:nvSpPr>
            <p:spPr>
              <a:xfrm>
                <a:off x="10337100" y="2531738"/>
                <a:ext cx="40375" cy="99950"/>
              </a:xfrm>
              <a:custGeom>
                <a:avLst/>
                <a:gdLst/>
                <a:ahLst/>
                <a:cxnLst/>
                <a:rect l="l" t="t" r="r" b="b"/>
                <a:pathLst>
                  <a:path w="1615" h="3998" extrusionOk="0">
                    <a:moveTo>
                      <a:pt x="0" y="3837"/>
                    </a:moveTo>
                    <a:lnTo>
                      <a:pt x="589" y="3998"/>
                    </a:lnTo>
                    <a:lnTo>
                      <a:pt x="1615" y="153"/>
                    </a:lnTo>
                    <a:lnTo>
                      <a:pt x="10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5"/>
              <p:cNvSpPr/>
              <p:nvPr/>
            </p:nvSpPr>
            <p:spPr>
              <a:xfrm>
                <a:off x="10186775" y="3319238"/>
                <a:ext cx="28125" cy="100625"/>
              </a:xfrm>
              <a:custGeom>
                <a:avLst/>
                <a:gdLst/>
                <a:ahLst/>
                <a:cxnLst/>
                <a:rect l="l" t="t" r="r" b="b"/>
                <a:pathLst>
                  <a:path w="1125" h="4025" extrusionOk="0">
                    <a:moveTo>
                      <a:pt x="0" y="3944"/>
                    </a:moveTo>
                    <a:lnTo>
                      <a:pt x="598" y="4024"/>
                    </a:lnTo>
                    <a:lnTo>
                      <a:pt x="1124" y="81"/>
                    </a:lnTo>
                    <a:lnTo>
                      <a:pt x="5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5"/>
              <p:cNvSpPr/>
              <p:nvPr/>
            </p:nvSpPr>
            <p:spPr>
              <a:xfrm>
                <a:off x="10291600" y="2521038"/>
                <a:ext cx="28125" cy="100625"/>
              </a:xfrm>
              <a:custGeom>
                <a:avLst/>
                <a:gdLst/>
                <a:ahLst/>
                <a:cxnLst/>
                <a:rect l="l" t="t" r="r" b="b"/>
                <a:pathLst>
                  <a:path w="1125" h="4025" extrusionOk="0">
                    <a:moveTo>
                      <a:pt x="0" y="3944"/>
                    </a:moveTo>
                    <a:lnTo>
                      <a:pt x="607" y="4024"/>
                    </a:lnTo>
                    <a:lnTo>
                      <a:pt x="1124" y="81"/>
                    </a:lnTo>
                    <a:lnTo>
                      <a:pt x="5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5"/>
              <p:cNvSpPr/>
              <p:nvPr/>
            </p:nvSpPr>
            <p:spPr>
              <a:xfrm>
                <a:off x="9832150" y="2578588"/>
                <a:ext cx="281050" cy="554450"/>
              </a:xfrm>
              <a:custGeom>
                <a:avLst/>
                <a:gdLst/>
                <a:ahLst/>
                <a:cxnLst/>
                <a:rect l="l" t="t" r="r" b="b"/>
                <a:pathLst>
                  <a:path w="11242" h="22178" extrusionOk="0">
                    <a:moveTo>
                      <a:pt x="1526" y="15675"/>
                    </a:moveTo>
                    <a:cubicBezTo>
                      <a:pt x="1526" y="17771"/>
                      <a:pt x="1946" y="19769"/>
                      <a:pt x="2704" y="21589"/>
                    </a:cubicBezTo>
                    <a:lnTo>
                      <a:pt x="1303" y="22178"/>
                    </a:lnTo>
                    <a:cubicBezTo>
                      <a:pt x="465" y="20180"/>
                      <a:pt x="1" y="17976"/>
                      <a:pt x="1" y="15675"/>
                    </a:cubicBezTo>
                    <a:cubicBezTo>
                      <a:pt x="1" y="8556"/>
                      <a:pt x="4408" y="2471"/>
                      <a:pt x="10635" y="0"/>
                    </a:cubicBezTo>
                    <a:lnTo>
                      <a:pt x="11241" y="1392"/>
                    </a:lnTo>
                    <a:cubicBezTo>
                      <a:pt x="5550" y="3631"/>
                      <a:pt x="1526" y="9180"/>
                      <a:pt x="1526" y="1567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76" name="Google Shape;5576;p75"/>
          <p:cNvSpPr txBox="1">
            <a:spLocks noGrp="1"/>
          </p:cNvSpPr>
          <p:nvPr>
            <p:ph type="body" idx="4294967295"/>
          </p:nvPr>
        </p:nvSpPr>
        <p:spPr>
          <a:xfrm>
            <a:off x="720000" y="1063350"/>
            <a:ext cx="7704000" cy="3978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that of this template</a:t>
            </a:r>
            <a:endParaRPr sz="1200">
              <a:solidFill>
                <a:schemeClr val="accent1"/>
              </a:solidFill>
            </a:endParaRPr>
          </a:p>
        </p:txBody>
      </p:sp>
      <p:grpSp>
        <p:nvGrpSpPr>
          <p:cNvPr id="5577" name="Google Shape;5577;p75"/>
          <p:cNvGrpSpPr/>
          <p:nvPr/>
        </p:nvGrpSpPr>
        <p:grpSpPr>
          <a:xfrm rot="-5400000">
            <a:off x="7278173" y="3298657"/>
            <a:ext cx="1356857" cy="457237"/>
            <a:chOff x="10387890" y="4379181"/>
            <a:chExt cx="1356857" cy="457237"/>
          </a:xfrm>
        </p:grpSpPr>
        <p:sp>
          <p:nvSpPr>
            <p:cNvPr id="5578" name="Google Shape;5578;p75"/>
            <p:cNvSpPr/>
            <p:nvPr/>
          </p:nvSpPr>
          <p:spPr>
            <a:xfrm>
              <a:off x="10387890" y="4554798"/>
              <a:ext cx="59627" cy="59945"/>
            </a:xfrm>
            <a:custGeom>
              <a:avLst/>
              <a:gdLst/>
              <a:ahLst/>
              <a:cxnLst/>
              <a:rect l="l" t="t" r="r" b="b"/>
              <a:pathLst>
                <a:path w="1687" h="1696" extrusionOk="0">
                  <a:moveTo>
                    <a:pt x="839" y="1"/>
                  </a:moveTo>
                  <a:cubicBezTo>
                    <a:pt x="375" y="1"/>
                    <a:pt x="1" y="384"/>
                    <a:pt x="1" y="848"/>
                  </a:cubicBezTo>
                  <a:cubicBezTo>
                    <a:pt x="1" y="1321"/>
                    <a:pt x="375" y="1696"/>
                    <a:pt x="839" y="1696"/>
                  </a:cubicBezTo>
                  <a:cubicBezTo>
                    <a:pt x="1312" y="1696"/>
                    <a:pt x="1687" y="1321"/>
                    <a:pt x="1687" y="848"/>
                  </a:cubicBezTo>
                  <a:cubicBezTo>
                    <a:pt x="1687" y="384"/>
                    <a:pt x="1312"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5"/>
            <p:cNvSpPr/>
            <p:nvPr/>
          </p:nvSpPr>
          <p:spPr>
            <a:xfrm>
              <a:off x="11641802" y="4379181"/>
              <a:ext cx="51745" cy="51109"/>
            </a:xfrm>
            <a:custGeom>
              <a:avLst/>
              <a:gdLst/>
              <a:ahLst/>
              <a:cxnLst/>
              <a:rect l="l" t="t" r="r" b="b"/>
              <a:pathLst>
                <a:path w="1464" h="1446" extrusionOk="0">
                  <a:moveTo>
                    <a:pt x="1" y="1"/>
                  </a:moveTo>
                  <a:lnTo>
                    <a:pt x="1" y="1446"/>
                  </a:lnTo>
                  <a:lnTo>
                    <a:pt x="1464" y="7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5"/>
            <p:cNvSpPr/>
            <p:nvPr/>
          </p:nvSpPr>
          <p:spPr>
            <a:xfrm>
              <a:off x="11545954" y="4379181"/>
              <a:ext cx="51745" cy="51109"/>
            </a:xfrm>
            <a:custGeom>
              <a:avLst/>
              <a:gdLst/>
              <a:ahLst/>
              <a:cxnLst/>
              <a:rect l="l" t="t" r="r" b="b"/>
              <a:pathLst>
                <a:path w="1464" h="1446" extrusionOk="0">
                  <a:moveTo>
                    <a:pt x="1" y="1"/>
                  </a:moveTo>
                  <a:lnTo>
                    <a:pt x="1" y="1446"/>
                  </a:lnTo>
                  <a:lnTo>
                    <a:pt x="1464" y="7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5"/>
            <p:cNvSpPr/>
            <p:nvPr/>
          </p:nvSpPr>
          <p:spPr>
            <a:xfrm>
              <a:off x="11450105" y="4379181"/>
              <a:ext cx="51745" cy="51109"/>
            </a:xfrm>
            <a:custGeom>
              <a:avLst/>
              <a:gdLst/>
              <a:ahLst/>
              <a:cxnLst/>
              <a:rect l="l" t="t" r="r" b="b"/>
              <a:pathLst>
                <a:path w="1464" h="1446" extrusionOk="0">
                  <a:moveTo>
                    <a:pt x="1" y="1"/>
                  </a:moveTo>
                  <a:lnTo>
                    <a:pt x="1" y="1446"/>
                  </a:lnTo>
                  <a:lnTo>
                    <a:pt x="1464" y="7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5"/>
            <p:cNvSpPr/>
            <p:nvPr/>
          </p:nvSpPr>
          <p:spPr>
            <a:xfrm>
              <a:off x="11354257" y="4379181"/>
              <a:ext cx="52063" cy="51109"/>
            </a:xfrm>
            <a:custGeom>
              <a:avLst/>
              <a:gdLst/>
              <a:ahLst/>
              <a:cxnLst/>
              <a:rect l="l" t="t" r="r" b="b"/>
              <a:pathLst>
                <a:path w="1473" h="1446" extrusionOk="0">
                  <a:moveTo>
                    <a:pt x="1" y="1"/>
                  </a:moveTo>
                  <a:lnTo>
                    <a:pt x="1" y="1446"/>
                  </a:lnTo>
                  <a:lnTo>
                    <a:pt x="1473" y="7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a:off x="10417542" y="4402189"/>
              <a:ext cx="1327205" cy="185773"/>
            </a:xfrm>
            <a:custGeom>
              <a:avLst/>
              <a:gdLst/>
              <a:ahLst/>
              <a:cxnLst/>
              <a:rect l="l" t="t" r="r" b="b"/>
              <a:pathLst>
                <a:path w="37550" h="5256" extrusionOk="0">
                  <a:moveTo>
                    <a:pt x="14711" y="1"/>
                  </a:moveTo>
                  <a:lnTo>
                    <a:pt x="9644" y="5077"/>
                  </a:lnTo>
                  <a:lnTo>
                    <a:pt x="0" y="5077"/>
                  </a:lnTo>
                  <a:lnTo>
                    <a:pt x="0" y="5255"/>
                  </a:lnTo>
                  <a:lnTo>
                    <a:pt x="9724" y="5255"/>
                  </a:lnTo>
                  <a:lnTo>
                    <a:pt x="14791" y="188"/>
                  </a:lnTo>
                  <a:lnTo>
                    <a:pt x="37549" y="188"/>
                  </a:lnTo>
                  <a:lnTo>
                    <a:pt x="3754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a:off x="10845079" y="4682808"/>
              <a:ext cx="153256" cy="153609"/>
            </a:xfrm>
            <a:custGeom>
              <a:avLst/>
              <a:gdLst/>
              <a:ahLst/>
              <a:cxnLst/>
              <a:rect l="l" t="t" r="r" b="b"/>
              <a:pathLst>
                <a:path w="4336" h="4346" extrusionOk="0">
                  <a:moveTo>
                    <a:pt x="2168" y="179"/>
                  </a:moveTo>
                  <a:cubicBezTo>
                    <a:pt x="3265" y="179"/>
                    <a:pt x="4158" y="1071"/>
                    <a:pt x="4158" y="2168"/>
                  </a:cubicBezTo>
                  <a:cubicBezTo>
                    <a:pt x="4158" y="3266"/>
                    <a:pt x="3265" y="4158"/>
                    <a:pt x="2168" y="4158"/>
                  </a:cubicBezTo>
                  <a:cubicBezTo>
                    <a:pt x="1071" y="4158"/>
                    <a:pt x="179" y="3266"/>
                    <a:pt x="179" y="2168"/>
                  </a:cubicBezTo>
                  <a:cubicBezTo>
                    <a:pt x="179" y="1071"/>
                    <a:pt x="1071" y="179"/>
                    <a:pt x="2168" y="179"/>
                  </a:cubicBezTo>
                  <a:close/>
                  <a:moveTo>
                    <a:pt x="2168" y="1"/>
                  </a:moveTo>
                  <a:cubicBezTo>
                    <a:pt x="973" y="1"/>
                    <a:pt x="0" y="973"/>
                    <a:pt x="0" y="2168"/>
                  </a:cubicBezTo>
                  <a:cubicBezTo>
                    <a:pt x="0" y="3373"/>
                    <a:pt x="973" y="4345"/>
                    <a:pt x="2168" y="4345"/>
                  </a:cubicBezTo>
                  <a:cubicBezTo>
                    <a:pt x="3364" y="4345"/>
                    <a:pt x="4336" y="3373"/>
                    <a:pt x="4336" y="2168"/>
                  </a:cubicBezTo>
                  <a:cubicBezTo>
                    <a:pt x="4336" y="973"/>
                    <a:pt x="3364" y="1"/>
                    <a:pt x="2168"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a:off x="10883214" y="4721261"/>
              <a:ext cx="76663" cy="76663"/>
            </a:xfrm>
            <a:custGeom>
              <a:avLst/>
              <a:gdLst/>
              <a:ahLst/>
              <a:cxnLst/>
              <a:rect l="l" t="t" r="r" b="b"/>
              <a:pathLst>
                <a:path w="2169" h="2169" extrusionOk="0">
                  <a:moveTo>
                    <a:pt x="1089" y="1"/>
                  </a:moveTo>
                  <a:cubicBezTo>
                    <a:pt x="482" y="1"/>
                    <a:pt x="1" y="483"/>
                    <a:pt x="1" y="1080"/>
                  </a:cubicBezTo>
                  <a:cubicBezTo>
                    <a:pt x="1" y="1687"/>
                    <a:pt x="482" y="2169"/>
                    <a:pt x="1089" y="2169"/>
                  </a:cubicBezTo>
                  <a:cubicBezTo>
                    <a:pt x="1687" y="2169"/>
                    <a:pt x="2169" y="1687"/>
                    <a:pt x="2169" y="1080"/>
                  </a:cubicBezTo>
                  <a:cubicBezTo>
                    <a:pt x="2169" y="483"/>
                    <a:pt x="1687" y="1"/>
                    <a:pt x="10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5"/>
            <p:cNvSpPr/>
            <p:nvPr/>
          </p:nvSpPr>
          <p:spPr>
            <a:xfrm>
              <a:off x="10757430" y="4582542"/>
              <a:ext cx="122364" cy="122682"/>
            </a:xfrm>
            <a:custGeom>
              <a:avLst/>
              <a:gdLst/>
              <a:ahLst/>
              <a:cxnLst/>
              <a:rect l="l" t="t" r="r" b="b"/>
              <a:pathLst>
                <a:path w="3462" h="3471" extrusionOk="0">
                  <a:moveTo>
                    <a:pt x="134" y="1"/>
                  </a:moveTo>
                  <a:lnTo>
                    <a:pt x="0" y="126"/>
                  </a:lnTo>
                  <a:lnTo>
                    <a:pt x="3337" y="3471"/>
                  </a:lnTo>
                  <a:lnTo>
                    <a:pt x="3462" y="3337"/>
                  </a:lnTo>
                  <a:lnTo>
                    <a:pt x="13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75"/>
          <p:cNvGrpSpPr/>
          <p:nvPr/>
        </p:nvGrpSpPr>
        <p:grpSpPr>
          <a:xfrm>
            <a:off x="959417" y="2938934"/>
            <a:ext cx="378257" cy="1176683"/>
            <a:chOff x="999697" y="2348626"/>
            <a:chExt cx="330788" cy="941874"/>
          </a:xfrm>
        </p:grpSpPr>
        <p:sp>
          <p:nvSpPr>
            <p:cNvPr id="5588" name="Google Shape;5588;p75"/>
            <p:cNvSpPr/>
            <p:nvPr/>
          </p:nvSpPr>
          <p:spPr>
            <a:xfrm rot="-5400000">
              <a:off x="701734" y="2723212"/>
              <a:ext cx="941874" cy="192701"/>
            </a:xfrm>
            <a:custGeom>
              <a:avLst/>
              <a:gdLst/>
              <a:ahLst/>
              <a:cxnLst/>
              <a:rect l="l" t="t" r="r" b="b"/>
              <a:pathLst>
                <a:path w="26648" h="5452" extrusionOk="0">
                  <a:moveTo>
                    <a:pt x="0" y="0"/>
                  </a:moveTo>
                  <a:lnTo>
                    <a:pt x="0" y="179"/>
                  </a:lnTo>
                  <a:lnTo>
                    <a:pt x="22026" y="179"/>
                  </a:lnTo>
                  <a:lnTo>
                    <a:pt x="26513" y="5451"/>
                  </a:lnTo>
                  <a:lnTo>
                    <a:pt x="26647" y="5335"/>
                  </a:lnTo>
                  <a:lnTo>
                    <a:pt x="22133" y="36"/>
                  </a:lnTo>
                  <a:lnTo>
                    <a:pt x="2210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5"/>
            <p:cNvSpPr/>
            <p:nvPr/>
          </p:nvSpPr>
          <p:spPr>
            <a:xfrm rot="-5400000">
              <a:off x="1003161" y="2812173"/>
              <a:ext cx="35663" cy="42591"/>
            </a:xfrm>
            <a:custGeom>
              <a:avLst/>
              <a:gdLst/>
              <a:ahLst/>
              <a:cxnLst/>
              <a:rect l="l" t="t" r="r" b="b"/>
              <a:pathLst>
                <a:path w="1009" h="1205" extrusionOk="0">
                  <a:moveTo>
                    <a:pt x="1008" y="1"/>
                  </a:moveTo>
                  <a:lnTo>
                    <a:pt x="0" y="607"/>
                  </a:lnTo>
                  <a:lnTo>
                    <a:pt x="1008" y="1205"/>
                  </a:lnTo>
                  <a:lnTo>
                    <a:pt x="10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rot="-5400000">
              <a:off x="1003161" y="2746613"/>
              <a:ext cx="35663" cy="42591"/>
            </a:xfrm>
            <a:custGeom>
              <a:avLst/>
              <a:gdLst/>
              <a:ahLst/>
              <a:cxnLst/>
              <a:rect l="l" t="t" r="r" b="b"/>
              <a:pathLst>
                <a:path w="1009" h="1205" extrusionOk="0">
                  <a:moveTo>
                    <a:pt x="1009" y="1"/>
                  </a:moveTo>
                  <a:lnTo>
                    <a:pt x="1" y="607"/>
                  </a:lnTo>
                  <a:lnTo>
                    <a:pt x="1009" y="1205"/>
                  </a:lnTo>
                  <a:lnTo>
                    <a:pt x="10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5"/>
            <p:cNvSpPr/>
            <p:nvPr/>
          </p:nvSpPr>
          <p:spPr>
            <a:xfrm rot="-5400000">
              <a:off x="1003161" y="2680699"/>
              <a:ext cx="35663" cy="42591"/>
            </a:xfrm>
            <a:custGeom>
              <a:avLst/>
              <a:gdLst/>
              <a:ahLst/>
              <a:cxnLst/>
              <a:rect l="l" t="t" r="r" b="b"/>
              <a:pathLst>
                <a:path w="1009" h="1205" extrusionOk="0">
                  <a:moveTo>
                    <a:pt x="1008" y="1"/>
                  </a:moveTo>
                  <a:lnTo>
                    <a:pt x="0" y="607"/>
                  </a:lnTo>
                  <a:lnTo>
                    <a:pt x="1008" y="1205"/>
                  </a:lnTo>
                  <a:lnTo>
                    <a:pt x="10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5"/>
            <p:cNvSpPr/>
            <p:nvPr/>
          </p:nvSpPr>
          <p:spPr>
            <a:xfrm rot="-5400000">
              <a:off x="1003161" y="2615139"/>
              <a:ext cx="35663" cy="42591"/>
            </a:xfrm>
            <a:custGeom>
              <a:avLst/>
              <a:gdLst/>
              <a:ahLst/>
              <a:cxnLst/>
              <a:rect l="l" t="t" r="r" b="b"/>
              <a:pathLst>
                <a:path w="1009" h="1205" extrusionOk="0">
                  <a:moveTo>
                    <a:pt x="1009" y="1"/>
                  </a:moveTo>
                  <a:lnTo>
                    <a:pt x="1" y="607"/>
                  </a:lnTo>
                  <a:lnTo>
                    <a:pt x="1009" y="1205"/>
                  </a:lnTo>
                  <a:lnTo>
                    <a:pt x="10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5"/>
            <p:cNvSpPr/>
            <p:nvPr/>
          </p:nvSpPr>
          <p:spPr>
            <a:xfrm rot="-5400000">
              <a:off x="1003161" y="3009560"/>
              <a:ext cx="35663" cy="42591"/>
            </a:xfrm>
            <a:custGeom>
              <a:avLst/>
              <a:gdLst/>
              <a:ahLst/>
              <a:cxnLst/>
              <a:rect l="l" t="t" r="r" b="b"/>
              <a:pathLst>
                <a:path w="1009" h="1205" extrusionOk="0">
                  <a:moveTo>
                    <a:pt x="1009" y="1"/>
                  </a:moveTo>
                  <a:lnTo>
                    <a:pt x="1" y="607"/>
                  </a:lnTo>
                  <a:lnTo>
                    <a:pt x="1009" y="1205"/>
                  </a:lnTo>
                  <a:lnTo>
                    <a:pt x="10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5"/>
            <p:cNvSpPr/>
            <p:nvPr/>
          </p:nvSpPr>
          <p:spPr>
            <a:xfrm rot="-5400000">
              <a:off x="1003161" y="2943965"/>
              <a:ext cx="35663" cy="42591"/>
            </a:xfrm>
            <a:custGeom>
              <a:avLst/>
              <a:gdLst/>
              <a:ahLst/>
              <a:cxnLst/>
              <a:rect l="l" t="t" r="r" b="b"/>
              <a:pathLst>
                <a:path w="1009" h="1205" extrusionOk="0">
                  <a:moveTo>
                    <a:pt x="1008" y="1"/>
                  </a:moveTo>
                  <a:lnTo>
                    <a:pt x="0" y="607"/>
                  </a:lnTo>
                  <a:lnTo>
                    <a:pt x="1008" y="1205"/>
                  </a:lnTo>
                  <a:lnTo>
                    <a:pt x="10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5"/>
            <p:cNvSpPr/>
            <p:nvPr/>
          </p:nvSpPr>
          <p:spPr>
            <a:xfrm rot="-5400000">
              <a:off x="1003161" y="2878086"/>
              <a:ext cx="35663" cy="42591"/>
            </a:xfrm>
            <a:custGeom>
              <a:avLst/>
              <a:gdLst/>
              <a:ahLst/>
              <a:cxnLst/>
              <a:rect l="l" t="t" r="r" b="b"/>
              <a:pathLst>
                <a:path w="1009" h="1205" extrusionOk="0">
                  <a:moveTo>
                    <a:pt x="1009" y="1"/>
                  </a:moveTo>
                  <a:lnTo>
                    <a:pt x="1" y="607"/>
                  </a:lnTo>
                  <a:lnTo>
                    <a:pt x="1009" y="1205"/>
                  </a:lnTo>
                  <a:lnTo>
                    <a:pt x="10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5"/>
            <p:cNvSpPr/>
            <p:nvPr/>
          </p:nvSpPr>
          <p:spPr>
            <a:xfrm rot="-5400000">
              <a:off x="860645" y="2820658"/>
              <a:ext cx="686471" cy="253212"/>
            </a:xfrm>
            <a:custGeom>
              <a:avLst/>
              <a:gdLst/>
              <a:ahLst/>
              <a:cxnLst/>
              <a:rect l="l" t="t" r="r" b="b"/>
              <a:pathLst>
                <a:path w="19422" h="7164" extrusionOk="0">
                  <a:moveTo>
                    <a:pt x="19296" y="0"/>
                  </a:moveTo>
                  <a:lnTo>
                    <a:pt x="12320" y="6985"/>
                  </a:lnTo>
                  <a:lnTo>
                    <a:pt x="0" y="6985"/>
                  </a:lnTo>
                  <a:lnTo>
                    <a:pt x="0" y="7164"/>
                  </a:lnTo>
                  <a:lnTo>
                    <a:pt x="12391" y="7164"/>
                  </a:lnTo>
                  <a:lnTo>
                    <a:pt x="19421" y="125"/>
                  </a:lnTo>
                  <a:lnTo>
                    <a:pt x="1929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rot="-5400000">
              <a:off x="1128494" y="3092939"/>
              <a:ext cx="324785" cy="70337"/>
            </a:xfrm>
            <a:custGeom>
              <a:avLst/>
              <a:gdLst/>
              <a:ahLst/>
              <a:cxnLst/>
              <a:rect l="l" t="t" r="r" b="b"/>
              <a:pathLst>
                <a:path w="9189" h="1990" extrusionOk="0">
                  <a:moveTo>
                    <a:pt x="0" y="0"/>
                  </a:moveTo>
                  <a:lnTo>
                    <a:pt x="0" y="1990"/>
                  </a:lnTo>
                  <a:lnTo>
                    <a:pt x="9189" y="1990"/>
                  </a:lnTo>
                  <a:lnTo>
                    <a:pt x="7199"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5"/>
            <p:cNvSpPr/>
            <p:nvPr/>
          </p:nvSpPr>
          <p:spPr>
            <a:xfrm>
              <a:off x="1160196" y="2530583"/>
              <a:ext cx="87373" cy="87373"/>
            </a:xfrm>
            <a:custGeom>
              <a:avLst/>
              <a:gdLst/>
              <a:ahLst/>
              <a:cxnLst/>
              <a:rect l="l" t="t" r="r" b="b"/>
              <a:pathLst>
                <a:path w="2472" h="2472" extrusionOk="0">
                  <a:moveTo>
                    <a:pt x="1232" y="1"/>
                  </a:moveTo>
                  <a:cubicBezTo>
                    <a:pt x="554" y="1"/>
                    <a:pt x="1" y="554"/>
                    <a:pt x="1" y="1232"/>
                  </a:cubicBezTo>
                  <a:cubicBezTo>
                    <a:pt x="1" y="1919"/>
                    <a:pt x="554" y="2472"/>
                    <a:pt x="1232" y="2472"/>
                  </a:cubicBezTo>
                  <a:cubicBezTo>
                    <a:pt x="1919" y="2472"/>
                    <a:pt x="2472" y="1919"/>
                    <a:pt x="2472" y="1232"/>
                  </a:cubicBezTo>
                  <a:cubicBezTo>
                    <a:pt x="2472" y="554"/>
                    <a:pt x="1919" y="1"/>
                    <a:pt x="1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5"/>
            <p:cNvSpPr/>
            <p:nvPr/>
          </p:nvSpPr>
          <p:spPr>
            <a:xfrm>
              <a:off x="1168237" y="2872209"/>
              <a:ext cx="71291" cy="71609"/>
            </a:xfrm>
            <a:custGeom>
              <a:avLst/>
              <a:gdLst/>
              <a:ahLst/>
              <a:cxnLst/>
              <a:rect l="l" t="t" r="r" b="b"/>
              <a:pathLst>
                <a:path w="2017" h="2026" extrusionOk="0">
                  <a:moveTo>
                    <a:pt x="1" y="1"/>
                  </a:moveTo>
                  <a:lnTo>
                    <a:pt x="1" y="2026"/>
                  </a:lnTo>
                  <a:lnTo>
                    <a:pt x="2017" y="2026"/>
                  </a:lnTo>
                  <a:lnTo>
                    <a:pt x="20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75"/>
          <p:cNvGrpSpPr/>
          <p:nvPr/>
        </p:nvGrpSpPr>
        <p:grpSpPr>
          <a:xfrm>
            <a:off x="5236395" y="3940456"/>
            <a:ext cx="1864371" cy="609168"/>
            <a:chOff x="6858820" y="3851996"/>
            <a:chExt cx="1864371" cy="609168"/>
          </a:xfrm>
        </p:grpSpPr>
        <p:sp>
          <p:nvSpPr>
            <p:cNvPr id="5601" name="Google Shape;5601;p75"/>
            <p:cNvSpPr/>
            <p:nvPr/>
          </p:nvSpPr>
          <p:spPr>
            <a:xfrm>
              <a:off x="7627230" y="4163823"/>
              <a:ext cx="59945" cy="59945"/>
            </a:xfrm>
            <a:custGeom>
              <a:avLst/>
              <a:gdLst/>
              <a:ahLst/>
              <a:cxnLst/>
              <a:rect l="l" t="t" r="r" b="b"/>
              <a:pathLst>
                <a:path w="1696" h="1696" extrusionOk="0">
                  <a:moveTo>
                    <a:pt x="848" y="0"/>
                  </a:moveTo>
                  <a:cubicBezTo>
                    <a:pt x="384" y="0"/>
                    <a:pt x="1" y="375"/>
                    <a:pt x="1" y="848"/>
                  </a:cubicBezTo>
                  <a:cubicBezTo>
                    <a:pt x="1" y="1312"/>
                    <a:pt x="384" y="1695"/>
                    <a:pt x="848" y="1695"/>
                  </a:cubicBezTo>
                  <a:cubicBezTo>
                    <a:pt x="1312" y="1695"/>
                    <a:pt x="1696" y="1312"/>
                    <a:pt x="1696" y="848"/>
                  </a:cubicBezTo>
                  <a:cubicBezTo>
                    <a:pt x="1696" y="375"/>
                    <a:pt x="1312" y="0"/>
                    <a:pt x="8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5"/>
            <p:cNvSpPr/>
            <p:nvPr/>
          </p:nvSpPr>
          <p:spPr>
            <a:xfrm>
              <a:off x="7861197" y="4401218"/>
              <a:ext cx="59945" cy="59945"/>
            </a:xfrm>
            <a:custGeom>
              <a:avLst/>
              <a:gdLst/>
              <a:ahLst/>
              <a:cxnLst/>
              <a:rect l="l" t="t" r="r" b="b"/>
              <a:pathLst>
                <a:path w="1696" h="1696" extrusionOk="0">
                  <a:moveTo>
                    <a:pt x="848" y="1"/>
                  </a:moveTo>
                  <a:cubicBezTo>
                    <a:pt x="375" y="1"/>
                    <a:pt x="0" y="376"/>
                    <a:pt x="0" y="848"/>
                  </a:cubicBezTo>
                  <a:cubicBezTo>
                    <a:pt x="0" y="1312"/>
                    <a:pt x="375" y="1696"/>
                    <a:pt x="848" y="1696"/>
                  </a:cubicBezTo>
                  <a:cubicBezTo>
                    <a:pt x="1312" y="1696"/>
                    <a:pt x="1695" y="1312"/>
                    <a:pt x="1695" y="848"/>
                  </a:cubicBezTo>
                  <a:cubicBezTo>
                    <a:pt x="1695" y="376"/>
                    <a:pt x="1312" y="1"/>
                    <a:pt x="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5"/>
            <p:cNvSpPr/>
            <p:nvPr/>
          </p:nvSpPr>
          <p:spPr>
            <a:xfrm>
              <a:off x="7861197" y="3891403"/>
              <a:ext cx="59945" cy="59945"/>
            </a:xfrm>
            <a:custGeom>
              <a:avLst/>
              <a:gdLst/>
              <a:ahLst/>
              <a:cxnLst/>
              <a:rect l="l" t="t" r="r" b="b"/>
              <a:pathLst>
                <a:path w="1696" h="1696" extrusionOk="0">
                  <a:moveTo>
                    <a:pt x="848" y="1"/>
                  </a:moveTo>
                  <a:cubicBezTo>
                    <a:pt x="375" y="1"/>
                    <a:pt x="0" y="375"/>
                    <a:pt x="0" y="848"/>
                  </a:cubicBezTo>
                  <a:cubicBezTo>
                    <a:pt x="0" y="1312"/>
                    <a:pt x="375" y="1696"/>
                    <a:pt x="848" y="1696"/>
                  </a:cubicBezTo>
                  <a:cubicBezTo>
                    <a:pt x="1312" y="1696"/>
                    <a:pt x="1695" y="1312"/>
                    <a:pt x="1695" y="848"/>
                  </a:cubicBezTo>
                  <a:cubicBezTo>
                    <a:pt x="1695" y="375"/>
                    <a:pt x="1312" y="1"/>
                    <a:pt x="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5"/>
            <p:cNvSpPr/>
            <p:nvPr/>
          </p:nvSpPr>
          <p:spPr>
            <a:xfrm>
              <a:off x="6997221" y="412346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5"/>
            <p:cNvSpPr/>
            <p:nvPr/>
          </p:nvSpPr>
          <p:spPr>
            <a:xfrm>
              <a:off x="7043272" y="4123467"/>
              <a:ext cx="14209" cy="140673"/>
            </a:xfrm>
            <a:custGeom>
              <a:avLst/>
              <a:gdLst/>
              <a:ahLst/>
              <a:cxnLst/>
              <a:rect l="l" t="t" r="r" b="b"/>
              <a:pathLst>
                <a:path w="402" h="3980" extrusionOk="0">
                  <a:moveTo>
                    <a:pt x="0" y="0"/>
                  </a:moveTo>
                  <a:lnTo>
                    <a:pt x="0"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5"/>
            <p:cNvSpPr/>
            <p:nvPr/>
          </p:nvSpPr>
          <p:spPr>
            <a:xfrm>
              <a:off x="7088970" y="412346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5"/>
            <p:cNvSpPr/>
            <p:nvPr/>
          </p:nvSpPr>
          <p:spPr>
            <a:xfrm>
              <a:off x="7135021" y="4123467"/>
              <a:ext cx="14527" cy="140673"/>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5"/>
            <p:cNvSpPr/>
            <p:nvPr/>
          </p:nvSpPr>
          <p:spPr>
            <a:xfrm>
              <a:off x="7181037" y="4123467"/>
              <a:ext cx="14244" cy="140673"/>
            </a:xfrm>
            <a:custGeom>
              <a:avLst/>
              <a:gdLst/>
              <a:ahLst/>
              <a:cxnLst/>
              <a:rect l="l" t="t" r="r" b="b"/>
              <a:pathLst>
                <a:path w="403" h="3980" extrusionOk="0">
                  <a:moveTo>
                    <a:pt x="1" y="0"/>
                  </a:moveTo>
                  <a:lnTo>
                    <a:pt x="1"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5"/>
            <p:cNvSpPr/>
            <p:nvPr/>
          </p:nvSpPr>
          <p:spPr>
            <a:xfrm>
              <a:off x="7226770" y="4123467"/>
              <a:ext cx="14527" cy="140673"/>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5"/>
            <p:cNvSpPr/>
            <p:nvPr/>
          </p:nvSpPr>
          <p:spPr>
            <a:xfrm>
              <a:off x="7272786" y="412346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5"/>
            <p:cNvSpPr/>
            <p:nvPr/>
          </p:nvSpPr>
          <p:spPr>
            <a:xfrm>
              <a:off x="7317882" y="4123467"/>
              <a:ext cx="14527" cy="140673"/>
            </a:xfrm>
            <a:custGeom>
              <a:avLst/>
              <a:gdLst/>
              <a:ahLst/>
              <a:cxnLst/>
              <a:rect l="l" t="t" r="r" b="b"/>
              <a:pathLst>
                <a:path w="411"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5"/>
            <p:cNvSpPr/>
            <p:nvPr/>
          </p:nvSpPr>
          <p:spPr>
            <a:xfrm>
              <a:off x="7363898" y="412346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7409949" y="4123467"/>
              <a:ext cx="14209" cy="140673"/>
            </a:xfrm>
            <a:custGeom>
              <a:avLst/>
              <a:gdLst/>
              <a:ahLst/>
              <a:cxnLst/>
              <a:rect l="l" t="t" r="r" b="b"/>
              <a:pathLst>
                <a:path w="402" h="3980" extrusionOk="0">
                  <a:moveTo>
                    <a:pt x="0" y="0"/>
                  </a:moveTo>
                  <a:lnTo>
                    <a:pt x="0"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5"/>
            <p:cNvSpPr/>
            <p:nvPr/>
          </p:nvSpPr>
          <p:spPr>
            <a:xfrm>
              <a:off x="7455682" y="4123467"/>
              <a:ext cx="14527" cy="140673"/>
            </a:xfrm>
            <a:custGeom>
              <a:avLst/>
              <a:gdLst/>
              <a:ahLst/>
              <a:cxnLst/>
              <a:rect l="l" t="t" r="r" b="b"/>
              <a:pathLst>
                <a:path w="411" h="3980" extrusionOk="0">
                  <a:moveTo>
                    <a:pt x="0" y="0"/>
                  </a:moveTo>
                  <a:lnTo>
                    <a:pt x="0" y="3979"/>
                  </a:lnTo>
                  <a:lnTo>
                    <a:pt x="410" y="3979"/>
                  </a:lnTo>
                  <a:lnTo>
                    <a:pt x="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5"/>
            <p:cNvSpPr/>
            <p:nvPr/>
          </p:nvSpPr>
          <p:spPr>
            <a:xfrm>
              <a:off x="7501698" y="4123467"/>
              <a:ext cx="14527" cy="140673"/>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5"/>
            <p:cNvSpPr/>
            <p:nvPr/>
          </p:nvSpPr>
          <p:spPr>
            <a:xfrm>
              <a:off x="7547714" y="4123467"/>
              <a:ext cx="14244" cy="140673"/>
            </a:xfrm>
            <a:custGeom>
              <a:avLst/>
              <a:gdLst/>
              <a:ahLst/>
              <a:cxnLst/>
              <a:rect l="l" t="t" r="r" b="b"/>
              <a:pathLst>
                <a:path w="403" h="3980" extrusionOk="0">
                  <a:moveTo>
                    <a:pt x="1" y="0"/>
                  </a:moveTo>
                  <a:lnTo>
                    <a:pt x="1"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5"/>
            <p:cNvSpPr/>
            <p:nvPr/>
          </p:nvSpPr>
          <p:spPr>
            <a:xfrm>
              <a:off x="6858820" y="4123467"/>
              <a:ext cx="14527" cy="140673"/>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5"/>
            <p:cNvSpPr/>
            <p:nvPr/>
          </p:nvSpPr>
          <p:spPr>
            <a:xfrm>
              <a:off x="6904836" y="412346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5"/>
            <p:cNvSpPr/>
            <p:nvPr/>
          </p:nvSpPr>
          <p:spPr>
            <a:xfrm>
              <a:off x="6950887" y="4123467"/>
              <a:ext cx="14209" cy="140673"/>
            </a:xfrm>
            <a:custGeom>
              <a:avLst/>
              <a:gdLst/>
              <a:ahLst/>
              <a:cxnLst/>
              <a:rect l="l" t="t" r="r" b="b"/>
              <a:pathLst>
                <a:path w="402" h="3980" extrusionOk="0">
                  <a:moveTo>
                    <a:pt x="0" y="0"/>
                  </a:moveTo>
                  <a:lnTo>
                    <a:pt x="0"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5"/>
            <p:cNvSpPr/>
            <p:nvPr/>
          </p:nvSpPr>
          <p:spPr>
            <a:xfrm>
              <a:off x="7905791" y="4123479"/>
              <a:ext cx="14527" cy="140638"/>
            </a:xfrm>
            <a:custGeom>
              <a:avLst/>
              <a:gdLst/>
              <a:ahLst/>
              <a:cxnLst/>
              <a:rect l="l" t="t" r="r" b="b"/>
              <a:pathLst>
                <a:path w="411" h="3979"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5"/>
            <p:cNvSpPr/>
            <p:nvPr/>
          </p:nvSpPr>
          <p:spPr>
            <a:xfrm>
              <a:off x="7951842" y="4123479"/>
              <a:ext cx="14209" cy="140638"/>
            </a:xfrm>
            <a:custGeom>
              <a:avLst/>
              <a:gdLst/>
              <a:ahLst/>
              <a:cxnLst/>
              <a:rect l="l" t="t" r="r" b="b"/>
              <a:pathLst>
                <a:path w="402" h="3979" extrusionOk="0">
                  <a:moveTo>
                    <a:pt x="0" y="0"/>
                  </a:moveTo>
                  <a:lnTo>
                    <a:pt x="0" y="3979"/>
                  </a:lnTo>
                  <a:lnTo>
                    <a:pt x="401" y="3979"/>
                  </a:lnTo>
                  <a:lnTo>
                    <a:pt x="4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5"/>
            <p:cNvSpPr/>
            <p:nvPr/>
          </p:nvSpPr>
          <p:spPr>
            <a:xfrm>
              <a:off x="7997540" y="4123479"/>
              <a:ext cx="14527" cy="140638"/>
            </a:xfrm>
            <a:custGeom>
              <a:avLst/>
              <a:gdLst/>
              <a:ahLst/>
              <a:cxnLst/>
              <a:rect l="l" t="t" r="r" b="b"/>
              <a:pathLst>
                <a:path w="411" h="3979"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5"/>
            <p:cNvSpPr/>
            <p:nvPr/>
          </p:nvSpPr>
          <p:spPr>
            <a:xfrm>
              <a:off x="8043591" y="4123479"/>
              <a:ext cx="14527" cy="140638"/>
            </a:xfrm>
            <a:custGeom>
              <a:avLst/>
              <a:gdLst/>
              <a:ahLst/>
              <a:cxnLst/>
              <a:rect l="l" t="t" r="r" b="b"/>
              <a:pathLst>
                <a:path w="411" h="3979" extrusionOk="0">
                  <a:moveTo>
                    <a:pt x="0" y="0"/>
                  </a:moveTo>
                  <a:lnTo>
                    <a:pt x="0" y="3979"/>
                  </a:lnTo>
                  <a:lnTo>
                    <a:pt x="410" y="3979"/>
                  </a:lnTo>
                  <a:lnTo>
                    <a:pt x="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5"/>
            <p:cNvSpPr/>
            <p:nvPr/>
          </p:nvSpPr>
          <p:spPr>
            <a:xfrm>
              <a:off x="8089607" y="4123479"/>
              <a:ext cx="14209" cy="140638"/>
            </a:xfrm>
            <a:custGeom>
              <a:avLst/>
              <a:gdLst/>
              <a:ahLst/>
              <a:cxnLst/>
              <a:rect l="l" t="t" r="r" b="b"/>
              <a:pathLst>
                <a:path w="402" h="3979" extrusionOk="0">
                  <a:moveTo>
                    <a:pt x="1" y="0"/>
                  </a:moveTo>
                  <a:lnTo>
                    <a:pt x="1"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5"/>
            <p:cNvSpPr/>
            <p:nvPr/>
          </p:nvSpPr>
          <p:spPr>
            <a:xfrm>
              <a:off x="8135340" y="4123479"/>
              <a:ext cx="14527" cy="140638"/>
            </a:xfrm>
            <a:custGeom>
              <a:avLst/>
              <a:gdLst/>
              <a:ahLst/>
              <a:cxnLst/>
              <a:rect l="l" t="t" r="r" b="b"/>
              <a:pathLst>
                <a:path w="411" h="3979" extrusionOk="0">
                  <a:moveTo>
                    <a:pt x="0" y="0"/>
                  </a:moveTo>
                  <a:lnTo>
                    <a:pt x="0" y="3979"/>
                  </a:lnTo>
                  <a:lnTo>
                    <a:pt x="410" y="3979"/>
                  </a:lnTo>
                  <a:lnTo>
                    <a:pt x="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5"/>
            <p:cNvSpPr/>
            <p:nvPr/>
          </p:nvSpPr>
          <p:spPr>
            <a:xfrm>
              <a:off x="8181355" y="4123479"/>
              <a:ext cx="14527" cy="140638"/>
            </a:xfrm>
            <a:custGeom>
              <a:avLst/>
              <a:gdLst/>
              <a:ahLst/>
              <a:cxnLst/>
              <a:rect l="l" t="t" r="r" b="b"/>
              <a:pathLst>
                <a:path w="411" h="3979"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5"/>
            <p:cNvSpPr/>
            <p:nvPr/>
          </p:nvSpPr>
          <p:spPr>
            <a:xfrm>
              <a:off x="7642993" y="3919147"/>
              <a:ext cx="638578" cy="518087"/>
            </a:xfrm>
            <a:custGeom>
              <a:avLst/>
              <a:gdLst/>
              <a:ahLst/>
              <a:cxnLst/>
              <a:rect l="l" t="t" r="r" b="b"/>
              <a:pathLst>
                <a:path w="18067" h="14658" extrusionOk="0">
                  <a:moveTo>
                    <a:pt x="7093" y="1"/>
                  </a:moveTo>
                  <a:lnTo>
                    <a:pt x="1" y="7700"/>
                  </a:lnTo>
                  <a:lnTo>
                    <a:pt x="6959" y="14658"/>
                  </a:lnTo>
                  <a:lnTo>
                    <a:pt x="18066" y="14658"/>
                  </a:lnTo>
                  <a:lnTo>
                    <a:pt x="18066" y="14480"/>
                  </a:lnTo>
                  <a:lnTo>
                    <a:pt x="7031" y="14480"/>
                  </a:lnTo>
                  <a:lnTo>
                    <a:pt x="251" y="7691"/>
                  </a:lnTo>
                  <a:lnTo>
                    <a:pt x="7165" y="188"/>
                  </a:lnTo>
                  <a:lnTo>
                    <a:pt x="18066" y="188"/>
                  </a:lnTo>
                  <a:lnTo>
                    <a:pt x="18066"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5"/>
            <p:cNvSpPr/>
            <p:nvPr/>
          </p:nvSpPr>
          <p:spPr>
            <a:xfrm>
              <a:off x="7383827" y="3865885"/>
              <a:ext cx="411204" cy="174074"/>
            </a:xfrm>
            <a:custGeom>
              <a:avLst/>
              <a:gdLst/>
              <a:ahLst/>
              <a:cxnLst/>
              <a:rect l="l" t="t" r="r" b="b"/>
              <a:pathLst>
                <a:path w="11634" h="4925" extrusionOk="0">
                  <a:moveTo>
                    <a:pt x="1" y="0"/>
                  </a:moveTo>
                  <a:lnTo>
                    <a:pt x="1" y="187"/>
                  </a:lnTo>
                  <a:lnTo>
                    <a:pt x="6772" y="187"/>
                  </a:lnTo>
                  <a:lnTo>
                    <a:pt x="11509" y="4924"/>
                  </a:lnTo>
                  <a:lnTo>
                    <a:pt x="11634" y="4791"/>
                  </a:lnTo>
                  <a:lnTo>
                    <a:pt x="68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5"/>
            <p:cNvSpPr/>
            <p:nvPr/>
          </p:nvSpPr>
          <p:spPr>
            <a:xfrm>
              <a:off x="7356720" y="3851996"/>
              <a:ext cx="34391" cy="34108"/>
            </a:xfrm>
            <a:custGeom>
              <a:avLst/>
              <a:gdLst/>
              <a:ahLst/>
              <a:cxnLst/>
              <a:rect l="l" t="t" r="r" b="b"/>
              <a:pathLst>
                <a:path w="973" h="965" extrusionOk="0">
                  <a:moveTo>
                    <a:pt x="482" y="1"/>
                  </a:moveTo>
                  <a:cubicBezTo>
                    <a:pt x="215" y="1"/>
                    <a:pt x="1" y="215"/>
                    <a:pt x="1" y="482"/>
                  </a:cubicBezTo>
                  <a:cubicBezTo>
                    <a:pt x="1" y="750"/>
                    <a:pt x="215" y="964"/>
                    <a:pt x="482" y="964"/>
                  </a:cubicBezTo>
                  <a:cubicBezTo>
                    <a:pt x="750" y="964"/>
                    <a:pt x="973" y="750"/>
                    <a:pt x="973" y="482"/>
                  </a:cubicBezTo>
                  <a:cubicBezTo>
                    <a:pt x="973" y="215"/>
                    <a:pt x="750" y="1"/>
                    <a:pt x="4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5"/>
            <p:cNvSpPr/>
            <p:nvPr/>
          </p:nvSpPr>
          <p:spPr>
            <a:xfrm>
              <a:off x="7417579" y="3851996"/>
              <a:ext cx="34073" cy="34108"/>
            </a:xfrm>
            <a:custGeom>
              <a:avLst/>
              <a:gdLst/>
              <a:ahLst/>
              <a:cxnLst/>
              <a:rect l="l" t="t" r="r" b="b"/>
              <a:pathLst>
                <a:path w="964" h="965" extrusionOk="0">
                  <a:moveTo>
                    <a:pt x="482" y="1"/>
                  </a:moveTo>
                  <a:cubicBezTo>
                    <a:pt x="214" y="1"/>
                    <a:pt x="0" y="215"/>
                    <a:pt x="0" y="482"/>
                  </a:cubicBezTo>
                  <a:cubicBezTo>
                    <a:pt x="0" y="750"/>
                    <a:pt x="214" y="964"/>
                    <a:pt x="482" y="964"/>
                  </a:cubicBezTo>
                  <a:cubicBezTo>
                    <a:pt x="750" y="964"/>
                    <a:pt x="964" y="750"/>
                    <a:pt x="964" y="482"/>
                  </a:cubicBezTo>
                  <a:cubicBezTo>
                    <a:pt x="964" y="215"/>
                    <a:pt x="750" y="1"/>
                    <a:pt x="4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5"/>
            <p:cNvSpPr/>
            <p:nvPr/>
          </p:nvSpPr>
          <p:spPr>
            <a:xfrm>
              <a:off x="7473703" y="3851996"/>
              <a:ext cx="34391" cy="34108"/>
            </a:xfrm>
            <a:custGeom>
              <a:avLst/>
              <a:gdLst/>
              <a:ahLst/>
              <a:cxnLst/>
              <a:rect l="l" t="t" r="r" b="b"/>
              <a:pathLst>
                <a:path w="973" h="965" extrusionOk="0">
                  <a:moveTo>
                    <a:pt x="482" y="1"/>
                  </a:moveTo>
                  <a:cubicBezTo>
                    <a:pt x="223" y="1"/>
                    <a:pt x="0" y="215"/>
                    <a:pt x="0" y="482"/>
                  </a:cubicBezTo>
                  <a:cubicBezTo>
                    <a:pt x="0" y="750"/>
                    <a:pt x="223" y="964"/>
                    <a:pt x="482" y="964"/>
                  </a:cubicBezTo>
                  <a:cubicBezTo>
                    <a:pt x="750" y="964"/>
                    <a:pt x="973" y="750"/>
                    <a:pt x="973" y="482"/>
                  </a:cubicBezTo>
                  <a:cubicBezTo>
                    <a:pt x="973" y="215"/>
                    <a:pt x="750" y="1"/>
                    <a:pt x="4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5"/>
            <p:cNvSpPr/>
            <p:nvPr/>
          </p:nvSpPr>
          <p:spPr>
            <a:xfrm>
              <a:off x="7914392" y="4190614"/>
              <a:ext cx="808800" cy="6362"/>
            </a:xfrm>
            <a:custGeom>
              <a:avLst/>
              <a:gdLst/>
              <a:ahLst/>
              <a:cxnLst/>
              <a:rect l="l" t="t" r="r" b="b"/>
              <a:pathLst>
                <a:path w="22883" h="180" extrusionOk="0">
                  <a:moveTo>
                    <a:pt x="22883" y="179"/>
                  </a:moveTo>
                  <a:lnTo>
                    <a:pt x="1" y="179"/>
                  </a:lnTo>
                  <a:lnTo>
                    <a:pt x="1" y="1"/>
                  </a:lnTo>
                  <a:lnTo>
                    <a:pt x="2288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75"/>
          <p:cNvGrpSpPr/>
          <p:nvPr/>
        </p:nvGrpSpPr>
        <p:grpSpPr>
          <a:xfrm>
            <a:off x="833414" y="1784979"/>
            <a:ext cx="1224091" cy="282820"/>
            <a:chOff x="3719677" y="4681829"/>
            <a:chExt cx="1224091" cy="282820"/>
          </a:xfrm>
        </p:grpSpPr>
        <p:sp>
          <p:nvSpPr>
            <p:cNvPr id="5634" name="Google Shape;5634;p75"/>
            <p:cNvSpPr/>
            <p:nvPr/>
          </p:nvSpPr>
          <p:spPr>
            <a:xfrm>
              <a:off x="4891988" y="4711430"/>
              <a:ext cx="51780" cy="51427"/>
            </a:xfrm>
            <a:custGeom>
              <a:avLst/>
              <a:gdLst/>
              <a:ahLst/>
              <a:cxnLst/>
              <a:rect l="l" t="t" r="r" b="b"/>
              <a:pathLst>
                <a:path w="1465" h="1455" extrusionOk="0">
                  <a:moveTo>
                    <a:pt x="1" y="0"/>
                  </a:moveTo>
                  <a:lnTo>
                    <a:pt x="1" y="1454"/>
                  </a:lnTo>
                  <a:lnTo>
                    <a:pt x="1464" y="7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5"/>
            <p:cNvSpPr/>
            <p:nvPr/>
          </p:nvSpPr>
          <p:spPr>
            <a:xfrm>
              <a:off x="4796139" y="4711430"/>
              <a:ext cx="51780" cy="51427"/>
            </a:xfrm>
            <a:custGeom>
              <a:avLst/>
              <a:gdLst/>
              <a:ahLst/>
              <a:cxnLst/>
              <a:rect l="l" t="t" r="r" b="b"/>
              <a:pathLst>
                <a:path w="1465" h="1455" extrusionOk="0">
                  <a:moveTo>
                    <a:pt x="1" y="0"/>
                  </a:moveTo>
                  <a:lnTo>
                    <a:pt x="1" y="1454"/>
                  </a:lnTo>
                  <a:lnTo>
                    <a:pt x="1464" y="7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5"/>
            <p:cNvSpPr/>
            <p:nvPr/>
          </p:nvSpPr>
          <p:spPr>
            <a:xfrm>
              <a:off x="4700290" y="4711430"/>
              <a:ext cx="51780" cy="51427"/>
            </a:xfrm>
            <a:custGeom>
              <a:avLst/>
              <a:gdLst/>
              <a:ahLst/>
              <a:cxnLst/>
              <a:rect l="l" t="t" r="r" b="b"/>
              <a:pathLst>
                <a:path w="1465" h="1455" extrusionOk="0">
                  <a:moveTo>
                    <a:pt x="1" y="0"/>
                  </a:moveTo>
                  <a:lnTo>
                    <a:pt x="1" y="1454"/>
                  </a:lnTo>
                  <a:lnTo>
                    <a:pt x="1464" y="7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5"/>
            <p:cNvSpPr/>
            <p:nvPr/>
          </p:nvSpPr>
          <p:spPr>
            <a:xfrm>
              <a:off x="4604442" y="4711430"/>
              <a:ext cx="51780" cy="51427"/>
            </a:xfrm>
            <a:custGeom>
              <a:avLst/>
              <a:gdLst/>
              <a:ahLst/>
              <a:cxnLst/>
              <a:rect l="l" t="t" r="r" b="b"/>
              <a:pathLst>
                <a:path w="1465" h="1455" extrusionOk="0">
                  <a:moveTo>
                    <a:pt x="1" y="0"/>
                  </a:moveTo>
                  <a:lnTo>
                    <a:pt x="1" y="1454"/>
                  </a:lnTo>
                  <a:lnTo>
                    <a:pt x="1464" y="7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8" name="Google Shape;5638;p75"/>
            <p:cNvGrpSpPr/>
            <p:nvPr/>
          </p:nvGrpSpPr>
          <p:grpSpPr>
            <a:xfrm>
              <a:off x="4047223" y="4886714"/>
              <a:ext cx="407079" cy="77936"/>
              <a:chOff x="4040398" y="4829164"/>
              <a:chExt cx="407079" cy="77936"/>
            </a:xfrm>
          </p:grpSpPr>
          <p:sp>
            <p:nvSpPr>
              <p:cNvPr id="5639" name="Google Shape;5639;p75"/>
              <p:cNvSpPr/>
              <p:nvPr/>
            </p:nvSpPr>
            <p:spPr>
              <a:xfrm>
                <a:off x="4373005" y="4832309"/>
                <a:ext cx="71291" cy="71609"/>
              </a:xfrm>
              <a:custGeom>
                <a:avLst/>
                <a:gdLst/>
                <a:ahLst/>
                <a:cxnLst/>
                <a:rect l="l" t="t" r="r" b="b"/>
                <a:pathLst>
                  <a:path w="2017" h="2026" extrusionOk="0">
                    <a:moveTo>
                      <a:pt x="1" y="1"/>
                    </a:moveTo>
                    <a:lnTo>
                      <a:pt x="1" y="2026"/>
                    </a:lnTo>
                    <a:lnTo>
                      <a:pt x="2017" y="2026"/>
                    </a:lnTo>
                    <a:lnTo>
                      <a:pt x="201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5"/>
              <p:cNvSpPr/>
              <p:nvPr/>
            </p:nvSpPr>
            <p:spPr>
              <a:xfrm>
                <a:off x="4369859" y="4829164"/>
                <a:ext cx="77618" cy="77936"/>
              </a:xfrm>
              <a:custGeom>
                <a:avLst/>
                <a:gdLst/>
                <a:ahLst/>
                <a:cxnLst/>
                <a:rect l="l" t="t" r="r" b="b"/>
                <a:pathLst>
                  <a:path w="2196" h="2205" extrusionOk="0">
                    <a:moveTo>
                      <a:pt x="2017" y="188"/>
                    </a:moveTo>
                    <a:lnTo>
                      <a:pt x="2017" y="2026"/>
                    </a:lnTo>
                    <a:lnTo>
                      <a:pt x="179" y="2026"/>
                    </a:lnTo>
                    <a:lnTo>
                      <a:pt x="179" y="188"/>
                    </a:lnTo>
                    <a:close/>
                    <a:moveTo>
                      <a:pt x="1" y="1"/>
                    </a:moveTo>
                    <a:lnTo>
                      <a:pt x="1" y="2204"/>
                    </a:lnTo>
                    <a:lnTo>
                      <a:pt x="2195" y="2204"/>
                    </a:lnTo>
                    <a:lnTo>
                      <a:pt x="21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5"/>
              <p:cNvSpPr/>
              <p:nvPr/>
            </p:nvSpPr>
            <p:spPr>
              <a:xfrm>
                <a:off x="4040398" y="4829164"/>
                <a:ext cx="77900" cy="77936"/>
              </a:xfrm>
              <a:custGeom>
                <a:avLst/>
                <a:gdLst/>
                <a:ahLst/>
                <a:cxnLst/>
                <a:rect l="l" t="t" r="r" b="b"/>
                <a:pathLst>
                  <a:path w="2204" h="2205" extrusionOk="0">
                    <a:moveTo>
                      <a:pt x="2016" y="188"/>
                    </a:moveTo>
                    <a:lnTo>
                      <a:pt x="2016" y="2026"/>
                    </a:lnTo>
                    <a:lnTo>
                      <a:pt x="187" y="2026"/>
                    </a:lnTo>
                    <a:lnTo>
                      <a:pt x="187" y="188"/>
                    </a:lnTo>
                    <a:close/>
                    <a:moveTo>
                      <a:pt x="0" y="1"/>
                    </a:moveTo>
                    <a:lnTo>
                      <a:pt x="0" y="2204"/>
                    </a:lnTo>
                    <a:lnTo>
                      <a:pt x="2204" y="2204"/>
                    </a:lnTo>
                    <a:lnTo>
                      <a:pt x="220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5"/>
              <p:cNvSpPr/>
              <p:nvPr/>
            </p:nvSpPr>
            <p:spPr>
              <a:xfrm>
                <a:off x="4204634" y="4829164"/>
                <a:ext cx="77618" cy="77936"/>
              </a:xfrm>
              <a:custGeom>
                <a:avLst/>
                <a:gdLst/>
                <a:ahLst/>
                <a:cxnLst/>
                <a:rect l="l" t="t" r="r" b="b"/>
                <a:pathLst>
                  <a:path w="2196" h="2205" extrusionOk="0">
                    <a:moveTo>
                      <a:pt x="2017" y="188"/>
                    </a:moveTo>
                    <a:lnTo>
                      <a:pt x="2017" y="2026"/>
                    </a:lnTo>
                    <a:lnTo>
                      <a:pt x="179" y="2026"/>
                    </a:lnTo>
                    <a:lnTo>
                      <a:pt x="179" y="188"/>
                    </a:lnTo>
                    <a:close/>
                    <a:moveTo>
                      <a:pt x="1" y="1"/>
                    </a:moveTo>
                    <a:lnTo>
                      <a:pt x="1" y="2204"/>
                    </a:lnTo>
                    <a:lnTo>
                      <a:pt x="2196" y="2204"/>
                    </a:lnTo>
                    <a:lnTo>
                      <a:pt x="2196"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3" name="Google Shape;5643;p75"/>
            <p:cNvSpPr/>
            <p:nvPr/>
          </p:nvSpPr>
          <p:spPr>
            <a:xfrm>
              <a:off x="3806642" y="4733951"/>
              <a:ext cx="808800" cy="6362"/>
            </a:xfrm>
            <a:custGeom>
              <a:avLst/>
              <a:gdLst/>
              <a:ahLst/>
              <a:cxnLst/>
              <a:rect l="l" t="t" r="r" b="b"/>
              <a:pathLst>
                <a:path w="22883" h="180" extrusionOk="0">
                  <a:moveTo>
                    <a:pt x="22883" y="179"/>
                  </a:moveTo>
                  <a:lnTo>
                    <a:pt x="1" y="179"/>
                  </a:lnTo>
                  <a:lnTo>
                    <a:pt x="1" y="1"/>
                  </a:lnTo>
                  <a:lnTo>
                    <a:pt x="2288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5"/>
            <p:cNvSpPr/>
            <p:nvPr/>
          </p:nvSpPr>
          <p:spPr>
            <a:xfrm>
              <a:off x="3719677" y="4681829"/>
              <a:ext cx="106548" cy="106548"/>
            </a:xfrm>
            <a:custGeom>
              <a:avLst/>
              <a:gdLst/>
              <a:ahLst/>
              <a:cxnLst/>
              <a:rect l="l" t="t" r="r" b="b"/>
              <a:pathLst>
                <a:path w="2080" h="2080" extrusionOk="0">
                  <a:moveTo>
                    <a:pt x="1045" y="1"/>
                  </a:moveTo>
                  <a:cubicBezTo>
                    <a:pt x="465" y="1"/>
                    <a:pt x="1" y="465"/>
                    <a:pt x="1" y="1036"/>
                  </a:cubicBezTo>
                  <a:cubicBezTo>
                    <a:pt x="1" y="1616"/>
                    <a:pt x="465" y="2080"/>
                    <a:pt x="1045" y="2080"/>
                  </a:cubicBezTo>
                  <a:cubicBezTo>
                    <a:pt x="1616" y="2080"/>
                    <a:pt x="2079" y="1616"/>
                    <a:pt x="2079" y="1036"/>
                  </a:cubicBezTo>
                  <a:cubicBezTo>
                    <a:pt x="2079" y="465"/>
                    <a:pt x="1616" y="1"/>
                    <a:pt x="10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75"/>
          <p:cNvGrpSpPr/>
          <p:nvPr/>
        </p:nvGrpSpPr>
        <p:grpSpPr>
          <a:xfrm>
            <a:off x="7276338" y="1764867"/>
            <a:ext cx="1034194" cy="323045"/>
            <a:chOff x="1413400" y="4496729"/>
            <a:chExt cx="1034194" cy="323045"/>
          </a:xfrm>
        </p:grpSpPr>
        <p:sp>
          <p:nvSpPr>
            <p:cNvPr id="5646" name="Google Shape;5646;p75"/>
            <p:cNvSpPr/>
            <p:nvPr/>
          </p:nvSpPr>
          <p:spPr>
            <a:xfrm>
              <a:off x="1413400" y="4496729"/>
              <a:ext cx="56799" cy="47327"/>
            </a:xfrm>
            <a:custGeom>
              <a:avLst/>
              <a:gdLst/>
              <a:ahLst/>
              <a:cxnLst/>
              <a:rect l="l" t="t" r="r" b="b"/>
              <a:pathLst>
                <a:path w="1607" h="1339" extrusionOk="0">
                  <a:moveTo>
                    <a:pt x="803" y="0"/>
                  </a:moveTo>
                  <a:lnTo>
                    <a:pt x="0" y="1338"/>
                  </a:lnTo>
                  <a:lnTo>
                    <a:pt x="1606" y="1338"/>
                  </a:ln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5"/>
            <p:cNvSpPr/>
            <p:nvPr/>
          </p:nvSpPr>
          <p:spPr>
            <a:xfrm>
              <a:off x="1413400" y="4584060"/>
              <a:ext cx="56799" cy="47327"/>
            </a:xfrm>
            <a:custGeom>
              <a:avLst/>
              <a:gdLst/>
              <a:ahLst/>
              <a:cxnLst/>
              <a:rect l="l" t="t" r="r" b="b"/>
              <a:pathLst>
                <a:path w="1607" h="1339" extrusionOk="0">
                  <a:moveTo>
                    <a:pt x="803" y="0"/>
                  </a:moveTo>
                  <a:lnTo>
                    <a:pt x="0" y="1339"/>
                  </a:lnTo>
                  <a:lnTo>
                    <a:pt x="1606" y="1339"/>
                  </a:ln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5"/>
            <p:cNvSpPr/>
            <p:nvPr/>
          </p:nvSpPr>
          <p:spPr>
            <a:xfrm>
              <a:off x="1413400" y="4671392"/>
              <a:ext cx="56799" cy="47327"/>
            </a:xfrm>
            <a:custGeom>
              <a:avLst/>
              <a:gdLst/>
              <a:ahLst/>
              <a:cxnLst/>
              <a:rect l="l" t="t" r="r" b="b"/>
              <a:pathLst>
                <a:path w="1607" h="1339" extrusionOk="0">
                  <a:moveTo>
                    <a:pt x="803" y="1"/>
                  </a:moveTo>
                  <a:lnTo>
                    <a:pt x="0" y="1339"/>
                  </a:lnTo>
                  <a:lnTo>
                    <a:pt x="1606" y="1339"/>
                  </a:lnTo>
                  <a:lnTo>
                    <a:pt x="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5"/>
            <p:cNvSpPr/>
            <p:nvPr/>
          </p:nvSpPr>
          <p:spPr>
            <a:xfrm>
              <a:off x="1413400" y="4758723"/>
              <a:ext cx="56799" cy="47327"/>
            </a:xfrm>
            <a:custGeom>
              <a:avLst/>
              <a:gdLst/>
              <a:ahLst/>
              <a:cxnLst/>
              <a:rect l="l" t="t" r="r" b="b"/>
              <a:pathLst>
                <a:path w="1607" h="1339" extrusionOk="0">
                  <a:moveTo>
                    <a:pt x="803" y="1"/>
                  </a:moveTo>
                  <a:lnTo>
                    <a:pt x="0" y="1339"/>
                  </a:lnTo>
                  <a:lnTo>
                    <a:pt x="1606" y="1339"/>
                  </a:lnTo>
                  <a:lnTo>
                    <a:pt x="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5"/>
            <p:cNvSpPr/>
            <p:nvPr/>
          </p:nvSpPr>
          <p:spPr>
            <a:xfrm>
              <a:off x="1528145" y="4615587"/>
              <a:ext cx="71291" cy="71291"/>
            </a:xfrm>
            <a:custGeom>
              <a:avLst/>
              <a:gdLst/>
              <a:ahLst/>
              <a:cxnLst/>
              <a:rect l="l" t="t" r="r" b="b"/>
              <a:pathLst>
                <a:path w="2017" h="2017" extrusionOk="0">
                  <a:moveTo>
                    <a:pt x="1" y="1"/>
                  </a:moveTo>
                  <a:lnTo>
                    <a:pt x="1" y="2017"/>
                  </a:lnTo>
                  <a:lnTo>
                    <a:pt x="2017" y="2017"/>
                  </a:lnTo>
                  <a:lnTo>
                    <a:pt x="20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5"/>
            <p:cNvSpPr/>
            <p:nvPr/>
          </p:nvSpPr>
          <p:spPr>
            <a:xfrm>
              <a:off x="1525000" y="4612441"/>
              <a:ext cx="77618" cy="77900"/>
            </a:xfrm>
            <a:custGeom>
              <a:avLst/>
              <a:gdLst/>
              <a:ahLst/>
              <a:cxnLst/>
              <a:rect l="l" t="t" r="r" b="b"/>
              <a:pathLst>
                <a:path w="2196" h="2204" extrusionOk="0">
                  <a:moveTo>
                    <a:pt x="2017" y="179"/>
                  </a:moveTo>
                  <a:lnTo>
                    <a:pt x="2017" y="2017"/>
                  </a:lnTo>
                  <a:lnTo>
                    <a:pt x="179" y="2017"/>
                  </a:lnTo>
                  <a:lnTo>
                    <a:pt x="179" y="179"/>
                  </a:lnTo>
                  <a:close/>
                  <a:moveTo>
                    <a:pt x="1" y="0"/>
                  </a:moveTo>
                  <a:lnTo>
                    <a:pt x="1" y="2204"/>
                  </a:lnTo>
                  <a:lnTo>
                    <a:pt x="2195" y="2204"/>
                  </a:lnTo>
                  <a:lnTo>
                    <a:pt x="21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5"/>
            <p:cNvSpPr/>
            <p:nvPr/>
          </p:nvSpPr>
          <p:spPr>
            <a:xfrm>
              <a:off x="1577342" y="4646476"/>
              <a:ext cx="808800" cy="6362"/>
            </a:xfrm>
            <a:custGeom>
              <a:avLst/>
              <a:gdLst/>
              <a:ahLst/>
              <a:cxnLst/>
              <a:rect l="l" t="t" r="r" b="b"/>
              <a:pathLst>
                <a:path w="22883" h="180" extrusionOk="0">
                  <a:moveTo>
                    <a:pt x="22883" y="179"/>
                  </a:moveTo>
                  <a:lnTo>
                    <a:pt x="1" y="179"/>
                  </a:lnTo>
                  <a:lnTo>
                    <a:pt x="1" y="1"/>
                  </a:lnTo>
                  <a:lnTo>
                    <a:pt x="2288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5"/>
            <p:cNvSpPr/>
            <p:nvPr/>
          </p:nvSpPr>
          <p:spPr>
            <a:xfrm>
              <a:off x="1674385" y="4741839"/>
              <a:ext cx="77900" cy="77936"/>
            </a:xfrm>
            <a:custGeom>
              <a:avLst/>
              <a:gdLst/>
              <a:ahLst/>
              <a:cxnLst/>
              <a:rect l="l" t="t" r="r" b="b"/>
              <a:pathLst>
                <a:path w="2204" h="2205" extrusionOk="0">
                  <a:moveTo>
                    <a:pt x="2016" y="188"/>
                  </a:moveTo>
                  <a:lnTo>
                    <a:pt x="2016" y="2026"/>
                  </a:lnTo>
                  <a:lnTo>
                    <a:pt x="187" y="2026"/>
                  </a:lnTo>
                  <a:lnTo>
                    <a:pt x="187" y="188"/>
                  </a:lnTo>
                  <a:close/>
                  <a:moveTo>
                    <a:pt x="0" y="1"/>
                  </a:moveTo>
                  <a:lnTo>
                    <a:pt x="0" y="2204"/>
                  </a:lnTo>
                  <a:lnTo>
                    <a:pt x="2204" y="2204"/>
                  </a:lnTo>
                  <a:lnTo>
                    <a:pt x="220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5"/>
            <p:cNvSpPr/>
            <p:nvPr/>
          </p:nvSpPr>
          <p:spPr>
            <a:xfrm>
              <a:off x="1906697" y="4614640"/>
              <a:ext cx="73518" cy="73518"/>
            </a:xfrm>
            <a:custGeom>
              <a:avLst/>
              <a:gdLst/>
              <a:ahLst/>
              <a:cxnLst/>
              <a:rect l="l" t="t" r="r" b="b"/>
              <a:pathLst>
                <a:path w="2080" h="2080" extrusionOk="0">
                  <a:moveTo>
                    <a:pt x="1045" y="1"/>
                  </a:moveTo>
                  <a:cubicBezTo>
                    <a:pt x="465" y="1"/>
                    <a:pt x="1" y="465"/>
                    <a:pt x="1" y="1036"/>
                  </a:cubicBezTo>
                  <a:cubicBezTo>
                    <a:pt x="1" y="1616"/>
                    <a:pt x="465" y="2080"/>
                    <a:pt x="1045" y="2080"/>
                  </a:cubicBezTo>
                  <a:cubicBezTo>
                    <a:pt x="1616" y="2080"/>
                    <a:pt x="2079" y="1616"/>
                    <a:pt x="2079" y="1036"/>
                  </a:cubicBezTo>
                  <a:cubicBezTo>
                    <a:pt x="2079" y="465"/>
                    <a:pt x="1616" y="1"/>
                    <a:pt x="10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5"/>
            <p:cNvSpPr/>
            <p:nvPr/>
          </p:nvSpPr>
          <p:spPr>
            <a:xfrm>
              <a:off x="2328327" y="4590046"/>
              <a:ext cx="119267" cy="119226"/>
            </a:xfrm>
            <a:custGeom>
              <a:avLst/>
              <a:gdLst/>
              <a:ahLst/>
              <a:cxnLst/>
              <a:rect l="l" t="t" r="r" b="b"/>
              <a:pathLst>
                <a:path w="2080" h="2080" extrusionOk="0">
                  <a:moveTo>
                    <a:pt x="1045" y="1"/>
                  </a:moveTo>
                  <a:cubicBezTo>
                    <a:pt x="465" y="1"/>
                    <a:pt x="1" y="465"/>
                    <a:pt x="1" y="1036"/>
                  </a:cubicBezTo>
                  <a:cubicBezTo>
                    <a:pt x="1" y="1616"/>
                    <a:pt x="465" y="2080"/>
                    <a:pt x="1045" y="2080"/>
                  </a:cubicBezTo>
                  <a:cubicBezTo>
                    <a:pt x="1616" y="2080"/>
                    <a:pt x="2079" y="1616"/>
                    <a:pt x="2079" y="1036"/>
                  </a:cubicBezTo>
                  <a:cubicBezTo>
                    <a:pt x="2079" y="465"/>
                    <a:pt x="1616" y="1"/>
                    <a:pt x="10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75"/>
          <p:cNvGrpSpPr/>
          <p:nvPr/>
        </p:nvGrpSpPr>
        <p:grpSpPr>
          <a:xfrm rot="10800000">
            <a:off x="2430117" y="3835500"/>
            <a:ext cx="1283681" cy="819079"/>
            <a:chOff x="8773367" y="4205475"/>
            <a:chExt cx="1283681" cy="819079"/>
          </a:xfrm>
        </p:grpSpPr>
        <p:sp>
          <p:nvSpPr>
            <p:cNvPr id="5657" name="Google Shape;5657;p75"/>
            <p:cNvSpPr/>
            <p:nvPr/>
          </p:nvSpPr>
          <p:spPr>
            <a:xfrm>
              <a:off x="9449137" y="4205475"/>
              <a:ext cx="56799" cy="47327"/>
            </a:xfrm>
            <a:custGeom>
              <a:avLst/>
              <a:gdLst/>
              <a:ahLst/>
              <a:cxnLst/>
              <a:rect l="l" t="t" r="r" b="b"/>
              <a:pathLst>
                <a:path w="1607" h="1339" extrusionOk="0">
                  <a:moveTo>
                    <a:pt x="803" y="0"/>
                  </a:moveTo>
                  <a:lnTo>
                    <a:pt x="1" y="1339"/>
                  </a:lnTo>
                  <a:lnTo>
                    <a:pt x="1606" y="1339"/>
                  </a:ln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5"/>
            <p:cNvSpPr/>
            <p:nvPr/>
          </p:nvSpPr>
          <p:spPr>
            <a:xfrm>
              <a:off x="9449137" y="4292807"/>
              <a:ext cx="56799" cy="47327"/>
            </a:xfrm>
            <a:custGeom>
              <a:avLst/>
              <a:gdLst/>
              <a:ahLst/>
              <a:cxnLst/>
              <a:rect l="l" t="t" r="r" b="b"/>
              <a:pathLst>
                <a:path w="1607" h="1339" extrusionOk="0">
                  <a:moveTo>
                    <a:pt x="803" y="0"/>
                  </a:moveTo>
                  <a:lnTo>
                    <a:pt x="1" y="1339"/>
                  </a:lnTo>
                  <a:lnTo>
                    <a:pt x="1606" y="1339"/>
                  </a:ln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5"/>
            <p:cNvSpPr/>
            <p:nvPr/>
          </p:nvSpPr>
          <p:spPr>
            <a:xfrm>
              <a:off x="9449137" y="4380138"/>
              <a:ext cx="56799" cy="47327"/>
            </a:xfrm>
            <a:custGeom>
              <a:avLst/>
              <a:gdLst/>
              <a:ahLst/>
              <a:cxnLst/>
              <a:rect l="l" t="t" r="r" b="b"/>
              <a:pathLst>
                <a:path w="1607" h="1339" extrusionOk="0">
                  <a:moveTo>
                    <a:pt x="803" y="1"/>
                  </a:moveTo>
                  <a:lnTo>
                    <a:pt x="1" y="1339"/>
                  </a:lnTo>
                  <a:lnTo>
                    <a:pt x="1606" y="1339"/>
                  </a:lnTo>
                  <a:lnTo>
                    <a:pt x="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5"/>
            <p:cNvSpPr/>
            <p:nvPr/>
          </p:nvSpPr>
          <p:spPr>
            <a:xfrm>
              <a:off x="9449137" y="4467469"/>
              <a:ext cx="56799" cy="47327"/>
            </a:xfrm>
            <a:custGeom>
              <a:avLst/>
              <a:gdLst/>
              <a:ahLst/>
              <a:cxnLst/>
              <a:rect l="l" t="t" r="r" b="b"/>
              <a:pathLst>
                <a:path w="1607" h="1339" extrusionOk="0">
                  <a:moveTo>
                    <a:pt x="803" y="1"/>
                  </a:moveTo>
                  <a:lnTo>
                    <a:pt x="1" y="1339"/>
                  </a:lnTo>
                  <a:lnTo>
                    <a:pt x="1606" y="1339"/>
                  </a:lnTo>
                  <a:lnTo>
                    <a:pt x="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5"/>
            <p:cNvSpPr/>
            <p:nvPr/>
          </p:nvSpPr>
          <p:spPr>
            <a:xfrm>
              <a:off x="9582170" y="4536775"/>
              <a:ext cx="278130" cy="278448"/>
            </a:xfrm>
            <a:custGeom>
              <a:avLst/>
              <a:gdLst/>
              <a:ahLst/>
              <a:cxnLst/>
              <a:rect l="l" t="t" r="r" b="b"/>
              <a:pathLst>
                <a:path w="7869" h="7878" extrusionOk="0">
                  <a:moveTo>
                    <a:pt x="125" y="0"/>
                  </a:moveTo>
                  <a:lnTo>
                    <a:pt x="0" y="125"/>
                  </a:lnTo>
                  <a:lnTo>
                    <a:pt x="7744" y="7877"/>
                  </a:lnTo>
                  <a:lnTo>
                    <a:pt x="7869" y="7753"/>
                  </a:lnTo>
                  <a:lnTo>
                    <a:pt x="1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5"/>
            <p:cNvSpPr/>
            <p:nvPr/>
          </p:nvSpPr>
          <p:spPr>
            <a:xfrm>
              <a:off x="9814228" y="4781416"/>
              <a:ext cx="242820" cy="243138"/>
            </a:xfrm>
            <a:custGeom>
              <a:avLst/>
              <a:gdLst/>
              <a:ahLst/>
              <a:cxnLst/>
              <a:rect l="l" t="t" r="r" b="b"/>
              <a:pathLst>
                <a:path w="6870" h="6879" extrusionOk="0">
                  <a:moveTo>
                    <a:pt x="3435" y="179"/>
                  </a:moveTo>
                  <a:cubicBezTo>
                    <a:pt x="5228" y="179"/>
                    <a:pt x="6691" y="1642"/>
                    <a:pt x="6691" y="3435"/>
                  </a:cubicBezTo>
                  <a:cubicBezTo>
                    <a:pt x="6691" y="5237"/>
                    <a:pt x="5228" y="6692"/>
                    <a:pt x="3435" y="6692"/>
                  </a:cubicBezTo>
                  <a:cubicBezTo>
                    <a:pt x="1642" y="6692"/>
                    <a:pt x="187" y="5237"/>
                    <a:pt x="187" y="3435"/>
                  </a:cubicBezTo>
                  <a:cubicBezTo>
                    <a:pt x="187" y="1642"/>
                    <a:pt x="1642" y="179"/>
                    <a:pt x="3435" y="179"/>
                  </a:cubicBezTo>
                  <a:close/>
                  <a:moveTo>
                    <a:pt x="3435" y="1"/>
                  </a:moveTo>
                  <a:cubicBezTo>
                    <a:pt x="1543" y="1"/>
                    <a:pt x="0" y="1544"/>
                    <a:pt x="0" y="3435"/>
                  </a:cubicBezTo>
                  <a:cubicBezTo>
                    <a:pt x="0" y="5336"/>
                    <a:pt x="1543" y="6879"/>
                    <a:pt x="3435" y="6879"/>
                  </a:cubicBezTo>
                  <a:cubicBezTo>
                    <a:pt x="5335" y="6879"/>
                    <a:pt x="6869" y="5336"/>
                    <a:pt x="6869" y="3435"/>
                  </a:cubicBezTo>
                  <a:cubicBezTo>
                    <a:pt x="6869" y="1544"/>
                    <a:pt x="5335" y="1"/>
                    <a:pt x="343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5"/>
            <p:cNvSpPr/>
            <p:nvPr/>
          </p:nvSpPr>
          <p:spPr>
            <a:xfrm>
              <a:off x="9874133" y="4841003"/>
              <a:ext cx="123319" cy="123637"/>
            </a:xfrm>
            <a:custGeom>
              <a:avLst/>
              <a:gdLst/>
              <a:ahLst/>
              <a:cxnLst/>
              <a:rect l="l" t="t" r="r" b="b"/>
              <a:pathLst>
                <a:path w="3489" h="3498" extrusionOk="0">
                  <a:moveTo>
                    <a:pt x="1740" y="1"/>
                  </a:moveTo>
                  <a:cubicBezTo>
                    <a:pt x="776" y="1"/>
                    <a:pt x="0" y="786"/>
                    <a:pt x="0" y="1749"/>
                  </a:cubicBezTo>
                  <a:cubicBezTo>
                    <a:pt x="0" y="2722"/>
                    <a:pt x="776" y="3498"/>
                    <a:pt x="1740" y="3498"/>
                  </a:cubicBezTo>
                  <a:cubicBezTo>
                    <a:pt x="2712" y="3498"/>
                    <a:pt x="3488" y="2722"/>
                    <a:pt x="3488" y="1749"/>
                  </a:cubicBezTo>
                  <a:cubicBezTo>
                    <a:pt x="3488" y="786"/>
                    <a:pt x="2712" y="1"/>
                    <a:pt x="17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5"/>
            <p:cNvSpPr/>
            <p:nvPr/>
          </p:nvSpPr>
          <p:spPr>
            <a:xfrm>
              <a:off x="8773367" y="4536764"/>
              <a:ext cx="808800" cy="6362"/>
            </a:xfrm>
            <a:custGeom>
              <a:avLst/>
              <a:gdLst/>
              <a:ahLst/>
              <a:cxnLst/>
              <a:rect l="l" t="t" r="r" b="b"/>
              <a:pathLst>
                <a:path w="22883" h="180" extrusionOk="0">
                  <a:moveTo>
                    <a:pt x="22883" y="179"/>
                  </a:moveTo>
                  <a:lnTo>
                    <a:pt x="1" y="179"/>
                  </a:lnTo>
                  <a:lnTo>
                    <a:pt x="1" y="1"/>
                  </a:lnTo>
                  <a:lnTo>
                    <a:pt x="2288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5" name="Google Shape;5665;p75"/>
            <p:cNvGrpSpPr/>
            <p:nvPr/>
          </p:nvGrpSpPr>
          <p:grpSpPr>
            <a:xfrm>
              <a:off x="8826208" y="4587905"/>
              <a:ext cx="703138" cy="140673"/>
              <a:chOff x="8028870" y="4543117"/>
              <a:chExt cx="703138" cy="140673"/>
            </a:xfrm>
          </p:grpSpPr>
          <p:sp>
            <p:nvSpPr>
              <p:cNvPr id="5666" name="Google Shape;5666;p75"/>
              <p:cNvSpPr/>
              <p:nvPr/>
            </p:nvSpPr>
            <p:spPr>
              <a:xfrm>
                <a:off x="8167271" y="454311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5"/>
              <p:cNvSpPr/>
              <p:nvPr/>
            </p:nvSpPr>
            <p:spPr>
              <a:xfrm>
                <a:off x="8213322" y="4543117"/>
                <a:ext cx="14209" cy="140673"/>
              </a:xfrm>
              <a:custGeom>
                <a:avLst/>
                <a:gdLst/>
                <a:ahLst/>
                <a:cxnLst/>
                <a:rect l="l" t="t" r="r" b="b"/>
                <a:pathLst>
                  <a:path w="402" h="3980" extrusionOk="0">
                    <a:moveTo>
                      <a:pt x="0" y="0"/>
                    </a:moveTo>
                    <a:lnTo>
                      <a:pt x="0"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5"/>
              <p:cNvSpPr/>
              <p:nvPr/>
            </p:nvSpPr>
            <p:spPr>
              <a:xfrm>
                <a:off x="8259020" y="454311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5"/>
              <p:cNvSpPr/>
              <p:nvPr/>
            </p:nvSpPr>
            <p:spPr>
              <a:xfrm>
                <a:off x="8305071" y="4543117"/>
                <a:ext cx="14527" cy="140673"/>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5"/>
              <p:cNvSpPr/>
              <p:nvPr/>
            </p:nvSpPr>
            <p:spPr>
              <a:xfrm>
                <a:off x="8351087" y="4543117"/>
                <a:ext cx="14244" cy="140673"/>
              </a:xfrm>
              <a:custGeom>
                <a:avLst/>
                <a:gdLst/>
                <a:ahLst/>
                <a:cxnLst/>
                <a:rect l="l" t="t" r="r" b="b"/>
                <a:pathLst>
                  <a:path w="403" h="3980" extrusionOk="0">
                    <a:moveTo>
                      <a:pt x="1" y="0"/>
                    </a:moveTo>
                    <a:lnTo>
                      <a:pt x="1"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5"/>
              <p:cNvSpPr/>
              <p:nvPr/>
            </p:nvSpPr>
            <p:spPr>
              <a:xfrm>
                <a:off x="8396820" y="4543117"/>
                <a:ext cx="14527" cy="140673"/>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5"/>
              <p:cNvSpPr/>
              <p:nvPr/>
            </p:nvSpPr>
            <p:spPr>
              <a:xfrm>
                <a:off x="8442836" y="454311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5"/>
              <p:cNvSpPr/>
              <p:nvPr/>
            </p:nvSpPr>
            <p:spPr>
              <a:xfrm>
                <a:off x="8487932" y="4543117"/>
                <a:ext cx="14527" cy="140673"/>
              </a:xfrm>
              <a:custGeom>
                <a:avLst/>
                <a:gdLst/>
                <a:ahLst/>
                <a:cxnLst/>
                <a:rect l="l" t="t" r="r" b="b"/>
                <a:pathLst>
                  <a:path w="411"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5"/>
              <p:cNvSpPr/>
              <p:nvPr/>
            </p:nvSpPr>
            <p:spPr>
              <a:xfrm>
                <a:off x="8533948" y="454311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5"/>
              <p:cNvSpPr/>
              <p:nvPr/>
            </p:nvSpPr>
            <p:spPr>
              <a:xfrm>
                <a:off x="8579999" y="4543117"/>
                <a:ext cx="14209" cy="140673"/>
              </a:xfrm>
              <a:custGeom>
                <a:avLst/>
                <a:gdLst/>
                <a:ahLst/>
                <a:cxnLst/>
                <a:rect l="l" t="t" r="r" b="b"/>
                <a:pathLst>
                  <a:path w="402" h="3980" extrusionOk="0">
                    <a:moveTo>
                      <a:pt x="0" y="0"/>
                    </a:moveTo>
                    <a:lnTo>
                      <a:pt x="0"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5"/>
              <p:cNvSpPr/>
              <p:nvPr/>
            </p:nvSpPr>
            <p:spPr>
              <a:xfrm>
                <a:off x="8625732" y="4543117"/>
                <a:ext cx="14527" cy="140673"/>
              </a:xfrm>
              <a:custGeom>
                <a:avLst/>
                <a:gdLst/>
                <a:ahLst/>
                <a:cxnLst/>
                <a:rect l="l" t="t" r="r" b="b"/>
                <a:pathLst>
                  <a:path w="411" h="3980" extrusionOk="0">
                    <a:moveTo>
                      <a:pt x="0" y="0"/>
                    </a:moveTo>
                    <a:lnTo>
                      <a:pt x="0" y="3979"/>
                    </a:lnTo>
                    <a:lnTo>
                      <a:pt x="410" y="3979"/>
                    </a:lnTo>
                    <a:lnTo>
                      <a:pt x="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5"/>
              <p:cNvSpPr/>
              <p:nvPr/>
            </p:nvSpPr>
            <p:spPr>
              <a:xfrm>
                <a:off x="8671748" y="4543117"/>
                <a:ext cx="14527" cy="140673"/>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5"/>
              <p:cNvSpPr/>
              <p:nvPr/>
            </p:nvSpPr>
            <p:spPr>
              <a:xfrm>
                <a:off x="8717764" y="4543117"/>
                <a:ext cx="14244" cy="140673"/>
              </a:xfrm>
              <a:custGeom>
                <a:avLst/>
                <a:gdLst/>
                <a:ahLst/>
                <a:cxnLst/>
                <a:rect l="l" t="t" r="r" b="b"/>
                <a:pathLst>
                  <a:path w="403" h="3980" extrusionOk="0">
                    <a:moveTo>
                      <a:pt x="1" y="0"/>
                    </a:moveTo>
                    <a:lnTo>
                      <a:pt x="1"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5"/>
              <p:cNvSpPr/>
              <p:nvPr/>
            </p:nvSpPr>
            <p:spPr>
              <a:xfrm>
                <a:off x="8028870" y="4543117"/>
                <a:ext cx="14527" cy="140673"/>
              </a:xfrm>
              <a:custGeom>
                <a:avLst/>
                <a:gdLst/>
                <a:ahLst/>
                <a:cxnLst/>
                <a:rect l="l" t="t" r="r" b="b"/>
                <a:pathLst>
                  <a:path w="411" h="3980" extrusionOk="0">
                    <a:moveTo>
                      <a:pt x="0" y="0"/>
                    </a:moveTo>
                    <a:lnTo>
                      <a:pt x="0"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5"/>
              <p:cNvSpPr/>
              <p:nvPr/>
            </p:nvSpPr>
            <p:spPr>
              <a:xfrm>
                <a:off x="8074886" y="4543117"/>
                <a:ext cx="14562" cy="140673"/>
              </a:xfrm>
              <a:custGeom>
                <a:avLst/>
                <a:gdLst/>
                <a:ahLst/>
                <a:cxnLst/>
                <a:rect l="l" t="t" r="r" b="b"/>
                <a:pathLst>
                  <a:path w="412" h="3980" extrusionOk="0">
                    <a:moveTo>
                      <a:pt x="1" y="0"/>
                    </a:moveTo>
                    <a:lnTo>
                      <a:pt x="1" y="3979"/>
                    </a:lnTo>
                    <a:lnTo>
                      <a:pt x="411" y="3979"/>
                    </a:lnTo>
                    <a:lnTo>
                      <a:pt x="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5"/>
              <p:cNvSpPr/>
              <p:nvPr/>
            </p:nvSpPr>
            <p:spPr>
              <a:xfrm>
                <a:off x="8120937" y="4543117"/>
                <a:ext cx="14209" cy="140673"/>
              </a:xfrm>
              <a:custGeom>
                <a:avLst/>
                <a:gdLst/>
                <a:ahLst/>
                <a:cxnLst/>
                <a:rect l="l" t="t" r="r" b="b"/>
                <a:pathLst>
                  <a:path w="402" h="3980" extrusionOk="0">
                    <a:moveTo>
                      <a:pt x="0" y="0"/>
                    </a:moveTo>
                    <a:lnTo>
                      <a:pt x="0" y="3979"/>
                    </a:lnTo>
                    <a:lnTo>
                      <a:pt x="402" y="3979"/>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685"/>
        <p:cNvGrpSpPr/>
        <p:nvPr/>
      </p:nvGrpSpPr>
      <p:grpSpPr>
        <a:xfrm>
          <a:off x="0" y="0"/>
          <a:ext cx="0" cy="0"/>
          <a:chOff x="0" y="0"/>
          <a:chExt cx="0" cy="0"/>
        </a:xfrm>
      </p:grpSpPr>
      <p:sp>
        <p:nvSpPr>
          <p:cNvPr id="5686" name="Google Shape;5686;p76"/>
          <p:cNvSpPr/>
          <p:nvPr/>
        </p:nvSpPr>
        <p:spPr>
          <a:xfrm>
            <a:off x="597875" y="395600"/>
            <a:ext cx="79482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6"/>
          <p:cNvSpPr txBox="1">
            <a:spLocks noGrp="1"/>
          </p:cNvSpPr>
          <p:nvPr>
            <p:ph type="body" idx="4294967295"/>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t>Did you like the resources on this template? Get them for free at our other websites:</a:t>
            </a:r>
            <a:endParaRPr sz="1200"/>
          </a:p>
          <a:p>
            <a:pPr marL="0" lvl="0" indent="0" algn="l" rtl="0">
              <a:lnSpc>
                <a:spcPct val="100000"/>
              </a:lnSpc>
              <a:spcBef>
                <a:spcPts val="0"/>
              </a:spcBef>
              <a:spcAft>
                <a:spcPts val="0"/>
              </a:spcAft>
              <a:buNone/>
            </a:pPr>
            <a:endParaRPr b="1"/>
          </a:p>
          <a:p>
            <a:pPr marL="0" lvl="0" indent="0" algn="l" rtl="0">
              <a:lnSpc>
                <a:spcPct val="100000"/>
              </a:lnSpc>
              <a:spcBef>
                <a:spcPts val="0"/>
              </a:spcBef>
              <a:spcAft>
                <a:spcPts val="0"/>
              </a:spcAft>
              <a:buNone/>
            </a:pPr>
            <a:r>
              <a:rPr lang="en" b="1"/>
              <a:t>PHOTOS</a:t>
            </a:r>
            <a:endParaRPr b="1"/>
          </a:p>
          <a:p>
            <a:pPr marL="457200" lvl="0" indent="-304800" algn="l" rtl="0">
              <a:lnSpc>
                <a:spcPct val="100000"/>
              </a:lnSpc>
              <a:spcBef>
                <a:spcPts val="0"/>
              </a:spcBef>
              <a:spcAft>
                <a:spcPts val="0"/>
              </a:spcAft>
              <a:buClr>
                <a:schemeClr val="accent3"/>
              </a:buClr>
              <a:buSzPts val="1200"/>
              <a:buChar char="●"/>
            </a:pPr>
            <a:r>
              <a:rPr lang="en" sz="1200">
                <a:solidFill>
                  <a:schemeClr val="hlink"/>
                </a:solidFill>
                <a:uFill>
                  <a:noFill/>
                </a:uFill>
                <a:hlinkClick r:id="rId3"/>
              </a:rPr>
              <a:t>Woman with phone doing face scan</a:t>
            </a:r>
            <a:endParaRPr sz="1200"/>
          </a:p>
          <a:p>
            <a:pPr marL="457200" lvl="0" indent="-304800" algn="l" rtl="0">
              <a:lnSpc>
                <a:spcPct val="100000"/>
              </a:lnSpc>
              <a:spcBef>
                <a:spcPts val="0"/>
              </a:spcBef>
              <a:spcAft>
                <a:spcPts val="0"/>
              </a:spcAft>
              <a:buClr>
                <a:schemeClr val="accent3"/>
              </a:buClr>
              <a:buSzPts val="1200"/>
              <a:buChar char="●"/>
            </a:pPr>
            <a:r>
              <a:rPr lang="en" sz="1200">
                <a:solidFill>
                  <a:schemeClr val="hlink"/>
                </a:solidFill>
                <a:uFill>
                  <a:noFill/>
                </a:uFill>
                <a:hlinkClick r:id="rId4"/>
              </a:rPr>
              <a:t>Descomposition of person wearing vr glasses</a:t>
            </a:r>
            <a:endParaRPr sz="1200"/>
          </a:p>
          <a:p>
            <a:pPr marL="457200" lvl="0" indent="-304800" algn="l" rtl="0">
              <a:lnSpc>
                <a:spcPct val="100000"/>
              </a:lnSpc>
              <a:spcBef>
                <a:spcPts val="0"/>
              </a:spcBef>
              <a:spcAft>
                <a:spcPts val="0"/>
              </a:spcAft>
              <a:buClr>
                <a:schemeClr val="accent3"/>
              </a:buClr>
              <a:buSzPts val="1200"/>
              <a:buChar char="●"/>
            </a:pPr>
            <a:r>
              <a:rPr lang="en" sz="1200">
                <a:solidFill>
                  <a:schemeClr val="hlink"/>
                </a:solidFill>
                <a:uFill>
                  <a:noFill/>
                </a:uFill>
                <a:hlinkClick r:id="rId5"/>
              </a:rPr>
              <a:t>Smart home tablet on the wall</a:t>
            </a:r>
            <a:endParaRPr sz="1200"/>
          </a:p>
          <a:p>
            <a:pPr marL="457200" lvl="0" indent="-304800" algn="l" rtl="0">
              <a:lnSpc>
                <a:spcPct val="100000"/>
              </a:lnSpc>
              <a:spcBef>
                <a:spcPts val="0"/>
              </a:spcBef>
              <a:spcAft>
                <a:spcPts val="0"/>
              </a:spcAft>
              <a:buClr>
                <a:schemeClr val="accent3"/>
              </a:buClr>
              <a:buSzPts val="1200"/>
              <a:buChar char="●"/>
            </a:pPr>
            <a:r>
              <a:rPr lang="en" sz="1200">
                <a:solidFill>
                  <a:schemeClr val="hlink"/>
                </a:solidFill>
                <a:uFill>
                  <a:noFill/>
                </a:uFill>
                <a:hlinkClick r:id="rId6"/>
              </a:rPr>
              <a:t>Side view woman working on digital monitors</a:t>
            </a:r>
            <a:endParaRPr sz="1200"/>
          </a:p>
          <a:p>
            <a:pPr marL="457200" lvl="0" indent="-304800" algn="l" rtl="0">
              <a:lnSpc>
                <a:spcPct val="100000"/>
              </a:lnSpc>
              <a:spcBef>
                <a:spcPts val="0"/>
              </a:spcBef>
              <a:spcAft>
                <a:spcPts val="0"/>
              </a:spcAft>
              <a:buClr>
                <a:schemeClr val="accent3"/>
              </a:buClr>
              <a:buSzPts val="1200"/>
              <a:buChar char="●"/>
            </a:pPr>
            <a:r>
              <a:rPr lang="en" sz="1200">
                <a:solidFill>
                  <a:schemeClr val="hlink"/>
                </a:solidFill>
                <a:uFill>
                  <a:noFill/>
                </a:uFill>
                <a:hlinkClick r:id="rId7"/>
              </a:rPr>
              <a:t>Young woman and man wearing white clothes</a:t>
            </a:r>
            <a:endParaRPr sz="1200"/>
          </a:p>
          <a:p>
            <a:pPr marL="457200" lvl="0" indent="0" algn="l" rtl="0">
              <a:lnSpc>
                <a:spcPct val="100000"/>
              </a:lnSpc>
              <a:spcBef>
                <a:spcPts val="0"/>
              </a:spcBef>
              <a:spcAft>
                <a:spcPts val="0"/>
              </a:spcAft>
              <a:buNone/>
            </a:pPr>
            <a:endParaRPr sz="1200"/>
          </a:p>
          <a:p>
            <a:pPr marL="0" lvl="0" indent="0" algn="l" rtl="0">
              <a:spcBef>
                <a:spcPts val="0"/>
              </a:spcBef>
              <a:spcAft>
                <a:spcPts val="0"/>
              </a:spcAft>
              <a:buNone/>
            </a:pPr>
            <a:r>
              <a:rPr lang="en" b="1"/>
              <a:t>VECTORS</a:t>
            </a:r>
            <a:endParaRPr sz="2500"/>
          </a:p>
          <a:p>
            <a:pPr marL="457200" lvl="0" indent="-304800" algn="l" rtl="0">
              <a:lnSpc>
                <a:spcPct val="100000"/>
              </a:lnSpc>
              <a:spcBef>
                <a:spcPts val="0"/>
              </a:spcBef>
              <a:spcAft>
                <a:spcPts val="0"/>
              </a:spcAft>
              <a:buClr>
                <a:schemeClr val="accent3"/>
              </a:buClr>
              <a:buSzPts val="1200"/>
              <a:buChar char="●"/>
            </a:pPr>
            <a:r>
              <a:rPr lang="en" sz="1200">
                <a:solidFill>
                  <a:schemeClr val="hlink"/>
                </a:solidFill>
                <a:uFill>
                  <a:noFill/>
                </a:uFill>
                <a:hlinkClick r:id="rId8"/>
              </a:rPr>
              <a:t>Realistic circuit board background</a:t>
            </a:r>
            <a:endParaRPr sz="1200"/>
          </a:p>
          <a:p>
            <a:pPr marL="457200" lvl="0" indent="0" algn="l" rtl="0">
              <a:lnSpc>
                <a:spcPct val="100000"/>
              </a:lnSpc>
              <a:spcBef>
                <a:spcPts val="0"/>
              </a:spcBef>
              <a:spcAft>
                <a:spcPts val="0"/>
              </a:spcAft>
              <a:buNone/>
            </a:pPr>
            <a:endParaRPr sz="1200"/>
          </a:p>
          <a:p>
            <a:pPr marL="0" lvl="0" indent="0" algn="l" rtl="0">
              <a:spcBef>
                <a:spcPts val="0"/>
              </a:spcBef>
              <a:spcAft>
                <a:spcPts val="0"/>
              </a:spcAft>
              <a:buNone/>
            </a:pPr>
            <a:r>
              <a:rPr lang="en" b="1"/>
              <a:t>ICONS</a:t>
            </a:r>
            <a:endParaRPr b="1"/>
          </a:p>
          <a:p>
            <a:pPr marL="457200" lvl="0" indent="-304800" algn="l" rtl="0">
              <a:spcBef>
                <a:spcPts val="0"/>
              </a:spcBef>
              <a:spcAft>
                <a:spcPts val="0"/>
              </a:spcAft>
              <a:buClr>
                <a:schemeClr val="accent3"/>
              </a:buClr>
              <a:buSzPts val="1200"/>
              <a:buChar char="●"/>
            </a:pPr>
            <a:r>
              <a:rPr lang="en" sz="1200">
                <a:solidFill>
                  <a:schemeClr val="hlink"/>
                </a:solidFill>
                <a:uFill>
                  <a:noFill/>
                </a:uFill>
                <a:hlinkClick r:id="rId9"/>
              </a:rPr>
              <a:t>Icon Pack: Technology</a:t>
            </a:r>
            <a:endParaRPr b="1"/>
          </a:p>
        </p:txBody>
      </p:sp>
      <p:sp>
        <p:nvSpPr>
          <p:cNvPr id="5688" name="Google Shape;5688;p76"/>
          <p:cNvSpPr txBox="1">
            <a:spLocks noGrp="1"/>
          </p:cNvSpPr>
          <p:nvPr>
            <p:ph type="title"/>
          </p:nvPr>
        </p:nvSpPr>
        <p:spPr>
          <a:xfrm>
            <a:off x="720000" y="3963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692"/>
        <p:cNvGrpSpPr/>
        <p:nvPr/>
      </p:nvGrpSpPr>
      <p:grpSpPr>
        <a:xfrm>
          <a:off x="0" y="0"/>
          <a:ext cx="0" cy="0"/>
          <a:chOff x="0" y="0"/>
          <a:chExt cx="0" cy="0"/>
        </a:xfrm>
      </p:grpSpPr>
      <p:sp>
        <p:nvSpPr>
          <p:cNvPr id="5693" name="Google Shape;5693;p77"/>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chemeClr val="hlink"/>
                </a:solidFill>
                <a:uFill>
                  <a:noFill/>
                </a:uFill>
                <a:hlinkClick r:id="rId4" action="ppaction://hlinksldjump"/>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5694" name="Google Shape;5694;p7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5695" name="Google Shape;5695;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1"/>
        <p:cNvGrpSpPr/>
        <p:nvPr/>
      </p:nvGrpSpPr>
      <p:grpSpPr>
        <a:xfrm>
          <a:off x="0" y="0"/>
          <a:ext cx="0" cy="0"/>
          <a:chOff x="0" y="0"/>
          <a:chExt cx="0" cy="0"/>
        </a:xfrm>
      </p:grpSpPr>
      <p:grpSp>
        <p:nvGrpSpPr>
          <p:cNvPr id="10242" name="Google Shape;10242;p87"/>
          <p:cNvGrpSpPr/>
          <p:nvPr/>
        </p:nvGrpSpPr>
        <p:grpSpPr>
          <a:xfrm>
            <a:off x="855151" y="2280157"/>
            <a:ext cx="421923" cy="360050"/>
            <a:chOff x="855151" y="2280157"/>
            <a:chExt cx="421923" cy="360050"/>
          </a:xfrm>
        </p:grpSpPr>
        <p:sp>
          <p:nvSpPr>
            <p:cNvPr id="10243" name="Google Shape;10243;p87"/>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7"/>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7"/>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7"/>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7"/>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7"/>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7"/>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7"/>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7"/>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7"/>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7"/>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7"/>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7"/>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7"/>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7"/>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87"/>
          <p:cNvGrpSpPr/>
          <p:nvPr/>
        </p:nvGrpSpPr>
        <p:grpSpPr>
          <a:xfrm>
            <a:off x="1417348" y="2283640"/>
            <a:ext cx="385276" cy="384123"/>
            <a:chOff x="1417348" y="2283640"/>
            <a:chExt cx="385276" cy="384123"/>
          </a:xfrm>
        </p:grpSpPr>
        <p:sp>
          <p:nvSpPr>
            <p:cNvPr id="10259" name="Google Shape;10259;p87"/>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7"/>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7"/>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7"/>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7"/>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7"/>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7"/>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7"/>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7"/>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7"/>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7"/>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7"/>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7"/>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7"/>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7"/>
          <p:cNvGrpSpPr/>
          <p:nvPr/>
        </p:nvGrpSpPr>
        <p:grpSpPr>
          <a:xfrm>
            <a:off x="2586876" y="2283117"/>
            <a:ext cx="205605" cy="356828"/>
            <a:chOff x="2586876" y="2283117"/>
            <a:chExt cx="205605" cy="356828"/>
          </a:xfrm>
        </p:grpSpPr>
        <p:sp>
          <p:nvSpPr>
            <p:cNvPr id="10274" name="Google Shape;10274;p87"/>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7"/>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7"/>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7"/>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7"/>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7"/>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7"/>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7"/>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7"/>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7"/>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7"/>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87"/>
          <p:cNvGrpSpPr/>
          <p:nvPr/>
        </p:nvGrpSpPr>
        <p:grpSpPr>
          <a:xfrm>
            <a:off x="1961313" y="2299436"/>
            <a:ext cx="385302" cy="352532"/>
            <a:chOff x="1961313" y="2299436"/>
            <a:chExt cx="385302" cy="352532"/>
          </a:xfrm>
        </p:grpSpPr>
        <p:sp>
          <p:nvSpPr>
            <p:cNvPr id="10286" name="Google Shape;10286;p87"/>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7"/>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8" name="Google Shape;10288;p87"/>
            <p:cNvGrpSpPr/>
            <p:nvPr/>
          </p:nvGrpSpPr>
          <p:grpSpPr>
            <a:xfrm>
              <a:off x="1961313" y="2299436"/>
              <a:ext cx="385302" cy="352532"/>
              <a:chOff x="1961313" y="2299436"/>
              <a:chExt cx="385302" cy="352532"/>
            </a:xfrm>
          </p:grpSpPr>
          <p:sp>
            <p:nvSpPr>
              <p:cNvPr id="10289" name="Google Shape;10289;p87"/>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7"/>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7"/>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7"/>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7"/>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7"/>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7"/>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7"/>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7" name="Google Shape;10297;p87"/>
          <p:cNvGrpSpPr/>
          <p:nvPr/>
        </p:nvGrpSpPr>
        <p:grpSpPr>
          <a:xfrm>
            <a:off x="3049165" y="2320078"/>
            <a:ext cx="401543" cy="311432"/>
            <a:chOff x="3049165" y="2320078"/>
            <a:chExt cx="401543" cy="311432"/>
          </a:xfrm>
        </p:grpSpPr>
        <p:sp>
          <p:nvSpPr>
            <p:cNvPr id="10298" name="Google Shape;10298;p87"/>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7"/>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7"/>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7"/>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7"/>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7"/>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7"/>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7"/>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7"/>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7"/>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87"/>
          <p:cNvGrpSpPr/>
          <p:nvPr/>
        </p:nvGrpSpPr>
        <p:grpSpPr>
          <a:xfrm>
            <a:off x="3593052" y="2313712"/>
            <a:ext cx="385381" cy="323980"/>
            <a:chOff x="3593052" y="2313712"/>
            <a:chExt cx="385381" cy="323980"/>
          </a:xfrm>
        </p:grpSpPr>
        <p:sp>
          <p:nvSpPr>
            <p:cNvPr id="10309" name="Google Shape;10309;p87"/>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7"/>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7"/>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7"/>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7"/>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7"/>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7"/>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7"/>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7"/>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7"/>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7"/>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7"/>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87"/>
          <p:cNvGrpSpPr/>
          <p:nvPr/>
        </p:nvGrpSpPr>
        <p:grpSpPr>
          <a:xfrm>
            <a:off x="4134162" y="2284610"/>
            <a:ext cx="387005" cy="382185"/>
            <a:chOff x="4134162" y="2284610"/>
            <a:chExt cx="387005" cy="382185"/>
          </a:xfrm>
        </p:grpSpPr>
        <p:sp>
          <p:nvSpPr>
            <p:cNvPr id="10322" name="Google Shape;10322;p87"/>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7"/>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7"/>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7"/>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7"/>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7"/>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7"/>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7"/>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7"/>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7"/>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7"/>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7"/>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87"/>
          <p:cNvGrpSpPr/>
          <p:nvPr/>
        </p:nvGrpSpPr>
        <p:grpSpPr>
          <a:xfrm>
            <a:off x="5224896" y="2282645"/>
            <a:ext cx="385486" cy="385748"/>
            <a:chOff x="5224896" y="2282645"/>
            <a:chExt cx="385486" cy="385748"/>
          </a:xfrm>
        </p:grpSpPr>
        <p:sp>
          <p:nvSpPr>
            <p:cNvPr id="10335" name="Google Shape;10335;p87"/>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7"/>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7"/>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7"/>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7"/>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7"/>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87"/>
          <p:cNvGrpSpPr/>
          <p:nvPr/>
        </p:nvGrpSpPr>
        <p:grpSpPr>
          <a:xfrm>
            <a:off x="4680930" y="2286941"/>
            <a:ext cx="385381" cy="377601"/>
            <a:chOff x="4680930" y="2286941"/>
            <a:chExt cx="385381" cy="377601"/>
          </a:xfrm>
        </p:grpSpPr>
        <p:sp>
          <p:nvSpPr>
            <p:cNvPr id="10342" name="Google Shape;10342;p87"/>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7"/>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7"/>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7"/>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7"/>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7"/>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7"/>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7"/>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7"/>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87"/>
          <p:cNvGrpSpPr/>
          <p:nvPr/>
        </p:nvGrpSpPr>
        <p:grpSpPr>
          <a:xfrm>
            <a:off x="5769778" y="2292101"/>
            <a:ext cx="374877" cy="367044"/>
            <a:chOff x="5769778" y="2292101"/>
            <a:chExt cx="374877" cy="367044"/>
          </a:xfrm>
        </p:grpSpPr>
        <p:sp>
          <p:nvSpPr>
            <p:cNvPr id="10352" name="Google Shape;10352;p87"/>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7"/>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7"/>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7"/>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7"/>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7"/>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7"/>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7"/>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7"/>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7"/>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7"/>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7"/>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7"/>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7"/>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7"/>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7"/>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7"/>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7"/>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7"/>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7"/>
          <p:cNvGrpSpPr/>
          <p:nvPr/>
        </p:nvGrpSpPr>
        <p:grpSpPr>
          <a:xfrm>
            <a:off x="6371739" y="2314603"/>
            <a:ext cx="267346" cy="322303"/>
            <a:chOff x="6371739" y="2314603"/>
            <a:chExt cx="267346" cy="322303"/>
          </a:xfrm>
        </p:grpSpPr>
        <p:sp>
          <p:nvSpPr>
            <p:cNvPr id="10372" name="Google Shape;10372;p87"/>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7"/>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7"/>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7"/>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7"/>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7"/>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7"/>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7"/>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7"/>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7"/>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7"/>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7"/>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7"/>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7"/>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7"/>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7"/>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87"/>
          <p:cNvGrpSpPr/>
          <p:nvPr/>
        </p:nvGrpSpPr>
        <p:grpSpPr>
          <a:xfrm>
            <a:off x="6856635" y="2291787"/>
            <a:ext cx="388079" cy="367909"/>
            <a:chOff x="6856635" y="2291787"/>
            <a:chExt cx="388079" cy="367909"/>
          </a:xfrm>
        </p:grpSpPr>
        <p:sp>
          <p:nvSpPr>
            <p:cNvPr id="10389" name="Google Shape;10389;p87"/>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7"/>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7"/>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7"/>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7"/>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7"/>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7"/>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7"/>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7"/>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7"/>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87"/>
          <p:cNvGrpSpPr/>
          <p:nvPr/>
        </p:nvGrpSpPr>
        <p:grpSpPr>
          <a:xfrm>
            <a:off x="7407254" y="2296345"/>
            <a:ext cx="373357" cy="357352"/>
            <a:chOff x="7407254" y="2296345"/>
            <a:chExt cx="373357" cy="357352"/>
          </a:xfrm>
        </p:grpSpPr>
        <p:sp>
          <p:nvSpPr>
            <p:cNvPr id="10400" name="Google Shape;10400;p87"/>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7"/>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7"/>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7"/>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7"/>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7"/>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7"/>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7"/>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7"/>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7"/>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87"/>
          <p:cNvGrpSpPr/>
          <p:nvPr/>
        </p:nvGrpSpPr>
        <p:grpSpPr>
          <a:xfrm>
            <a:off x="7943780" y="2341374"/>
            <a:ext cx="386900" cy="268682"/>
            <a:chOff x="7943780" y="2341374"/>
            <a:chExt cx="386900" cy="268682"/>
          </a:xfrm>
        </p:grpSpPr>
        <p:sp>
          <p:nvSpPr>
            <p:cNvPr id="10411" name="Google Shape;10411;p87"/>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7"/>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7"/>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7"/>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7"/>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7"/>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7"/>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7"/>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7"/>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7"/>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7"/>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7"/>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87"/>
          <p:cNvGrpSpPr/>
          <p:nvPr/>
        </p:nvGrpSpPr>
        <p:grpSpPr>
          <a:xfrm>
            <a:off x="2486628" y="2743153"/>
            <a:ext cx="389860" cy="389782"/>
            <a:chOff x="2486628" y="2743153"/>
            <a:chExt cx="389860" cy="389782"/>
          </a:xfrm>
        </p:grpSpPr>
        <p:sp>
          <p:nvSpPr>
            <p:cNvPr id="10424" name="Google Shape;10424;p87"/>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7"/>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7"/>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7"/>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7"/>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7"/>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7"/>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7"/>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7"/>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87"/>
          <p:cNvGrpSpPr/>
          <p:nvPr/>
        </p:nvGrpSpPr>
        <p:grpSpPr>
          <a:xfrm>
            <a:off x="1448494" y="4150741"/>
            <a:ext cx="322277" cy="321046"/>
            <a:chOff x="1448494" y="4150741"/>
            <a:chExt cx="322277" cy="321046"/>
          </a:xfrm>
        </p:grpSpPr>
        <p:sp>
          <p:nvSpPr>
            <p:cNvPr id="10434" name="Google Shape;10434;p87"/>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7"/>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7"/>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7"/>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7"/>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7"/>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7"/>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7"/>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7"/>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7"/>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7"/>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7"/>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7"/>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7"/>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7"/>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87"/>
          <p:cNvGrpSpPr/>
          <p:nvPr/>
        </p:nvGrpSpPr>
        <p:grpSpPr>
          <a:xfrm>
            <a:off x="1454676" y="2778516"/>
            <a:ext cx="271564" cy="327045"/>
            <a:chOff x="1454676" y="2778516"/>
            <a:chExt cx="271564" cy="327045"/>
          </a:xfrm>
        </p:grpSpPr>
        <p:sp>
          <p:nvSpPr>
            <p:cNvPr id="10450" name="Google Shape;10450;p87"/>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7"/>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7"/>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7"/>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7"/>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7"/>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7"/>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7"/>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7"/>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7"/>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7"/>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7"/>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7"/>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87"/>
          <p:cNvGrpSpPr/>
          <p:nvPr/>
        </p:nvGrpSpPr>
        <p:grpSpPr>
          <a:xfrm>
            <a:off x="1956729" y="2771522"/>
            <a:ext cx="362224" cy="332336"/>
            <a:chOff x="1956729" y="2771522"/>
            <a:chExt cx="362224" cy="332336"/>
          </a:xfrm>
        </p:grpSpPr>
        <p:sp>
          <p:nvSpPr>
            <p:cNvPr id="10464" name="Google Shape;10464;p87"/>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7"/>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7"/>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7"/>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7"/>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7"/>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7"/>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7"/>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7"/>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7"/>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7"/>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7"/>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7"/>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7"/>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87"/>
          <p:cNvGrpSpPr/>
          <p:nvPr/>
        </p:nvGrpSpPr>
        <p:grpSpPr>
          <a:xfrm>
            <a:off x="3050527" y="2745694"/>
            <a:ext cx="353502" cy="394156"/>
            <a:chOff x="3050527" y="2745694"/>
            <a:chExt cx="353502" cy="394156"/>
          </a:xfrm>
        </p:grpSpPr>
        <p:sp>
          <p:nvSpPr>
            <p:cNvPr id="10479" name="Google Shape;10479;p87"/>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7"/>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7"/>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7"/>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7"/>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7"/>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7"/>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7"/>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87"/>
          <p:cNvGrpSpPr/>
          <p:nvPr/>
        </p:nvGrpSpPr>
        <p:grpSpPr>
          <a:xfrm>
            <a:off x="3593785" y="2734692"/>
            <a:ext cx="357274" cy="375453"/>
            <a:chOff x="3593785" y="2734692"/>
            <a:chExt cx="357274" cy="375453"/>
          </a:xfrm>
        </p:grpSpPr>
        <p:sp>
          <p:nvSpPr>
            <p:cNvPr id="10488" name="Google Shape;10488;p87"/>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7"/>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7"/>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7"/>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7"/>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7"/>
          <p:cNvGrpSpPr/>
          <p:nvPr/>
        </p:nvGrpSpPr>
        <p:grpSpPr>
          <a:xfrm>
            <a:off x="4123213" y="2747816"/>
            <a:ext cx="384307" cy="370135"/>
            <a:chOff x="4123213" y="2747816"/>
            <a:chExt cx="384307" cy="370135"/>
          </a:xfrm>
        </p:grpSpPr>
        <p:sp>
          <p:nvSpPr>
            <p:cNvPr id="10494" name="Google Shape;10494;p87"/>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7"/>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7"/>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7"/>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7"/>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7"/>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7"/>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7"/>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7"/>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7"/>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7"/>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7"/>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87"/>
          <p:cNvGrpSpPr/>
          <p:nvPr/>
        </p:nvGrpSpPr>
        <p:grpSpPr>
          <a:xfrm>
            <a:off x="5178923" y="2743677"/>
            <a:ext cx="460980" cy="374353"/>
            <a:chOff x="5178923" y="2743677"/>
            <a:chExt cx="460980" cy="374353"/>
          </a:xfrm>
        </p:grpSpPr>
        <p:sp>
          <p:nvSpPr>
            <p:cNvPr id="10507" name="Google Shape;10507;p87"/>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7"/>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7"/>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7"/>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7"/>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7"/>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7"/>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7"/>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7"/>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7"/>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7"/>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7"/>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7"/>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7"/>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7"/>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7"/>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7"/>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7"/>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7"/>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7"/>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7"/>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7"/>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7"/>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7"/>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7"/>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7"/>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7"/>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87"/>
          <p:cNvGrpSpPr/>
          <p:nvPr/>
        </p:nvGrpSpPr>
        <p:grpSpPr>
          <a:xfrm>
            <a:off x="5798854" y="2759132"/>
            <a:ext cx="297130" cy="358898"/>
            <a:chOff x="5798854" y="2759132"/>
            <a:chExt cx="297130" cy="358898"/>
          </a:xfrm>
        </p:grpSpPr>
        <p:sp>
          <p:nvSpPr>
            <p:cNvPr id="10535" name="Google Shape;10535;p87"/>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7"/>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7"/>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7"/>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7"/>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7"/>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7"/>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7"/>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7"/>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7"/>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7"/>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7"/>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7"/>
          <p:cNvGrpSpPr/>
          <p:nvPr/>
        </p:nvGrpSpPr>
        <p:grpSpPr>
          <a:xfrm>
            <a:off x="6324614" y="2756696"/>
            <a:ext cx="351799" cy="351904"/>
            <a:chOff x="6324614" y="2756696"/>
            <a:chExt cx="351799" cy="351904"/>
          </a:xfrm>
        </p:grpSpPr>
        <p:sp>
          <p:nvSpPr>
            <p:cNvPr id="10548" name="Google Shape;10548;p87"/>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7"/>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7"/>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7"/>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7"/>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7"/>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7"/>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7"/>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7"/>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7"/>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7"/>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7"/>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7"/>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7"/>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7"/>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7"/>
          <p:cNvGrpSpPr/>
          <p:nvPr/>
        </p:nvGrpSpPr>
        <p:grpSpPr>
          <a:xfrm>
            <a:off x="1953690" y="4126249"/>
            <a:ext cx="390044" cy="370031"/>
            <a:chOff x="1953690" y="4126249"/>
            <a:chExt cx="390044" cy="370031"/>
          </a:xfrm>
        </p:grpSpPr>
        <p:sp>
          <p:nvSpPr>
            <p:cNvPr id="10564" name="Google Shape;10564;p87"/>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7"/>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7"/>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7"/>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7"/>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7"/>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7"/>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7"/>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7"/>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7"/>
          <p:cNvGrpSpPr/>
          <p:nvPr/>
        </p:nvGrpSpPr>
        <p:grpSpPr>
          <a:xfrm>
            <a:off x="6904755" y="2752295"/>
            <a:ext cx="282592" cy="361805"/>
            <a:chOff x="6904755" y="2752295"/>
            <a:chExt cx="282592" cy="361805"/>
          </a:xfrm>
        </p:grpSpPr>
        <p:sp>
          <p:nvSpPr>
            <p:cNvPr id="10574" name="Google Shape;10574;p87"/>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7"/>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7"/>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7"/>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7"/>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7"/>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7"/>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7"/>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7"/>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7"/>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7"/>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7"/>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7"/>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7"/>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7"/>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7"/>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87"/>
          <p:cNvGrpSpPr/>
          <p:nvPr/>
        </p:nvGrpSpPr>
        <p:grpSpPr>
          <a:xfrm>
            <a:off x="7455819" y="2753395"/>
            <a:ext cx="271380" cy="361308"/>
            <a:chOff x="7455819" y="2753395"/>
            <a:chExt cx="271380" cy="361308"/>
          </a:xfrm>
        </p:grpSpPr>
        <p:sp>
          <p:nvSpPr>
            <p:cNvPr id="10591" name="Google Shape;10591;p87"/>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7"/>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7"/>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7"/>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7"/>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7"/>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7"/>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7"/>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7"/>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7"/>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7"/>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7"/>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7"/>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7"/>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87"/>
          <p:cNvGrpSpPr/>
          <p:nvPr/>
        </p:nvGrpSpPr>
        <p:grpSpPr>
          <a:xfrm>
            <a:off x="7943229" y="2786689"/>
            <a:ext cx="387110" cy="331079"/>
            <a:chOff x="7943229" y="2786689"/>
            <a:chExt cx="387110" cy="331079"/>
          </a:xfrm>
        </p:grpSpPr>
        <p:sp>
          <p:nvSpPr>
            <p:cNvPr id="10606" name="Google Shape;10606;p87"/>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7"/>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7"/>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7"/>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7"/>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7"/>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7"/>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7"/>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7"/>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7"/>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7"/>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87"/>
          <p:cNvGrpSpPr/>
          <p:nvPr/>
        </p:nvGrpSpPr>
        <p:grpSpPr>
          <a:xfrm>
            <a:off x="853526" y="2742734"/>
            <a:ext cx="380535" cy="375270"/>
            <a:chOff x="853526" y="2742734"/>
            <a:chExt cx="380535" cy="375270"/>
          </a:xfrm>
        </p:grpSpPr>
        <p:sp>
          <p:nvSpPr>
            <p:cNvPr id="10618" name="Google Shape;10618;p87"/>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7"/>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7"/>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7"/>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7"/>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7"/>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7"/>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7"/>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7"/>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7"/>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7"/>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7"/>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7"/>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7"/>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7"/>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7"/>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7"/>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7"/>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7"/>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7"/>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7"/>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7"/>
          <p:cNvGrpSpPr/>
          <p:nvPr/>
        </p:nvGrpSpPr>
        <p:grpSpPr>
          <a:xfrm>
            <a:off x="4668540" y="2737181"/>
            <a:ext cx="396409" cy="382997"/>
            <a:chOff x="4668540" y="2737181"/>
            <a:chExt cx="396409" cy="382997"/>
          </a:xfrm>
        </p:grpSpPr>
        <p:sp>
          <p:nvSpPr>
            <p:cNvPr id="10642" name="Google Shape;10642;p87"/>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7"/>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7"/>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7"/>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7"/>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7"/>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7"/>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7"/>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7"/>
          <p:cNvGrpSpPr/>
          <p:nvPr/>
        </p:nvGrpSpPr>
        <p:grpSpPr>
          <a:xfrm>
            <a:off x="2499358" y="4118495"/>
            <a:ext cx="386900" cy="385328"/>
            <a:chOff x="2499358" y="4118495"/>
            <a:chExt cx="386900" cy="385328"/>
          </a:xfrm>
        </p:grpSpPr>
        <p:sp>
          <p:nvSpPr>
            <p:cNvPr id="10651" name="Google Shape;10651;p87"/>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7"/>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7"/>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7"/>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7"/>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7"/>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7"/>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7"/>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7"/>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7"/>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7"/>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7"/>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7"/>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87"/>
          <p:cNvGrpSpPr/>
          <p:nvPr/>
        </p:nvGrpSpPr>
        <p:grpSpPr>
          <a:xfrm>
            <a:off x="3040547" y="4138456"/>
            <a:ext cx="387005" cy="345433"/>
            <a:chOff x="3040547" y="4138456"/>
            <a:chExt cx="387005" cy="345433"/>
          </a:xfrm>
        </p:grpSpPr>
        <p:sp>
          <p:nvSpPr>
            <p:cNvPr id="10665" name="Google Shape;10665;p87"/>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7"/>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7"/>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7"/>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7"/>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7"/>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7"/>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7"/>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7"/>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7"/>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7"/>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7"/>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7"/>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7"/>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7"/>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7"/>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7"/>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7"/>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7"/>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7"/>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7"/>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7"/>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7"/>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7"/>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7"/>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7"/>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7"/>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7"/>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7"/>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7"/>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87"/>
          <p:cNvGrpSpPr/>
          <p:nvPr/>
        </p:nvGrpSpPr>
        <p:grpSpPr>
          <a:xfrm>
            <a:off x="3635776" y="4118522"/>
            <a:ext cx="271406" cy="385381"/>
            <a:chOff x="3635776" y="4118522"/>
            <a:chExt cx="271406" cy="385381"/>
          </a:xfrm>
        </p:grpSpPr>
        <p:sp>
          <p:nvSpPr>
            <p:cNvPr id="10696" name="Google Shape;10696;p87"/>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7"/>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7"/>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7"/>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7"/>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7"/>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7"/>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7"/>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87"/>
          <p:cNvGrpSpPr/>
          <p:nvPr/>
        </p:nvGrpSpPr>
        <p:grpSpPr>
          <a:xfrm>
            <a:off x="1358016" y="3195384"/>
            <a:ext cx="414641" cy="367699"/>
            <a:chOff x="1358016" y="3195384"/>
            <a:chExt cx="414641" cy="367699"/>
          </a:xfrm>
        </p:grpSpPr>
        <p:sp>
          <p:nvSpPr>
            <p:cNvPr id="10705" name="Google Shape;10705;p87"/>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7"/>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7"/>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7"/>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7"/>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7"/>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7"/>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7"/>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7"/>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7"/>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7"/>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7"/>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7"/>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7"/>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7"/>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87"/>
          <p:cNvGrpSpPr/>
          <p:nvPr/>
        </p:nvGrpSpPr>
        <p:grpSpPr>
          <a:xfrm>
            <a:off x="844096" y="3203504"/>
            <a:ext cx="361517" cy="359500"/>
            <a:chOff x="844096" y="3203504"/>
            <a:chExt cx="361517" cy="359500"/>
          </a:xfrm>
        </p:grpSpPr>
        <p:sp>
          <p:nvSpPr>
            <p:cNvPr id="10721" name="Google Shape;10721;p87"/>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7"/>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7"/>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7"/>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7"/>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7"/>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7"/>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7"/>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7"/>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7"/>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7"/>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7"/>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7"/>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7"/>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7"/>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7"/>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7"/>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7"/>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87"/>
          <p:cNvGrpSpPr/>
          <p:nvPr/>
        </p:nvGrpSpPr>
        <p:grpSpPr>
          <a:xfrm>
            <a:off x="1939493" y="3205285"/>
            <a:ext cx="368223" cy="355021"/>
            <a:chOff x="1939493" y="3205285"/>
            <a:chExt cx="368223" cy="355021"/>
          </a:xfrm>
        </p:grpSpPr>
        <p:sp>
          <p:nvSpPr>
            <p:cNvPr id="10740" name="Google Shape;10740;p87"/>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7"/>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7"/>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7"/>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7"/>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7"/>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7"/>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7"/>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7"/>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7"/>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7"/>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7"/>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87"/>
          <p:cNvGrpSpPr/>
          <p:nvPr/>
        </p:nvGrpSpPr>
        <p:grpSpPr>
          <a:xfrm>
            <a:off x="2476834" y="3245314"/>
            <a:ext cx="388891" cy="307320"/>
            <a:chOff x="2471434" y="3239339"/>
            <a:chExt cx="388891" cy="307320"/>
          </a:xfrm>
        </p:grpSpPr>
        <p:sp>
          <p:nvSpPr>
            <p:cNvPr id="10753" name="Google Shape;10753;p87"/>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7"/>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7"/>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7"/>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7"/>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7"/>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7"/>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87"/>
          <p:cNvGrpSpPr/>
          <p:nvPr/>
        </p:nvGrpSpPr>
        <p:grpSpPr>
          <a:xfrm>
            <a:off x="3015243" y="3208979"/>
            <a:ext cx="391301" cy="368040"/>
            <a:chOff x="3015243" y="3208979"/>
            <a:chExt cx="391301" cy="368040"/>
          </a:xfrm>
        </p:grpSpPr>
        <p:sp>
          <p:nvSpPr>
            <p:cNvPr id="10761" name="Google Shape;10761;p87"/>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7"/>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7"/>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7"/>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87"/>
          <p:cNvGrpSpPr/>
          <p:nvPr/>
        </p:nvGrpSpPr>
        <p:grpSpPr>
          <a:xfrm>
            <a:off x="3569896" y="3254349"/>
            <a:ext cx="385381" cy="277326"/>
            <a:chOff x="3569896" y="3254349"/>
            <a:chExt cx="385381" cy="277326"/>
          </a:xfrm>
        </p:grpSpPr>
        <p:sp>
          <p:nvSpPr>
            <p:cNvPr id="10766" name="Google Shape;10766;p87"/>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7"/>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7"/>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7"/>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7"/>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7"/>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7"/>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7"/>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7"/>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7"/>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7"/>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7"/>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7"/>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7"/>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7"/>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7"/>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7"/>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7"/>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7"/>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87"/>
          <p:cNvGrpSpPr/>
          <p:nvPr/>
        </p:nvGrpSpPr>
        <p:grpSpPr>
          <a:xfrm>
            <a:off x="4204810" y="3180452"/>
            <a:ext cx="210241" cy="386769"/>
            <a:chOff x="4204810" y="3180452"/>
            <a:chExt cx="210241" cy="386769"/>
          </a:xfrm>
        </p:grpSpPr>
        <p:sp>
          <p:nvSpPr>
            <p:cNvPr id="10786" name="Google Shape;10786;p87"/>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7"/>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7"/>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7"/>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7"/>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7"/>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7"/>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7"/>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7"/>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7"/>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7"/>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7"/>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87"/>
          <p:cNvGrpSpPr/>
          <p:nvPr/>
        </p:nvGrpSpPr>
        <p:grpSpPr>
          <a:xfrm>
            <a:off x="4803811" y="3180479"/>
            <a:ext cx="84584" cy="385617"/>
            <a:chOff x="4803811" y="3180479"/>
            <a:chExt cx="84584" cy="385617"/>
          </a:xfrm>
        </p:grpSpPr>
        <p:sp>
          <p:nvSpPr>
            <p:cNvPr id="10799" name="Google Shape;10799;p87"/>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7"/>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7"/>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7"/>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7"/>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7"/>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7"/>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7"/>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7"/>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87"/>
          <p:cNvGrpSpPr/>
          <p:nvPr/>
        </p:nvGrpSpPr>
        <p:grpSpPr>
          <a:xfrm>
            <a:off x="5232073" y="3214113"/>
            <a:ext cx="357824" cy="347581"/>
            <a:chOff x="5232073" y="3214113"/>
            <a:chExt cx="357824" cy="347581"/>
          </a:xfrm>
        </p:grpSpPr>
        <p:sp>
          <p:nvSpPr>
            <p:cNvPr id="10809" name="Google Shape;10809;p87"/>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7"/>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7"/>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7"/>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7"/>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7"/>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7"/>
          <p:cNvGrpSpPr/>
          <p:nvPr/>
        </p:nvGrpSpPr>
        <p:grpSpPr>
          <a:xfrm>
            <a:off x="5739863" y="3222757"/>
            <a:ext cx="385407" cy="343128"/>
            <a:chOff x="5739863" y="3222757"/>
            <a:chExt cx="385407" cy="343128"/>
          </a:xfrm>
        </p:grpSpPr>
        <p:sp>
          <p:nvSpPr>
            <p:cNvPr id="10816" name="Google Shape;10816;p87"/>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7"/>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7"/>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7"/>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7"/>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87"/>
          <p:cNvGrpSpPr/>
          <p:nvPr/>
        </p:nvGrpSpPr>
        <p:grpSpPr>
          <a:xfrm>
            <a:off x="6217870" y="3235200"/>
            <a:ext cx="455217" cy="308577"/>
            <a:chOff x="6217870" y="3235200"/>
            <a:chExt cx="455217" cy="308577"/>
          </a:xfrm>
        </p:grpSpPr>
        <p:sp>
          <p:nvSpPr>
            <p:cNvPr id="10822" name="Google Shape;10822;p87"/>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7"/>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7"/>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7"/>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7"/>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7"/>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7"/>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7"/>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7"/>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7"/>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7"/>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7"/>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7"/>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7"/>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7"/>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7"/>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7"/>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7"/>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7"/>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7"/>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7"/>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7"/>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7"/>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7"/>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7"/>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7"/>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7"/>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7"/>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7"/>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7"/>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7"/>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7"/>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7"/>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87"/>
          <p:cNvGrpSpPr/>
          <p:nvPr/>
        </p:nvGrpSpPr>
        <p:grpSpPr>
          <a:xfrm>
            <a:off x="6883746" y="3212699"/>
            <a:ext cx="331445" cy="356593"/>
            <a:chOff x="6883746" y="3212699"/>
            <a:chExt cx="331445" cy="356593"/>
          </a:xfrm>
        </p:grpSpPr>
        <p:sp>
          <p:nvSpPr>
            <p:cNvPr id="10856" name="Google Shape;10856;p87"/>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7"/>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7"/>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7"/>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7"/>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7"/>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7"/>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7"/>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7"/>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7"/>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7"/>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7"/>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7"/>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7"/>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7"/>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7"/>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87"/>
          <p:cNvGrpSpPr/>
          <p:nvPr/>
        </p:nvGrpSpPr>
        <p:grpSpPr>
          <a:xfrm>
            <a:off x="7418465" y="3218645"/>
            <a:ext cx="348053" cy="348184"/>
            <a:chOff x="7418465" y="3218645"/>
            <a:chExt cx="348053" cy="348184"/>
          </a:xfrm>
        </p:grpSpPr>
        <p:sp>
          <p:nvSpPr>
            <p:cNvPr id="10873" name="Google Shape;10873;p87"/>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7"/>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7"/>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7"/>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7"/>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7"/>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7"/>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7"/>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7"/>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7"/>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7"/>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7"/>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7"/>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87"/>
          <p:cNvGrpSpPr/>
          <p:nvPr/>
        </p:nvGrpSpPr>
        <p:grpSpPr>
          <a:xfrm>
            <a:off x="8074309" y="3200492"/>
            <a:ext cx="234209" cy="367254"/>
            <a:chOff x="8074309" y="3200492"/>
            <a:chExt cx="234209" cy="367254"/>
          </a:xfrm>
        </p:grpSpPr>
        <p:sp>
          <p:nvSpPr>
            <p:cNvPr id="10887" name="Google Shape;10887;p87"/>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7"/>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7"/>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7"/>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7"/>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7"/>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7"/>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87"/>
          <p:cNvGrpSpPr/>
          <p:nvPr/>
        </p:nvGrpSpPr>
        <p:grpSpPr>
          <a:xfrm>
            <a:off x="4117738" y="4097880"/>
            <a:ext cx="397692" cy="426402"/>
            <a:chOff x="4117738" y="4097880"/>
            <a:chExt cx="397692" cy="426402"/>
          </a:xfrm>
        </p:grpSpPr>
        <p:sp>
          <p:nvSpPr>
            <p:cNvPr id="10895" name="Google Shape;10895;p87"/>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7"/>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7"/>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7"/>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7"/>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7"/>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7"/>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7"/>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7"/>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7"/>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7"/>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7"/>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7"/>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7"/>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7"/>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7"/>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7"/>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87"/>
          <p:cNvGrpSpPr/>
          <p:nvPr/>
        </p:nvGrpSpPr>
        <p:grpSpPr>
          <a:xfrm>
            <a:off x="4664768" y="4118574"/>
            <a:ext cx="389520" cy="385328"/>
            <a:chOff x="4664768" y="4118574"/>
            <a:chExt cx="389520" cy="385328"/>
          </a:xfrm>
        </p:grpSpPr>
        <p:sp>
          <p:nvSpPr>
            <p:cNvPr id="10913" name="Google Shape;10913;p87"/>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7"/>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7"/>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7"/>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7"/>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7"/>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7"/>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87"/>
          <p:cNvGrpSpPr/>
          <p:nvPr/>
        </p:nvGrpSpPr>
        <p:grpSpPr>
          <a:xfrm>
            <a:off x="5134130" y="4136937"/>
            <a:ext cx="531261" cy="348577"/>
            <a:chOff x="5134130" y="4136937"/>
            <a:chExt cx="531261" cy="348577"/>
          </a:xfrm>
        </p:grpSpPr>
        <p:sp>
          <p:nvSpPr>
            <p:cNvPr id="10921" name="Google Shape;10921;p87"/>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7"/>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7"/>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7"/>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7"/>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7"/>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7"/>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7"/>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7"/>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7"/>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7"/>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7"/>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7"/>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7"/>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7"/>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7"/>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7"/>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7"/>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87"/>
          <p:cNvGrpSpPr/>
          <p:nvPr/>
        </p:nvGrpSpPr>
        <p:grpSpPr>
          <a:xfrm>
            <a:off x="5793012" y="4199412"/>
            <a:ext cx="444005" cy="289952"/>
            <a:chOff x="5716812" y="4199412"/>
            <a:chExt cx="444005" cy="289952"/>
          </a:xfrm>
        </p:grpSpPr>
        <p:sp>
          <p:nvSpPr>
            <p:cNvPr id="10940" name="Google Shape;10940;p87"/>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7"/>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7"/>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7"/>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7"/>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7"/>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7"/>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7"/>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7"/>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7"/>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7"/>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7"/>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7"/>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7"/>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7"/>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7"/>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7"/>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7"/>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7"/>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7"/>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87"/>
          <p:cNvGrpSpPr/>
          <p:nvPr/>
        </p:nvGrpSpPr>
        <p:grpSpPr>
          <a:xfrm>
            <a:off x="850462" y="3680227"/>
            <a:ext cx="385302" cy="355126"/>
            <a:chOff x="850462" y="3680227"/>
            <a:chExt cx="385302" cy="355126"/>
          </a:xfrm>
        </p:grpSpPr>
        <p:sp>
          <p:nvSpPr>
            <p:cNvPr id="10961" name="Google Shape;10961;p87"/>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7"/>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7"/>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7"/>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7"/>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7"/>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7"/>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7"/>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7"/>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7"/>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7"/>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7"/>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7"/>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7"/>
          <p:cNvGrpSpPr/>
          <p:nvPr/>
        </p:nvGrpSpPr>
        <p:grpSpPr>
          <a:xfrm>
            <a:off x="1374886" y="3665217"/>
            <a:ext cx="418151" cy="385197"/>
            <a:chOff x="1374886" y="3665217"/>
            <a:chExt cx="418151" cy="385197"/>
          </a:xfrm>
        </p:grpSpPr>
        <p:sp>
          <p:nvSpPr>
            <p:cNvPr id="10975" name="Google Shape;10975;p87"/>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7"/>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7"/>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7"/>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7"/>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7"/>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7"/>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7"/>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7"/>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7"/>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7"/>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7"/>
          <p:cNvGrpSpPr/>
          <p:nvPr/>
        </p:nvGrpSpPr>
        <p:grpSpPr>
          <a:xfrm>
            <a:off x="1918327" y="3665112"/>
            <a:ext cx="418151" cy="385407"/>
            <a:chOff x="1918327" y="3665112"/>
            <a:chExt cx="418151" cy="385407"/>
          </a:xfrm>
        </p:grpSpPr>
        <p:sp>
          <p:nvSpPr>
            <p:cNvPr id="10987" name="Google Shape;10987;p87"/>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7"/>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7"/>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7"/>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7"/>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7"/>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7"/>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7"/>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7"/>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7"/>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7"/>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87"/>
          <p:cNvGrpSpPr/>
          <p:nvPr/>
        </p:nvGrpSpPr>
        <p:grpSpPr>
          <a:xfrm>
            <a:off x="2461742" y="3665034"/>
            <a:ext cx="418334" cy="385381"/>
            <a:chOff x="2461742" y="3665034"/>
            <a:chExt cx="418334" cy="385381"/>
          </a:xfrm>
        </p:grpSpPr>
        <p:sp>
          <p:nvSpPr>
            <p:cNvPr id="10999" name="Google Shape;10999;p87"/>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7"/>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7"/>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7"/>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7"/>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7"/>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7"/>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7"/>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7"/>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7"/>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7"/>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7"/>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7"/>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7"/>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87"/>
          <p:cNvGrpSpPr/>
          <p:nvPr/>
        </p:nvGrpSpPr>
        <p:grpSpPr>
          <a:xfrm>
            <a:off x="3009951" y="3665139"/>
            <a:ext cx="414745" cy="385328"/>
            <a:chOff x="3009951" y="3665139"/>
            <a:chExt cx="414745" cy="385328"/>
          </a:xfrm>
        </p:grpSpPr>
        <p:sp>
          <p:nvSpPr>
            <p:cNvPr id="11014" name="Google Shape;11014;p87"/>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7"/>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7"/>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7"/>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7"/>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7"/>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87"/>
          <p:cNvGrpSpPr/>
          <p:nvPr/>
        </p:nvGrpSpPr>
        <p:grpSpPr>
          <a:xfrm>
            <a:off x="3557977" y="3685780"/>
            <a:ext cx="405368" cy="343993"/>
            <a:chOff x="3557977" y="3685780"/>
            <a:chExt cx="405368" cy="343993"/>
          </a:xfrm>
        </p:grpSpPr>
        <p:sp>
          <p:nvSpPr>
            <p:cNvPr id="11021" name="Google Shape;11021;p87"/>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7"/>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7"/>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7"/>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7"/>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7"/>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7"/>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7"/>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7"/>
          <p:cNvGrpSpPr/>
          <p:nvPr/>
        </p:nvGrpSpPr>
        <p:grpSpPr>
          <a:xfrm>
            <a:off x="4655076" y="3665112"/>
            <a:ext cx="385276" cy="385302"/>
            <a:chOff x="4655076" y="3665112"/>
            <a:chExt cx="385276" cy="385302"/>
          </a:xfrm>
        </p:grpSpPr>
        <p:sp>
          <p:nvSpPr>
            <p:cNvPr id="11030" name="Google Shape;11030;p87"/>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7"/>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7"/>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7"/>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7"/>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7"/>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7"/>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87"/>
          <p:cNvGrpSpPr/>
          <p:nvPr/>
        </p:nvGrpSpPr>
        <p:grpSpPr>
          <a:xfrm>
            <a:off x="5197967" y="3714018"/>
            <a:ext cx="386455" cy="287569"/>
            <a:chOff x="5197967" y="3714018"/>
            <a:chExt cx="386455" cy="287569"/>
          </a:xfrm>
        </p:grpSpPr>
        <p:sp>
          <p:nvSpPr>
            <p:cNvPr id="11038" name="Google Shape;11038;p87"/>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7"/>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7"/>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7"/>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7"/>
          <p:cNvGrpSpPr/>
          <p:nvPr/>
        </p:nvGrpSpPr>
        <p:grpSpPr>
          <a:xfrm>
            <a:off x="5778658" y="3703488"/>
            <a:ext cx="312140" cy="308603"/>
            <a:chOff x="5778658" y="3703488"/>
            <a:chExt cx="312140" cy="308603"/>
          </a:xfrm>
        </p:grpSpPr>
        <p:sp>
          <p:nvSpPr>
            <p:cNvPr id="11043" name="Google Shape;11043;p87"/>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7"/>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7"/>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7"/>
          <p:cNvGrpSpPr/>
          <p:nvPr/>
        </p:nvGrpSpPr>
        <p:grpSpPr>
          <a:xfrm>
            <a:off x="6282597" y="3679546"/>
            <a:ext cx="391406" cy="356514"/>
            <a:chOff x="6282597" y="3679546"/>
            <a:chExt cx="391406" cy="356514"/>
          </a:xfrm>
        </p:grpSpPr>
        <p:sp>
          <p:nvSpPr>
            <p:cNvPr id="11047" name="Google Shape;11047;p87"/>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7"/>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7"/>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7"/>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7"/>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7"/>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7"/>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7"/>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7"/>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7"/>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7"/>
          <p:cNvGrpSpPr/>
          <p:nvPr/>
        </p:nvGrpSpPr>
        <p:grpSpPr>
          <a:xfrm>
            <a:off x="6829077" y="3723030"/>
            <a:ext cx="385302" cy="269494"/>
            <a:chOff x="6829077" y="3723030"/>
            <a:chExt cx="385302" cy="269494"/>
          </a:xfrm>
        </p:grpSpPr>
        <p:sp>
          <p:nvSpPr>
            <p:cNvPr id="11058" name="Google Shape;11058;p87"/>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7"/>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7"/>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7"/>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7"/>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7"/>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7"/>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7"/>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7"/>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7"/>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7"/>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7"/>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7"/>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7"/>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7"/>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87"/>
          <p:cNvGrpSpPr/>
          <p:nvPr/>
        </p:nvGrpSpPr>
        <p:grpSpPr>
          <a:xfrm>
            <a:off x="7358871" y="3665165"/>
            <a:ext cx="414483" cy="385381"/>
            <a:chOff x="7358871" y="3665165"/>
            <a:chExt cx="414483" cy="385381"/>
          </a:xfrm>
        </p:grpSpPr>
        <p:sp>
          <p:nvSpPr>
            <p:cNvPr id="11074" name="Google Shape;11074;p87"/>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7"/>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7"/>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7"/>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7"/>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7"/>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7"/>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7"/>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7"/>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7"/>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7"/>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7"/>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7"/>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7"/>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7"/>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87"/>
          <p:cNvGrpSpPr/>
          <p:nvPr/>
        </p:nvGrpSpPr>
        <p:grpSpPr>
          <a:xfrm>
            <a:off x="4102650" y="3665322"/>
            <a:ext cx="408459" cy="384752"/>
            <a:chOff x="4102650" y="3665322"/>
            <a:chExt cx="408459" cy="384752"/>
          </a:xfrm>
        </p:grpSpPr>
        <p:sp>
          <p:nvSpPr>
            <p:cNvPr id="11090" name="Google Shape;11090;p87"/>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7"/>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7"/>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7"/>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7"/>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7"/>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87"/>
          <p:cNvGrpSpPr/>
          <p:nvPr/>
        </p:nvGrpSpPr>
        <p:grpSpPr>
          <a:xfrm>
            <a:off x="6397489" y="4118522"/>
            <a:ext cx="170346" cy="385381"/>
            <a:chOff x="6397489" y="4118522"/>
            <a:chExt cx="170346" cy="385381"/>
          </a:xfrm>
        </p:grpSpPr>
        <p:sp>
          <p:nvSpPr>
            <p:cNvPr id="11097" name="Google Shape;11097;p87"/>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7"/>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7"/>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7"/>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7"/>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7"/>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7"/>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7"/>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7"/>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7"/>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7"/>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87"/>
          <p:cNvGrpSpPr/>
          <p:nvPr/>
        </p:nvGrpSpPr>
        <p:grpSpPr>
          <a:xfrm>
            <a:off x="7909569" y="3720882"/>
            <a:ext cx="398426" cy="273974"/>
            <a:chOff x="7909569" y="3720882"/>
            <a:chExt cx="398426" cy="273974"/>
          </a:xfrm>
        </p:grpSpPr>
        <p:sp>
          <p:nvSpPr>
            <p:cNvPr id="11109" name="Google Shape;11109;p87"/>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7"/>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7"/>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7"/>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7"/>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7"/>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7"/>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7"/>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7"/>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7"/>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7"/>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7"/>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7"/>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7"/>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7"/>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7"/>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7"/>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7"/>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7"/>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87"/>
          <p:cNvGrpSpPr/>
          <p:nvPr/>
        </p:nvGrpSpPr>
        <p:grpSpPr>
          <a:xfrm>
            <a:off x="6910596" y="4118967"/>
            <a:ext cx="227032" cy="384490"/>
            <a:chOff x="6910596" y="4118967"/>
            <a:chExt cx="227032" cy="384490"/>
          </a:xfrm>
        </p:grpSpPr>
        <p:sp>
          <p:nvSpPr>
            <p:cNvPr id="11129" name="Google Shape;11129;p87"/>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7"/>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7"/>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7"/>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7"/>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7"/>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7"/>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7"/>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7"/>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7"/>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7"/>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7"/>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87"/>
          <p:cNvGrpSpPr/>
          <p:nvPr/>
        </p:nvGrpSpPr>
        <p:grpSpPr>
          <a:xfrm>
            <a:off x="7372702" y="4132876"/>
            <a:ext cx="385459" cy="356671"/>
            <a:chOff x="7372702" y="4132876"/>
            <a:chExt cx="385459" cy="356671"/>
          </a:xfrm>
        </p:grpSpPr>
        <p:sp>
          <p:nvSpPr>
            <p:cNvPr id="11142" name="Google Shape;11142;p87"/>
            <p:cNvSpPr/>
            <p:nvPr/>
          </p:nvSpPr>
          <p:spPr>
            <a:xfrm>
              <a:off x="7378360" y="4271762"/>
              <a:ext cx="221374" cy="212258"/>
            </a:xfrm>
            <a:custGeom>
              <a:avLst/>
              <a:gdLst/>
              <a:ahLst/>
              <a:cxnLst/>
              <a:rect l="l" t="t" r="r" b="b"/>
              <a:pathLst>
                <a:path w="8451" h="8103" extrusionOk="0">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7"/>
            <p:cNvSpPr/>
            <p:nvPr/>
          </p:nvSpPr>
          <p:spPr>
            <a:xfrm>
              <a:off x="7527724" y="4271762"/>
              <a:ext cx="72010" cy="173175"/>
            </a:xfrm>
            <a:custGeom>
              <a:avLst/>
              <a:gdLst/>
              <a:ahLst/>
              <a:cxnLst/>
              <a:rect l="l" t="t" r="r" b="b"/>
              <a:pathLst>
                <a:path w="2749" h="6611" extrusionOk="0">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7"/>
            <p:cNvSpPr/>
            <p:nvPr/>
          </p:nvSpPr>
          <p:spPr>
            <a:xfrm>
              <a:off x="7425826" y="4138535"/>
              <a:ext cx="326704" cy="270909"/>
            </a:xfrm>
            <a:custGeom>
              <a:avLst/>
              <a:gdLst/>
              <a:ahLst/>
              <a:cxnLst/>
              <a:rect l="l" t="t" r="r" b="b"/>
              <a:pathLst>
                <a:path w="12472" h="10342" extrusionOk="0">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7"/>
            <p:cNvSpPr/>
            <p:nvPr/>
          </p:nvSpPr>
          <p:spPr>
            <a:xfrm>
              <a:off x="7681672" y="4138535"/>
              <a:ext cx="70857" cy="207674"/>
            </a:xfrm>
            <a:custGeom>
              <a:avLst/>
              <a:gdLst/>
              <a:ahLst/>
              <a:cxnLst/>
              <a:rect l="l" t="t" r="r" b="b"/>
              <a:pathLst>
                <a:path w="2705" h="7928" extrusionOk="0">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7"/>
            <p:cNvSpPr/>
            <p:nvPr/>
          </p:nvSpPr>
          <p:spPr>
            <a:xfrm>
              <a:off x="7503573" y="4220132"/>
              <a:ext cx="27033" cy="27059"/>
            </a:xfrm>
            <a:custGeom>
              <a:avLst/>
              <a:gdLst/>
              <a:ahLst/>
              <a:cxnLst/>
              <a:rect l="l" t="t" r="r" b="b"/>
              <a:pathLst>
                <a:path w="1032" h="1033" extrusionOk="0">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7"/>
            <p:cNvSpPr/>
            <p:nvPr/>
          </p:nvSpPr>
          <p:spPr>
            <a:xfrm>
              <a:off x="7570998" y="4220132"/>
              <a:ext cx="27112" cy="27059"/>
            </a:xfrm>
            <a:custGeom>
              <a:avLst/>
              <a:gdLst/>
              <a:ahLst/>
              <a:cxnLst/>
              <a:rect l="l" t="t" r="r" b="b"/>
              <a:pathLst>
                <a:path w="1035" h="1033" extrusionOk="0">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7"/>
            <p:cNvSpPr/>
            <p:nvPr/>
          </p:nvSpPr>
          <p:spPr>
            <a:xfrm>
              <a:off x="7638398" y="4220132"/>
              <a:ext cx="27138" cy="27059"/>
            </a:xfrm>
            <a:custGeom>
              <a:avLst/>
              <a:gdLst/>
              <a:ahLst/>
              <a:cxnLst/>
              <a:rect l="l" t="t" r="r" b="b"/>
              <a:pathLst>
                <a:path w="1036" h="1033" extrusionOk="0">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7"/>
            <p:cNvSpPr/>
            <p:nvPr/>
          </p:nvSpPr>
          <p:spPr>
            <a:xfrm>
              <a:off x="7372702" y="4212247"/>
              <a:ext cx="385197" cy="277300"/>
            </a:xfrm>
            <a:custGeom>
              <a:avLst/>
              <a:gdLst/>
              <a:ahLst/>
              <a:cxnLst/>
              <a:rect l="l" t="t" r="r" b="b"/>
              <a:pathLst>
                <a:path w="14705" h="10586" extrusionOk="0">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7"/>
            <p:cNvSpPr/>
            <p:nvPr/>
          </p:nvSpPr>
          <p:spPr>
            <a:xfrm>
              <a:off x="7372781" y="4132876"/>
              <a:ext cx="385381" cy="231983"/>
            </a:xfrm>
            <a:custGeom>
              <a:avLst/>
              <a:gdLst/>
              <a:ahLst/>
              <a:cxnLst/>
              <a:rect l="l" t="t" r="r" b="b"/>
              <a:pathLst>
                <a:path w="14712" h="8856" extrusionOk="0">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7"/>
            <p:cNvSpPr/>
            <p:nvPr/>
          </p:nvSpPr>
          <p:spPr>
            <a:xfrm>
              <a:off x="7497914" y="4214474"/>
              <a:ext cx="44820" cy="38428"/>
            </a:xfrm>
            <a:custGeom>
              <a:avLst/>
              <a:gdLst/>
              <a:ahLst/>
              <a:cxnLst/>
              <a:rect l="l" t="t" r="r" b="b"/>
              <a:pathLst>
                <a:path w="1711" h="1467" extrusionOk="0">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7"/>
            <p:cNvSpPr/>
            <p:nvPr/>
          </p:nvSpPr>
          <p:spPr>
            <a:xfrm>
              <a:off x="7565340" y="4214422"/>
              <a:ext cx="44820" cy="38428"/>
            </a:xfrm>
            <a:custGeom>
              <a:avLst/>
              <a:gdLst/>
              <a:ahLst/>
              <a:cxnLst/>
              <a:rect l="l" t="t" r="r" b="b"/>
              <a:pathLst>
                <a:path w="1711" h="1467" extrusionOk="0">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7"/>
            <p:cNvSpPr/>
            <p:nvPr/>
          </p:nvSpPr>
          <p:spPr>
            <a:xfrm>
              <a:off x="7632740" y="4214422"/>
              <a:ext cx="44924" cy="38428"/>
            </a:xfrm>
            <a:custGeom>
              <a:avLst/>
              <a:gdLst/>
              <a:ahLst/>
              <a:cxnLst/>
              <a:rect l="l" t="t" r="r" b="b"/>
              <a:pathLst>
                <a:path w="1715" h="1467" extrusionOk="0">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4" name="Google Shape;11154;p87"/>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Flaticon’s extension</a:t>
            </a:r>
            <a:r>
              <a:rPr lang="en" sz="1100">
                <a:solidFill>
                  <a:srgbClr val="FFFFFF"/>
                </a:solidFill>
              </a:rPr>
              <a:t>, allowing you to customize and add even more icons.</a:t>
            </a:r>
            <a:r>
              <a:rPr lang="en" sz="1100">
                <a:solidFill>
                  <a:srgbClr val="435D74"/>
                </a:solidFill>
              </a:rPr>
              <a:t/>
            </a:r>
            <a:br>
              <a:rPr lang="en" sz="1100">
                <a:solidFill>
                  <a:srgbClr val="435D74"/>
                </a:solidFill>
              </a:rPr>
            </a:br>
            <a:endParaRPr sz="1100">
              <a:solidFill>
                <a:srgbClr val="435D74"/>
              </a:solidFill>
            </a:endParaRPr>
          </a:p>
        </p:txBody>
      </p:sp>
      <p:sp>
        <p:nvSpPr>
          <p:cNvPr id="11155" name="Google Shape;11155;p8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159"/>
        <p:cNvGrpSpPr/>
        <p:nvPr/>
      </p:nvGrpSpPr>
      <p:grpSpPr>
        <a:xfrm>
          <a:off x="0" y="0"/>
          <a:ext cx="0" cy="0"/>
          <a:chOff x="0" y="0"/>
          <a:chExt cx="0" cy="0"/>
        </a:xfrm>
      </p:grpSpPr>
      <p:grpSp>
        <p:nvGrpSpPr>
          <p:cNvPr id="11160" name="Google Shape;11160;p88"/>
          <p:cNvGrpSpPr/>
          <p:nvPr/>
        </p:nvGrpSpPr>
        <p:grpSpPr>
          <a:xfrm>
            <a:off x="3045189" y="1771948"/>
            <a:ext cx="389401" cy="374453"/>
            <a:chOff x="3045189" y="1977348"/>
            <a:chExt cx="389401" cy="374453"/>
          </a:xfrm>
        </p:grpSpPr>
        <p:sp>
          <p:nvSpPr>
            <p:cNvPr id="11161" name="Google Shape;11161;p88"/>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8"/>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8"/>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8"/>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8"/>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8"/>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8"/>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8"/>
          <p:cNvGrpSpPr/>
          <p:nvPr/>
        </p:nvGrpSpPr>
        <p:grpSpPr>
          <a:xfrm>
            <a:off x="3028591" y="2238398"/>
            <a:ext cx="431158" cy="349817"/>
            <a:chOff x="3028591" y="2443798"/>
            <a:chExt cx="431158" cy="349817"/>
          </a:xfrm>
        </p:grpSpPr>
        <p:sp>
          <p:nvSpPr>
            <p:cNvPr id="11169" name="Google Shape;11169;p88"/>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8"/>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8"/>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8"/>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8"/>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8"/>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8"/>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8"/>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8"/>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8"/>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8"/>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8"/>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8"/>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88"/>
          <p:cNvGrpSpPr/>
          <p:nvPr/>
        </p:nvGrpSpPr>
        <p:grpSpPr>
          <a:xfrm>
            <a:off x="3966333" y="1778075"/>
            <a:ext cx="331805" cy="377961"/>
            <a:chOff x="3966333" y="1983475"/>
            <a:chExt cx="331805" cy="377961"/>
          </a:xfrm>
        </p:grpSpPr>
        <p:sp>
          <p:nvSpPr>
            <p:cNvPr id="11183" name="Google Shape;11183;p88"/>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8"/>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8"/>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8"/>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8"/>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8"/>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8"/>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8"/>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8"/>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8"/>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8"/>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8"/>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8"/>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88"/>
          <p:cNvGrpSpPr/>
          <p:nvPr/>
        </p:nvGrpSpPr>
        <p:grpSpPr>
          <a:xfrm>
            <a:off x="3085690" y="2689322"/>
            <a:ext cx="316333" cy="382699"/>
            <a:chOff x="3085690" y="2894722"/>
            <a:chExt cx="316333" cy="382699"/>
          </a:xfrm>
        </p:grpSpPr>
        <p:sp>
          <p:nvSpPr>
            <p:cNvPr id="11197" name="Google Shape;11197;p88"/>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8"/>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8"/>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8"/>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8"/>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8"/>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8"/>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8"/>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8"/>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8"/>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8"/>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8"/>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8"/>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8"/>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8"/>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8"/>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8"/>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8"/>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8"/>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8"/>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8"/>
          <p:cNvGrpSpPr/>
          <p:nvPr/>
        </p:nvGrpSpPr>
        <p:grpSpPr>
          <a:xfrm>
            <a:off x="1736294" y="1326077"/>
            <a:ext cx="336465" cy="336439"/>
            <a:chOff x="1736294" y="1531477"/>
            <a:chExt cx="336465" cy="336439"/>
          </a:xfrm>
        </p:grpSpPr>
        <p:sp>
          <p:nvSpPr>
            <p:cNvPr id="11218" name="Google Shape;11218;p88"/>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8"/>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8"/>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8"/>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8"/>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88"/>
          <p:cNvGrpSpPr/>
          <p:nvPr/>
        </p:nvGrpSpPr>
        <p:grpSpPr>
          <a:xfrm>
            <a:off x="2807344" y="4089585"/>
            <a:ext cx="344764" cy="353692"/>
            <a:chOff x="2807344" y="4294985"/>
            <a:chExt cx="344764" cy="353692"/>
          </a:xfrm>
        </p:grpSpPr>
        <p:sp>
          <p:nvSpPr>
            <p:cNvPr id="11224" name="Google Shape;11224;p88"/>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8"/>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8"/>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8"/>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8"/>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8"/>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8"/>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8"/>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8"/>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8"/>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8"/>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8"/>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8"/>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8"/>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8"/>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8"/>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8"/>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8"/>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8"/>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8"/>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8"/>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8"/>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88"/>
          <p:cNvGrpSpPr/>
          <p:nvPr/>
        </p:nvGrpSpPr>
        <p:grpSpPr>
          <a:xfrm>
            <a:off x="3966830" y="2244602"/>
            <a:ext cx="314945" cy="331753"/>
            <a:chOff x="3966830" y="2450002"/>
            <a:chExt cx="314945" cy="331753"/>
          </a:xfrm>
        </p:grpSpPr>
        <p:sp>
          <p:nvSpPr>
            <p:cNvPr id="11247" name="Google Shape;11247;p88"/>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8"/>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8"/>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8"/>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8"/>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8"/>
          <p:cNvGrpSpPr/>
          <p:nvPr/>
        </p:nvGrpSpPr>
        <p:grpSpPr>
          <a:xfrm>
            <a:off x="1774648" y="1771530"/>
            <a:ext cx="298373" cy="390920"/>
            <a:chOff x="1774648" y="1976930"/>
            <a:chExt cx="298373" cy="390920"/>
          </a:xfrm>
        </p:grpSpPr>
        <p:sp>
          <p:nvSpPr>
            <p:cNvPr id="11253" name="Google Shape;11253;p88"/>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8"/>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8"/>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8"/>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8"/>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8"/>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8"/>
          <p:cNvGrpSpPr/>
          <p:nvPr/>
        </p:nvGrpSpPr>
        <p:grpSpPr>
          <a:xfrm>
            <a:off x="855285" y="2220909"/>
            <a:ext cx="374950" cy="386129"/>
            <a:chOff x="855285" y="2426309"/>
            <a:chExt cx="374950" cy="386129"/>
          </a:xfrm>
        </p:grpSpPr>
        <p:sp>
          <p:nvSpPr>
            <p:cNvPr id="11260" name="Google Shape;11260;p88"/>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8"/>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8"/>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8"/>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8"/>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8"/>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8"/>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8"/>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8"/>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8"/>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8"/>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8"/>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8"/>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8"/>
          <p:cNvGrpSpPr/>
          <p:nvPr/>
        </p:nvGrpSpPr>
        <p:grpSpPr>
          <a:xfrm>
            <a:off x="1300502" y="2236748"/>
            <a:ext cx="364504" cy="370290"/>
            <a:chOff x="1300502" y="2442148"/>
            <a:chExt cx="364504" cy="370290"/>
          </a:xfrm>
        </p:grpSpPr>
        <p:sp>
          <p:nvSpPr>
            <p:cNvPr id="11274" name="Google Shape;11274;p88"/>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8"/>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8"/>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8"/>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8"/>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8"/>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8"/>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8"/>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8"/>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8"/>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8"/>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8"/>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8"/>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8"/>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8"/>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8"/>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8"/>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8"/>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8"/>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88"/>
          <p:cNvGrpSpPr/>
          <p:nvPr/>
        </p:nvGrpSpPr>
        <p:grpSpPr>
          <a:xfrm>
            <a:off x="1757683" y="2233371"/>
            <a:ext cx="330680" cy="356441"/>
            <a:chOff x="1757683" y="2438771"/>
            <a:chExt cx="330680" cy="356441"/>
          </a:xfrm>
        </p:grpSpPr>
        <p:sp>
          <p:nvSpPr>
            <p:cNvPr id="11294" name="Google Shape;11294;p88"/>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8"/>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8"/>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8"/>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8"/>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8"/>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8"/>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8"/>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8"/>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8"/>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88"/>
          <p:cNvGrpSpPr/>
          <p:nvPr/>
        </p:nvGrpSpPr>
        <p:grpSpPr>
          <a:xfrm>
            <a:off x="3943687" y="3619707"/>
            <a:ext cx="367908" cy="354477"/>
            <a:chOff x="3943687" y="3825107"/>
            <a:chExt cx="367908" cy="354477"/>
          </a:xfrm>
        </p:grpSpPr>
        <p:sp>
          <p:nvSpPr>
            <p:cNvPr id="11305" name="Google Shape;11305;p88"/>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8"/>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8"/>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8"/>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8"/>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8"/>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8"/>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8"/>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8"/>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8"/>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8"/>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8"/>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88"/>
          <p:cNvGrpSpPr/>
          <p:nvPr/>
        </p:nvGrpSpPr>
        <p:grpSpPr>
          <a:xfrm>
            <a:off x="2195360" y="1771530"/>
            <a:ext cx="340235" cy="390763"/>
            <a:chOff x="2195360" y="1976930"/>
            <a:chExt cx="340235" cy="390763"/>
          </a:xfrm>
        </p:grpSpPr>
        <p:sp>
          <p:nvSpPr>
            <p:cNvPr id="11318" name="Google Shape;11318;p88"/>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8"/>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8"/>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8"/>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8"/>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8"/>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8"/>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8"/>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8"/>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8"/>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8"/>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88"/>
          <p:cNvGrpSpPr/>
          <p:nvPr/>
        </p:nvGrpSpPr>
        <p:grpSpPr>
          <a:xfrm>
            <a:off x="2567509" y="1796819"/>
            <a:ext cx="432179" cy="332172"/>
            <a:chOff x="2567509" y="2002219"/>
            <a:chExt cx="432179" cy="332172"/>
          </a:xfrm>
        </p:grpSpPr>
        <p:sp>
          <p:nvSpPr>
            <p:cNvPr id="11330" name="Google Shape;11330;p88"/>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8"/>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8"/>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8"/>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8"/>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8"/>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8"/>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8"/>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8"/>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8"/>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8"/>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8"/>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88"/>
          <p:cNvGrpSpPr/>
          <p:nvPr/>
        </p:nvGrpSpPr>
        <p:grpSpPr>
          <a:xfrm>
            <a:off x="1323907" y="3154488"/>
            <a:ext cx="281854" cy="359242"/>
            <a:chOff x="1323907" y="3359888"/>
            <a:chExt cx="281854" cy="359242"/>
          </a:xfrm>
        </p:grpSpPr>
        <p:sp>
          <p:nvSpPr>
            <p:cNvPr id="11343" name="Google Shape;11343;p88"/>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8"/>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8"/>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8"/>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8"/>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8"/>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8"/>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8"/>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8"/>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8"/>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8"/>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8"/>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8"/>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8"/>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8"/>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8"/>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8"/>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8"/>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8"/>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8"/>
          <p:cNvGrpSpPr/>
          <p:nvPr/>
        </p:nvGrpSpPr>
        <p:grpSpPr>
          <a:xfrm>
            <a:off x="2184548" y="3654055"/>
            <a:ext cx="354948" cy="286776"/>
            <a:chOff x="2184548" y="3859455"/>
            <a:chExt cx="354948" cy="286776"/>
          </a:xfrm>
        </p:grpSpPr>
        <p:sp>
          <p:nvSpPr>
            <p:cNvPr id="11363" name="Google Shape;11363;p88"/>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8"/>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8"/>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8"/>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8"/>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8"/>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8"/>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8"/>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8"/>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8"/>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8"/>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8"/>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8"/>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8"/>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8"/>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8"/>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8"/>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8"/>
          <p:cNvGrpSpPr/>
          <p:nvPr/>
        </p:nvGrpSpPr>
        <p:grpSpPr>
          <a:xfrm>
            <a:off x="3140511" y="3634708"/>
            <a:ext cx="216823" cy="334162"/>
            <a:chOff x="3140511" y="3840108"/>
            <a:chExt cx="216823" cy="334162"/>
          </a:xfrm>
        </p:grpSpPr>
        <p:sp>
          <p:nvSpPr>
            <p:cNvPr id="11381" name="Google Shape;11381;p88"/>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8"/>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8"/>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8"/>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8"/>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8"/>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8"/>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8"/>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8"/>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88"/>
          <p:cNvGrpSpPr/>
          <p:nvPr/>
        </p:nvGrpSpPr>
        <p:grpSpPr>
          <a:xfrm>
            <a:off x="883193" y="3157394"/>
            <a:ext cx="275099" cy="363876"/>
            <a:chOff x="883193" y="3362794"/>
            <a:chExt cx="275099" cy="363876"/>
          </a:xfrm>
        </p:grpSpPr>
        <p:sp>
          <p:nvSpPr>
            <p:cNvPr id="11391" name="Google Shape;11391;p88"/>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8"/>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8"/>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8"/>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8"/>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8"/>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8"/>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8"/>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8"/>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8"/>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8"/>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8"/>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8"/>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8"/>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8"/>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8"/>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8"/>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8"/>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8"/>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8"/>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8"/>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8"/>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8"/>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8"/>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8"/>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8"/>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88"/>
          <p:cNvGrpSpPr/>
          <p:nvPr/>
        </p:nvGrpSpPr>
        <p:grpSpPr>
          <a:xfrm>
            <a:off x="2633404" y="2691364"/>
            <a:ext cx="368798" cy="365420"/>
            <a:chOff x="2633404" y="2896764"/>
            <a:chExt cx="368798" cy="365420"/>
          </a:xfrm>
        </p:grpSpPr>
        <p:sp>
          <p:nvSpPr>
            <p:cNvPr id="11418" name="Google Shape;11418;p88"/>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8"/>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8"/>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8"/>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8"/>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8"/>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8"/>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8"/>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8"/>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8"/>
          <p:cNvGrpSpPr/>
          <p:nvPr/>
        </p:nvGrpSpPr>
        <p:grpSpPr>
          <a:xfrm>
            <a:off x="2593035" y="1333355"/>
            <a:ext cx="382621" cy="308688"/>
            <a:chOff x="2593035" y="1538755"/>
            <a:chExt cx="382621" cy="308688"/>
          </a:xfrm>
        </p:grpSpPr>
        <p:sp>
          <p:nvSpPr>
            <p:cNvPr id="11430" name="Google Shape;11430;p88"/>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8"/>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8"/>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8"/>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8"/>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8"/>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8"/>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8"/>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88"/>
          <p:cNvGrpSpPr/>
          <p:nvPr/>
        </p:nvGrpSpPr>
        <p:grpSpPr>
          <a:xfrm>
            <a:off x="3011234" y="1346681"/>
            <a:ext cx="429012" cy="329292"/>
            <a:chOff x="3011234" y="1552081"/>
            <a:chExt cx="429012" cy="329292"/>
          </a:xfrm>
        </p:grpSpPr>
        <p:sp>
          <p:nvSpPr>
            <p:cNvPr id="11439" name="Google Shape;11439;p88"/>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8"/>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8"/>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8"/>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8"/>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8"/>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8"/>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8"/>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8"/>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8"/>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8"/>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8"/>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8"/>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8"/>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8"/>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8"/>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8"/>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8"/>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88"/>
          <p:cNvGrpSpPr/>
          <p:nvPr/>
        </p:nvGrpSpPr>
        <p:grpSpPr>
          <a:xfrm>
            <a:off x="3500721" y="1788259"/>
            <a:ext cx="381626" cy="360237"/>
            <a:chOff x="3500721" y="1993659"/>
            <a:chExt cx="381626" cy="360237"/>
          </a:xfrm>
        </p:grpSpPr>
        <p:sp>
          <p:nvSpPr>
            <p:cNvPr id="11458" name="Google Shape;11458;p88"/>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8"/>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8"/>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8"/>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8"/>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8"/>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8"/>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8"/>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8"/>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8"/>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8"/>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8"/>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8"/>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8"/>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8"/>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8"/>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8"/>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8"/>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8"/>
          <p:cNvGrpSpPr/>
          <p:nvPr/>
        </p:nvGrpSpPr>
        <p:grpSpPr>
          <a:xfrm>
            <a:off x="3479228" y="1305526"/>
            <a:ext cx="373798" cy="370368"/>
            <a:chOff x="3479228" y="1510926"/>
            <a:chExt cx="373798" cy="370368"/>
          </a:xfrm>
        </p:grpSpPr>
        <p:sp>
          <p:nvSpPr>
            <p:cNvPr id="11477" name="Google Shape;11477;p88"/>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8"/>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8"/>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8"/>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8"/>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8"/>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8"/>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8"/>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8"/>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88"/>
          <p:cNvGrpSpPr/>
          <p:nvPr/>
        </p:nvGrpSpPr>
        <p:grpSpPr>
          <a:xfrm>
            <a:off x="862432" y="2691809"/>
            <a:ext cx="339240" cy="378196"/>
            <a:chOff x="862432" y="2897209"/>
            <a:chExt cx="339240" cy="378196"/>
          </a:xfrm>
        </p:grpSpPr>
        <p:sp>
          <p:nvSpPr>
            <p:cNvPr id="11487" name="Google Shape;11487;p88"/>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8"/>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8"/>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8"/>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8"/>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8"/>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8"/>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8"/>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88"/>
          <p:cNvGrpSpPr/>
          <p:nvPr/>
        </p:nvGrpSpPr>
        <p:grpSpPr>
          <a:xfrm>
            <a:off x="850625" y="1321417"/>
            <a:ext cx="346021" cy="345131"/>
            <a:chOff x="850625" y="1526817"/>
            <a:chExt cx="346021" cy="345131"/>
          </a:xfrm>
        </p:grpSpPr>
        <p:sp>
          <p:nvSpPr>
            <p:cNvPr id="11496" name="Google Shape;11496;p88"/>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8"/>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8"/>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8"/>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8"/>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8"/>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8"/>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8"/>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8"/>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8"/>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8"/>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8"/>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8"/>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8"/>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8"/>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8"/>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8"/>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8"/>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8"/>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8"/>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88"/>
          <p:cNvGrpSpPr/>
          <p:nvPr/>
        </p:nvGrpSpPr>
        <p:grpSpPr>
          <a:xfrm>
            <a:off x="3046943" y="3162447"/>
            <a:ext cx="379479" cy="370395"/>
            <a:chOff x="3046943" y="3367847"/>
            <a:chExt cx="379479" cy="370395"/>
          </a:xfrm>
        </p:grpSpPr>
        <p:sp>
          <p:nvSpPr>
            <p:cNvPr id="11517" name="Google Shape;11517;p88"/>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8"/>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8"/>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8"/>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8"/>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8"/>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8"/>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88"/>
          <p:cNvGrpSpPr/>
          <p:nvPr/>
        </p:nvGrpSpPr>
        <p:grpSpPr>
          <a:xfrm>
            <a:off x="1289506" y="1778258"/>
            <a:ext cx="391103" cy="377777"/>
            <a:chOff x="1289506" y="1983658"/>
            <a:chExt cx="391103" cy="377777"/>
          </a:xfrm>
        </p:grpSpPr>
        <p:sp>
          <p:nvSpPr>
            <p:cNvPr id="11525" name="Google Shape;11525;p88"/>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8"/>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8"/>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8"/>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8"/>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8"/>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8"/>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8"/>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88"/>
          <p:cNvGrpSpPr/>
          <p:nvPr/>
        </p:nvGrpSpPr>
        <p:grpSpPr>
          <a:xfrm>
            <a:off x="1287935" y="1305578"/>
            <a:ext cx="350288" cy="362357"/>
            <a:chOff x="1287935" y="1510978"/>
            <a:chExt cx="350288" cy="362357"/>
          </a:xfrm>
        </p:grpSpPr>
        <p:sp>
          <p:nvSpPr>
            <p:cNvPr id="11534" name="Google Shape;11534;p88"/>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8"/>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8"/>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8"/>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8"/>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8"/>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8"/>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8"/>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8"/>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8"/>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8"/>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8"/>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8"/>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8"/>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8"/>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8"/>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8"/>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8"/>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8"/>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88"/>
          <p:cNvGrpSpPr/>
          <p:nvPr/>
        </p:nvGrpSpPr>
        <p:grpSpPr>
          <a:xfrm>
            <a:off x="2477973" y="4084559"/>
            <a:ext cx="210042" cy="361991"/>
            <a:chOff x="2477973" y="4289959"/>
            <a:chExt cx="210042" cy="361991"/>
          </a:xfrm>
        </p:grpSpPr>
        <p:sp>
          <p:nvSpPr>
            <p:cNvPr id="11554" name="Google Shape;11554;p88"/>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8"/>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8"/>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8"/>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8"/>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8"/>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88"/>
          <p:cNvGrpSpPr/>
          <p:nvPr/>
        </p:nvGrpSpPr>
        <p:grpSpPr>
          <a:xfrm>
            <a:off x="3518969" y="2704349"/>
            <a:ext cx="347827" cy="345602"/>
            <a:chOff x="3518969" y="2909749"/>
            <a:chExt cx="347827" cy="345602"/>
          </a:xfrm>
        </p:grpSpPr>
        <p:sp>
          <p:nvSpPr>
            <p:cNvPr id="11561" name="Google Shape;11561;p88"/>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8"/>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8"/>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8"/>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8"/>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8"/>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8"/>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8"/>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8"/>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8"/>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8"/>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8"/>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8"/>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88"/>
          <p:cNvGrpSpPr/>
          <p:nvPr/>
        </p:nvGrpSpPr>
        <p:grpSpPr>
          <a:xfrm>
            <a:off x="2137005" y="1317856"/>
            <a:ext cx="415817" cy="355734"/>
            <a:chOff x="2137005" y="1523256"/>
            <a:chExt cx="415817" cy="355734"/>
          </a:xfrm>
        </p:grpSpPr>
        <p:sp>
          <p:nvSpPr>
            <p:cNvPr id="11575" name="Google Shape;11575;p88"/>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8"/>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8"/>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8"/>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8"/>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8"/>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8"/>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8"/>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8"/>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8"/>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88"/>
          <p:cNvGrpSpPr/>
          <p:nvPr/>
        </p:nvGrpSpPr>
        <p:grpSpPr>
          <a:xfrm>
            <a:off x="1713413" y="3154148"/>
            <a:ext cx="397700" cy="389637"/>
            <a:chOff x="1713413" y="3359548"/>
            <a:chExt cx="397700" cy="389637"/>
          </a:xfrm>
        </p:grpSpPr>
        <p:sp>
          <p:nvSpPr>
            <p:cNvPr id="11586" name="Google Shape;11586;p88"/>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8"/>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8"/>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8"/>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8"/>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8"/>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8"/>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8"/>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8"/>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8"/>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8"/>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8"/>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8"/>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8"/>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8"/>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8"/>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8"/>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8"/>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8"/>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8"/>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88"/>
          <p:cNvGrpSpPr/>
          <p:nvPr/>
        </p:nvGrpSpPr>
        <p:grpSpPr>
          <a:xfrm>
            <a:off x="1976129" y="4078773"/>
            <a:ext cx="401496" cy="371154"/>
            <a:chOff x="1976129" y="4284173"/>
            <a:chExt cx="401496" cy="371154"/>
          </a:xfrm>
        </p:grpSpPr>
        <p:sp>
          <p:nvSpPr>
            <p:cNvPr id="11607" name="Google Shape;11607;p88"/>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8"/>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8"/>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8"/>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8"/>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8"/>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8"/>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8"/>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8"/>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8"/>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8"/>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8"/>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8"/>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8"/>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8"/>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2" name="Google Shape;11622;p88"/>
          <p:cNvGrpSpPr/>
          <p:nvPr/>
        </p:nvGrpSpPr>
        <p:grpSpPr>
          <a:xfrm>
            <a:off x="1830123" y="2699584"/>
            <a:ext cx="184412" cy="367541"/>
            <a:chOff x="1830123" y="2904984"/>
            <a:chExt cx="184412" cy="367541"/>
          </a:xfrm>
        </p:grpSpPr>
        <p:sp>
          <p:nvSpPr>
            <p:cNvPr id="11623" name="Google Shape;11623;p88"/>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8"/>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8"/>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8"/>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8"/>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88"/>
          <p:cNvGrpSpPr/>
          <p:nvPr/>
        </p:nvGrpSpPr>
        <p:grpSpPr>
          <a:xfrm>
            <a:off x="2602224" y="3620518"/>
            <a:ext cx="376966" cy="349765"/>
            <a:chOff x="2602224" y="3825918"/>
            <a:chExt cx="376966" cy="349765"/>
          </a:xfrm>
        </p:grpSpPr>
        <p:sp>
          <p:nvSpPr>
            <p:cNvPr id="11629" name="Google Shape;11629;p88"/>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8"/>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8"/>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8"/>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8"/>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8"/>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8"/>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8"/>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8"/>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8"/>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8"/>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8"/>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88"/>
          <p:cNvGrpSpPr/>
          <p:nvPr/>
        </p:nvGrpSpPr>
        <p:grpSpPr>
          <a:xfrm>
            <a:off x="3479725" y="3215723"/>
            <a:ext cx="411419" cy="256616"/>
            <a:chOff x="3479725" y="3421123"/>
            <a:chExt cx="411419" cy="256616"/>
          </a:xfrm>
        </p:grpSpPr>
        <p:sp>
          <p:nvSpPr>
            <p:cNvPr id="11642" name="Google Shape;11642;p88"/>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8"/>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8"/>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8"/>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8"/>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8"/>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8"/>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8"/>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8"/>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8"/>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8"/>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8"/>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8"/>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8"/>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8"/>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8"/>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8"/>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8"/>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8"/>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88"/>
          <p:cNvGrpSpPr/>
          <p:nvPr/>
        </p:nvGrpSpPr>
        <p:grpSpPr>
          <a:xfrm>
            <a:off x="1283275" y="3614078"/>
            <a:ext cx="373824" cy="362881"/>
            <a:chOff x="1283275" y="3819478"/>
            <a:chExt cx="373824" cy="362881"/>
          </a:xfrm>
        </p:grpSpPr>
        <p:sp>
          <p:nvSpPr>
            <p:cNvPr id="11662" name="Google Shape;11662;p88"/>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8"/>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8"/>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8"/>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8"/>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8"/>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8"/>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8"/>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8"/>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8"/>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8"/>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8"/>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88"/>
          <p:cNvGrpSpPr/>
          <p:nvPr/>
        </p:nvGrpSpPr>
        <p:grpSpPr>
          <a:xfrm>
            <a:off x="3462865" y="2253896"/>
            <a:ext cx="442730" cy="362331"/>
            <a:chOff x="3462865" y="2459296"/>
            <a:chExt cx="442730" cy="362331"/>
          </a:xfrm>
        </p:grpSpPr>
        <p:sp>
          <p:nvSpPr>
            <p:cNvPr id="11677" name="Google Shape;11677;p88"/>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8"/>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8"/>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8"/>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8"/>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8"/>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8"/>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88"/>
          <p:cNvGrpSpPr/>
          <p:nvPr/>
        </p:nvGrpSpPr>
        <p:grpSpPr>
          <a:xfrm>
            <a:off x="3988847" y="3152734"/>
            <a:ext cx="281121" cy="367279"/>
            <a:chOff x="3988847" y="3358134"/>
            <a:chExt cx="281121" cy="367279"/>
          </a:xfrm>
        </p:grpSpPr>
        <p:sp>
          <p:nvSpPr>
            <p:cNvPr id="11685" name="Google Shape;11685;p88"/>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8"/>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8"/>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8"/>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8"/>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8"/>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8"/>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8"/>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8"/>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8"/>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8"/>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8"/>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8"/>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8"/>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8"/>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8"/>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8"/>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8"/>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88"/>
          <p:cNvGrpSpPr/>
          <p:nvPr/>
        </p:nvGrpSpPr>
        <p:grpSpPr>
          <a:xfrm>
            <a:off x="3951620" y="2700632"/>
            <a:ext cx="370290" cy="366729"/>
            <a:chOff x="3951620" y="2906032"/>
            <a:chExt cx="370290" cy="366729"/>
          </a:xfrm>
        </p:grpSpPr>
        <p:sp>
          <p:nvSpPr>
            <p:cNvPr id="11704" name="Google Shape;11704;p88"/>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8"/>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8"/>
          <p:cNvGrpSpPr/>
          <p:nvPr/>
        </p:nvGrpSpPr>
        <p:grpSpPr>
          <a:xfrm>
            <a:off x="2145304" y="3153205"/>
            <a:ext cx="404245" cy="388433"/>
            <a:chOff x="2145304" y="3358605"/>
            <a:chExt cx="404245" cy="388433"/>
          </a:xfrm>
        </p:grpSpPr>
        <p:sp>
          <p:nvSpPr>
            <p:cNvPr id="11707" name="Google Shape;11707;p88"/>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8"/>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8"/>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8"/>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8"/>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8"/>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8"/>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8"/>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88"/>
          <p:cNvGrpSpPr/>
          <p:nvPr/>
        </p:nvGrpSpPr>
        <p:grpSpPr>
          <a:xfrm>
            <a:off x="2593925" y="3165196"/>
            <a:ext cx="406392" cy="365263"/>
            <a:chOff x="2593925" y="3370596"/>
            <a:chExt cx="406392" cy="365263"/>
          </a:xfrm>
        </p:grpSpPr>
        <p:sp>
          <p:nvSpPr>
            <p:cNvPr id="11716" name="Google Shape;11716;p88"/>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8"/>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8"/>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8"/>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8"/>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8"/>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8"/>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8"/>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8"/>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8"/>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8"/>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88"/>
          <p:cNvGrpSpPr/>
          <p:nvPr/>
        </p:nvGrpSpPr>
        <p:grpSpPr>
          <a:xfrm>
            <a:off x="848975" y="1782316"/>
            <a:ext cx="384898" cy="358221"/>
            <a:chOff x="848975" y="1987716"/>
            <a:chExt cx="384898" cy="358221"/>
          </a:xfrm>
        </p:grpSpPr>
        <p:sp>
          <p:nvSpPr>
            <p:cNvPr id="11728" name="Google Shape;11728;p88"/>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8"/>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8"/>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8"/>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8"/>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8"/>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8"/>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8"/>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8"/>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88"/>
          <p:cNvGrpSpPr/>
          <p:nvPr/>
        </p:nvGrpSpPr>
        <p:grpSpPr>
          <a:xfrm>
            <a:off x="2255731" y="2722492"/>
            <a:ext cx="226405" cy="386260"/>
            <a:chOff x="2255731" y="2927892"/>
            <a:chExt cx="226405" cy="386260"/>
          </a:xfrm>
        </p:grpSpPr>
        <p:sp>
          <p:nvSpPr>
            <p:cNvPr id="11738" name="Google Shape;11738;p88"/>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8"/>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8"/>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8"/>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8"/>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8"/>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8"/>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8"/>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8"/>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8"/>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8"/>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88"/>
          <p:cNvGrpSpPr/>
          <p:nvPr/>
        </p:nvGrpSpPr>
        <p:grpSpPr>
          <a:xfrm>
            <a:off x="2209576" y="2236748"/>
            <a:ext cx="307641" cy="346571"/>
            <a:chOff x="2209576" y="2442148"/>
            <a:chExt cx="307641" cy="346571"/>
          </a:xfrm>
        </p:grpSpPr>
        <p:sp>
          <p:nvSpPr>
            <p:cNvPr id="11750" name="Google Shape;11750;p88"/>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8"/>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8"/>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8"/>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8"/>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8"/>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8"/>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8"/>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8"/>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8"/>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8"/>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8"/>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8"/>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8"/>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8"/>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88"/>
          <p:cNvGrpSpPr/>
          <p:nvPr/>
        </p:nvGrpSpPr>
        <p:grpSpPr>
          <a:xfrm>
            <a:off x="1334850" y="2704742"/>
            <a:ext cx="280231" cy="357854"/>
            <a:chOff x="1334850" y="2910142"/>
            <a:chExt cx="280231" cy="357854"/>
          </a:xfrm>
        </p:grpSpPr>
        <p:sp>
          <p:nvSpPr>
            <p:cNvPr id="11766" name="Google Shape;11766;p88"/>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8"/>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8"/>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8"/>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8"/>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8"/>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8"/>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8"/>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8"/>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88"/>
          <p:cNvGrpSpPr/>
          <p:nvPr/>
        </p:nvGrpSpPr>
        <p:grpSpPr>
          <a:xfrm>
            <a:off x="920682" y="3606250"/>
            <a:ext cx="220357" cy="378353"/>
            <a:chOff x="920682" y="3811650"/>
            <a:chExt cx="220357" cy="378353"/>
          </a:xfrm>
        </p:grpSpPr>
        <p:sp>
          <p:nvSpPr>
            <p:cNvPr id="11776" name="Google Shape;11776;p88"/>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8"/>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8"/>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8"/>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8"/>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8"/>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8"/>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8"/>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8"/>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8"/>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8"/>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8"/>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8"/>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8"/>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8"/>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8"/>
          <p:cNvGrpSpPr/>
          <p:nvPr/>
        </p:nvGrpSpPr>
        <p:grpSpPr>
          <a:xfrm>
            <a:off x="3900804" y="1342518"/>
            <a:ext cx="411550" cy="337748"/>
            <a:chOff x="3900804" y="1547918"/>
            <a:chExt cx="411550" cy="337748"/>
          </a:xfrm>
        </p:grpSpPr>
        <p:sp>
          <p:nvSpPr>
            <p:cNvPr id="11792" name="Google Shape;11792;p88"/>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8"/>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8"/>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8"/>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8"/>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8"/>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8"/>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88"/>
          <p:cNvGrpSpPr/>
          <p:nvPr/>
        </p:nvGrpSpPr>
        <p:grpSpPr>
          <a:xfrm>
            <a:off x="3508654" y="3606381"/>
            <a:ext cx="363876" cy="364007"/>
            <a:chOff x="3508654" y="3811781"/>
            <a:chExt cx="363876" cy="364007"/>
          </a:xfrm>
        </p:grpSpPr>
        <p:sp>
          <p:nvSpPr>
            <p:cNvPr id="11800" name="Google Shape;11800;p88"/>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8"/>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8"/>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8"/>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8"/>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8"/>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8"/>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8"/>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8"/>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8"/>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8"/>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8"/>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8"/>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8"/>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8"/>
          <p:cNvGrpSpPr/>
          <p:nvPr/>
        </p:nvGrpSpPr>
        <p:grpSpPr>
          <a:xfrm>
            <a:off x="1761322" y="3609523"/>
            <a:ext cx="310050" cy="374688"/>
            <a:chOff x="1761322" y="3814923"/>
            <a:chExt cx="310050" cy="374688"/>
          </a:xfrm>
        </p:grpSpPr>
        <p:sp>
          <p:nvSpPr>
            <p:cNvPr id="11815" name="Google Shape;11815;p88"/>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8"/>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8"/>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8"/>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8"/>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8"/>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8"/>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8"/>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8"/>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8"/>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8"/>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8"/>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8"/>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8"/>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8"/>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8"/>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8"/>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8"/>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8"/>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8"/>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8"/>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8"/>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8"/>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8"/>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8"/>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8"/>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8"/>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8"/>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88"/>
          <p:cNvGrpSpPr/>
          <p:nvPr/>
        </p:nvGrpSpPr>
        <p:grpSpPr>
          <a:xfrm>
            <a:off x="2604109" y="2233895"/>
            <a:ext cx="399088" cy="373144"/>
            <a:chOff x="2604109" y="2439295"/>
            <a:chExt cx="399088" cy="373144"/>
          </a:xfrm>
        </p:grpSpPr>
        <p:sp>
          <p:nvSpPr>
            <p:cNvPr id="11844" name="Google Shape;11844;p88"/>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8"/>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8"/>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8"/>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8"/>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8"/>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8"/>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8"/>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8"/>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8"/>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8"/>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8"/>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8"/>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8"/>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8"/>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8"/>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8"/>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8"/>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8"/>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8"/>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8"/>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8"/>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8"/>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8"/>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8"/>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8"/>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8"/>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8"/>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8"/>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8"/>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8"/>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8"/>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8"/>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8"/>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8"/>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8"/>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8"/>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8"/>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8"/>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8"/>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8"/>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8"/>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8"/>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88"/>
          <p:cNvGrpSpPr/>
          <p:nvPr/>
        </p:nvGrpSpPr>
        <p:grpSpPr>
          <a:xfrm>
            <a:off x="7086308" y="2256121"/>
            <a:ext cx="368536" cy="353692"/>
            <a:chOff x="7086308" y="2461521"/>
            <a:chExt cx="368536" cy="353692"/>
          </a:xfrm>
        </p:grpSpPr>
        <p:sp>
          <p:nvSpPr>
            <p:cNvPr id="11888" name="Google Shape;11888;p88"/>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8"/>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8"/>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8"/>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8"/>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8"/>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8"/>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8"/>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8"/>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8"/>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8"/>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8"/>
          <p:cNvGrpSpPr/>
          <p:nvPr/>
        </p:nvGrpSpPr>
        <p:grpSpPr>
          <a:xfrm>
            <a:off x="6644992" y="2248843"/>
            <a:ext cx="375552" cy="368405"/>
            <a:chOff x="6644992" y="2454243"/>
            <a:chExt cx="375552" cy="368405"/>
          </a:xfrm>
        </p:grpSpPr>
        <p:sp>
          <p:nvSpPr>
            <p:cNvPr id="11900" name="Google Shape;11900;p88"/>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8"/>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8"/>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8"/>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8"/>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8"/>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8"/>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8"/>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8"/>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8"/>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8"/>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88"/>
          <p:cNvGrpSpPr/>
          <p:nvPr/>
        </p:nvGrpSpPr>
        <p:grpSpPr>
          <a:xfrm>
            <a:off x="6186789" y="2251933"/>
            <a:ext cx="371049" cy="362096"/>
            <a:chOff x="6186789" y="2457333"/>
            <a:chExt cx="371049" cy="362096"/>
          </a:xfrm>
        </p:grpSpPr>
        <p:sp>
          <p:nvSpPr>
            <p:cNvPr id="11912" name="Google Shape;11912;p88"/>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8"/>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8"/>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8"/>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8"/>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8"/>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8"/>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8"/>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8"/>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8"/>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8"/>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8"/>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88"/>
          <p:cNvGrpSpPr/>
          <p:nvPr/>
        </p:nvGrpSpPr>
        <p:grpSpPr>
          <a:xfrm>
            <a:off x="7957893" y="2249079"/>
            <a:ext cx="375081" cy="368169"/>
            <a:chOff x="7957893" y="2454479"/>
            <a:chExt cx="375081" cy="368169"/>
          </a:xfrm>
        </p:grpSpPr>
        <p:sp>
          <p:nvSpPr>
            <p:cNvPr id="11925" name="Google Shape;11925;p88"/>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8"/>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8"/>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8"/>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8"/>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8"/>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8"/>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8"/>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8"/>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8"/>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8"/>
          <p:cNvGrpSpPr/>
          <p:nvPr/>
        </p:nvGrpSpPr>
        <p:grpSpPr>
          <a:xfrm>
            <a:off x="5738562" y="2248948"/>
            <a:ext cx="368536" cy="368300"/>
            <a:chOff x="5738562" y="2454348"/>
            <a:chExt cx="368536" cy="368300"/>
          </a:xfrm>
        </p:grpSpPr>
        <p:sp>
          <p:nvSpPr>
            <p:cNvPr id="11936" name="Google Shape;11936;p88"/>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8"/>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8"/>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8"/>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8"/>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8"/>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8"/>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8"/>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8"/>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8"/>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8"/>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8"/>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8"/>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8"/>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8"/>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8"/>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8"/>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8"/>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8"/>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8"/>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8"/>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8"/>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8"/>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8"/>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8"/>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8"/>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8"/>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8"/>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88"/>
          <p:cNvGrpSpPr/>
          <p:nvPr/>
        </p:nvGrpSpPr>
        <p:grpSpPr>
          <a:xfrm>
            <a:off x="4870747" y="2288820"/>
            <a:ext cx="368536" cy="288687"/>
            <a:chOff x="4870747" y="2494220"/>
            <a:chExt cx="368536" cy="288687"/>
          </a:xfrm>
        </p:grpSpPr>
        <p:sp>
          <p:nvSpPr>
            <p:cNvPr id="11969" name="Google Shape;11969;p88"/>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8"/>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8"/>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8"/>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8"/>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8"/>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8"/>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8"/>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8"/>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8"/>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8"/>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8"/>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8"/>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8"/>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8"/>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8"/>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8"/>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8"/>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8"/>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8"/>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8"/>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8"/>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8"/>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8"/>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88"/>
          <p:cNvGrpSpPr/>
          <p:nvPr/>
        </p:nvGrpSpPr>
        <p:grpSpPr>
          <a:xfrm>
            <a:off x="5300308" y="2249105"/>
            <a:ext cx="370604" cy="367960"/>
            <a:chOff x="5300308" y="2454505"/>
            <a:chExt cx="370604" cy="367960"/>
          </a:xfrm>
        </p:grpSpPr>
        <p:sp>
          <p:nvSpPr>
            <p:cNvPr id="11994" name="Google Shape;11994;p88"/>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8"/>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8"/>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8"/>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8"/>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8"/>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8"/>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8"/>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8"/>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8"/>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8"/>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88"/>
          <p:cNvGrpSpPr/>
          <p:nvPr/>
        </p:nvGrpSpPr>
        <p:grpSpPr>
          <a:xfrm>
            <a:off x="4929600" y="3620335"/>
            <a:ext cx="230803" cy="340235"/>
            <a:chOff x="4929600" y="3825735"/>
            <a:chExt cx="230803" cy="340235"/>
          </a:xfrm>
        </p:grpSpPr>
        <p:sp>
          <p:nvSpPr>
            <p:cNvPr id="12006" name="Google Shape;12006;p88"/>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8"/>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8"/>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8"/>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8"/>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8"/>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8"/>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8"/>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8"/>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8"/>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8"/>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8"/>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8"/>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8"/>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8"/>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8"/>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8"/>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8"/>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8"/>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8"/>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8"/>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88"/>
          <p:cNvGrpSpPr/>
          <p:nvPr/>
        </p:nvGrpSpPr>
        <p:grpSpPr>
          <a:xfrm>
            <a:off x="6264518" y="3619995"/>
            <a:ext cx="249810" cy="340968"/>
            <a:chOff x="6264518" y="3825395"/>
            <a:chExt cx="249810" cy="340968"/>
          </a:xfrm>
        </p:grpSpPr>
        <p:sp>
          <p:nvSpPr>
            <p:cNvPr id="12028" name="Google Shape;12028;p88"/>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8"/>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8"/>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8"/>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8"/>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8"/>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8"/>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8"/>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88"/>
          <p:cNvGrpSpPr/>
          <p:nvPr/>
        </p:nvGrpSpPr>
        <p:grpSpPr>
          <a:xfrm>
            <a:off x="5376073" y="3619968"/>
            <a:ext cx="223158" cy="340994"/>
            <a:chOff x="5376073" y="3825368"/>
            <a:chExt cx="223158" cy="340994"/>
          </a:xfrm>
        </p:grpSpPr>
        <p:sp>
          <p:nvSpPr>
            <p:cNvPr id="12037" name="Google Shape;12037;p88"/>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8"/>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8"/>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8"/>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8"/>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8"/>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8"/>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8"/>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8"/>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8"/>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8"/>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8"/>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8"/>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8"/>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8"/>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8"/>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8"/>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8"/>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8"/>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8"/>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8"/>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8"/>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88"/>
          <p:cNvGrpSpPr/>
          <p:nvPr/>
        </p:nvGrpSpPr>
        <p:grpSpPr>
          <a:xfrm>
            <a:off x="6716044" y="3619995"/>
            <a:ext cx="197973" cy="340314"/>
            <a:chOff x="6716044" y="3825395"/>
            <a:chExt cx="197973" cy="340314"/>
          </a:xfrm>
        </p:grpSpPr>
        <p:sp>
          <p:nvSpPr>
            <p:cNvPr id="12062" name="Google Shape;12062;p88"/>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8"/>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8"/>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8"/>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8"/>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8"/>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8"/>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8"/>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8"/>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8"/>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8"/>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8"/>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8"/>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88"/>
          <p:cNvGrpSpPr/>
          <p:nvPr/>
        </p:nvGrpSpPr>
        <p:grpSpPr>
          <a:xfrm>
            <a:off x="7517833" y="2260415"/>
            <a:ext cx="370656" cy="345157"/>
            <a:chOff x="7517833" y="2465815"/>
            <a:chExt cx="370656" cy="345157"/>
          </a:xfrm>
        </p:grpSpPr>
        <p:sp>
          <p:nvSpPr>
            <p:cNvPr id="12076" name="Google Shape;12076;p88"/>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8"/>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8"/>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8"/>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8"/>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8"/>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8"/>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88"/>
          <p:cNvGrpSpPr/>
          <p:nvPr/>
        </p:nvGrpSpPr>
        <p:grpSpPr>
          <a:xfrm>
            <a:off x="5804954" y="3620309"/>
            <a:ext cx="251197" cy="340392"/>
            <a:chOff x="5804954" y="3825709"/>
            <a:chExt cx="251197" cy="340392"/>
          </a:xfrm>
        </p:grpSpPr>
        <p:sp>
          <p:nvSpPr>
            <p:cNvPr id="12084" name="Google Shape;12084;p88"/>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8"/>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8"/>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8"/>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8"/>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8"/>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88"/>
          <p:cNvGrpSpPr/>
          <p:nvPr/>
        </p:nvGrpSpPr>
        <p:grpSpPr>
          <a:xfrm>
            <a:off x="4872134" y="3154593"/>
            <a:ext cx="374819" cy="368562"/>
            <a:chOff x="4872134" y="3359993"/>
            <a:chExt cx="374819" cy="368562"/>
          </a:xfrm>
        </p:grpSpPr>
        <p:sp>
          <p:nvSpPr>
            <p:cNvPr id="12091" name="Google Shape;12091;p88"/>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8"/>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8"/>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8"/>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8"/>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8"/>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8"/>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8"/>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88"/>
          <p:cNvGrpSpPr/>
          <p:nvPr/>
        </p:nvGrpSpPr>
        <p:grpSpPr>
          <a:xfrm>
            <a:off x="6614911" y="1310762"/>
            <a:ext cx="391810" cy="368484"/>
            <a:chOff x="6614911" y="1516162"/>
            <a:chExt cx="391810" cy="368484"/>
          </a:xfrm>
        </p:grpSpPr>
        <p:sp>
          <p:nvSpPr>
            <p:cNvPr id="12100" name="Google Shape;12100;p88"/>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8"/>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8"/>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8"/>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8"/>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8"/>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8"/>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8"/>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8"/>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8"/>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8"/>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8"/>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8"/>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8"/>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8"/>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8"/>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8"/>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8"/>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8" name="Google Shape;12118;p88"/>
          <p:cNvGrpSpPr/>
          <p:nvPr/>
        </p:nvGrpSpPr>
        <p:grpSpPr>
          <a:xfrm>
            <a:off x="5822573" y="3154619"/>
            <a:ext cx="231065" cy="368405"/>
            <a:chOff x="5822573" y="3360019"/>
            <a:chExt cx="231065" cy="368405"/>
          </a:xfrm>
        </p:grpSpPr>
        <p:sp>
          <p:nvSpPr>
            <p:cNvPr id="12119" name="Google Shape;12119;p88"/>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8"/>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8"/>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8"/>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8"/>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8"/>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8"/>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8"/>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8"/>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8"/>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8"/>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8"/>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8"/>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88"/>
          <p:cNvGrpSpPr/>
          <p:nvPr/>
        </p:nvGrpSpPr>
        <p:grpSpPr>
          <a:xfrm>
            <a:off x="7494690" y="1310788"/>
            <a:ext cx="374557" cy="368614"/>
            <a:chOff x="7494690" y="1516188"/>
            <a:chExt cx="374557" cy="368614"/>
          </a:xfrm>
        </p:grpSpPr>
        <p:sp>
          <p:nvSpPr>
            <p:cNvPr id="12135" name="Google Shape;12135;p88"/>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8"/>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8"/>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8"/>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8"/>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8"/>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8"/>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8"/>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88"/>
          <p:cNvGrpSpPr/>
          <p:nvPr/>
        </p:nvGrpSpPr>
        <p:grpSpPr>
          <a:xfrm>
            <a:off x="5314707" y="3154619"/>
            <a:ext cx="381731" cy="368405"/>
            <a:chOff x="5314707" y="3360019"/>
            <a:chExt cx="381731" cy="368405"/>
          </a:xfrm>
        </p:grpSpPr>
        <p:sp>
          <p:nvSpPr>
            <p:cNvPr id="12144" name="Google Shape;12144;p88"/>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8"/>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8"/>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8"/>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8"/>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8"/>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8"/>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8"/>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8"/>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8"/>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8"/>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8"/>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8"/>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8"/>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8"/>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88"/>
          <p:cNvGrpSpPr/>
          <p:nvPr/>
        </p:nvGrpSpPr>
        <p:grpSpPr>
          <a:xfrm>
            <a:off x="5308058" y="1311756"/>
            <a:ext cx="374295" cy="366599"/>
            <a:chOff x="5308058" y="1517156"/>
            <a:chExt cx="374295" cy="366599"/>
          </a:xfrm>
        </p:grpSpPr>
        <p:sp>
          <p:nvSpPr>
            <p:cNvPr id="12160" name="Google Shape;12160;p88"/>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8"/>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8"/>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8"/>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8"/>
          <p:cNvGrpSpPr/>
          <p:nvPr/>
        </p:nvGrpSpPr>
        <p:grpSpPr>
          <a:xfrm>
            <a:off x="6184800" y="1335502"/>
            <a:ext cx="370761" cy="319108"/>
            <a:chOff x="6184800" y="1540902"/>
            <a:chExt cx="370761" cy="319108"/>
          </a:xfrm>
        </p:grpSpPr>
        <p:sp>
          <p:nvSpPr>
            <p:cNvPr id="12165" name="Google Shape;12165;p88"/>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8"/>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8"/>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8"/>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8"/>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8"/>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8"/>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8"/>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8"/>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8"/>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8"/>
          <p:cNvGrpSpPr/>
          <p:nvPr/>
        </p:nvGrpSpPr>
        <p:grpSpPr>
          <a:xfrm>
            <a:off x="7060102" y="1310971"/>
            <a:ext cx="370709" cy="367829"/>
            <a:chOff x="7060102" y="1516371"/>
            <a:chExt cx="370709" cy="367829"/>
          </a:xfrm>
        </p:grpSpPr>
        <p:sp>
          <p:nvSpPr>
            <p:cNvPr id="12176" name="Google Shape;12176;p88"/>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8"/>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8"/>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8"/>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8"/>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8"/>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8"/>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8"/>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8"/>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8"/>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8"/>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8"/>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8"/>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8"/>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8"/>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8"/>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8"/>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8"/>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8"/>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8"/>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8"/>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8"/>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8"/>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8"/>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8"/>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88"/>
          <p:cNvGrpSpPr/>
          <p:nvPr/>
        </p:nvGrpSpPr>
        <p:grpSpPr>
          <a:xfrm>
            <a:off x="7935247" y="1310762"/>
            <a:ext cx="381704" cy="368588"/>
            <a:chOff x="7935247" y="1516162"/>
            <a:chExt cx="381704" cy="368588"/>
          </a:xfrm>
        </p:grpSpPr>
        <p:sp>
          <p:nvSpPr>
            <p:cNvPr id="12202" name="Google Shape;12202;p88"/>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8"/>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8"/>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8"/>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8"/>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8"/>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8"/>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8"/>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8"/>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8"/>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8"/>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8"/>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8"/>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8"/>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8"/>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8"/>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8"/>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8"/>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88"/>
          <p:cNvGrpSpPr/>
          <p:nvPr/>
        </p:nvGrpSpPr>
        <p:grpSpPr>
          <a:xfrm>
            <a:off x="5738169" y="1354430"/>
            <a:ext cx="389035" cy="281147"/>
            <a:chOff x="5738169" y="1559830"/>
            <a:chExt cx="389035" cy="281147"/>
          </a:xfrm>
        </p:grpSpPr>
        <p:sp>
          <p:nvSpPr>
            <p:cNvPr id="12221" name="Google Shape;12221;p88"/>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8"/>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8"/>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8"/>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8"/>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8"/>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8"/>
          <p:cNvGrpSpPr/>
          <p:nvPr/>
        </p:nvGrpSpPr>
        <p:grpSpPr>
          <a:xfrm>
            <a:off x="6192470" y="3155116"/>
            <a:ext cx="368510" cy="367750"/>
            <a:chOff x="6192470" y="3360516"/>
            <a:chExt cx="368510" cy="367750"/>
          </a:xfrm>
        </p:grpSpPr>
        <p:sp>
          <p:nvSpPr>
            <p:cNvPr id="12228" name="Google Shape;12228;p88"/>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8"/>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8"/>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8"/>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8"/>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8"/>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8"/>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8"/>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8"/>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8"/>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8"/>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8"/>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88"/>
          <p:cNvGrpSpPr/>
          <p:nvPr/>
        </p:nvGrpSpPr>
        <p:grpSpPr>
          <a:xfrm>
            <a:off x="4935019" y="1310709"/>
            <a:ext cx="246642" cy="368667"/>
            <a:chOff x="4935019" y="1516109"/>
            <a:chExt cx="246642" cy="368667"/>
          </a:xfrm>
        </p:grpSpPr>
        <p:sp>
          <p:nvSpPr>
            <p:cNvPr id="12241" name="Google Shape;12241;p88"/>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8"/>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8"/>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8"/>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8"/>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8"/>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8"/>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8"/>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8"/>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8"/>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8"/>
          <p:cNvGrpSpPr/>
          <p:nvPr/>
        </p:nvGrpSpPr>
        <p:grpSpPr>
          <a:xfrm>
            <a:off x="7989335" y="3154619"/>
            <a:ext cx="291698" cy="368405"/>
            <a:chOff x="7989335" y="3360019"/>
            <a:chExt cx="291698" cy="368405"/>
          </a:xfrm>
        </p:grpSpPr>
        <p:sp>
          <p:nvSpPr>
            <p:cNvPr id="12252" name="Google Shape;12252;p88"/>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8"/>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8"/>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8"/>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8"/>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8"/>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8"/>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8"/>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8"/>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8"/>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88"/>
          <p:cNvGrpSpPr/>
          <p:nvPr/>
        </p:nvGrpSpPr>
        <p:grpSpPr>
          <a:xfrm>
            <a:off x="6633158" y="3154383"/>
            <a:ext cx="368143" cy="368771"/>
            <a:chOff x="6633158" y="3359783"/>
            <a:chExt cx="368143" cy="368771"/>
          </a:xfrm>
        </p:grpSpPr>
        <p:sp>
          <p:nvSpPr>
            <p:cNvPr id="12263" name="Google Shape;12263;p88"/>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8"/>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8"/>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8"/>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8"/>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8"/>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8"/>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8"/>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8"/>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8"/>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8"/>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8"/>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8"/>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8"/>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8"/>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8"/>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8"/>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8"/>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88"/>
          <p:cNvGrpSpPr/>
          <p:nvPr/>
        </p:nvGrpSpPr>
        <p:grpSpPr>
          <a:xfrm>
            <a:off x="7940666" y="1814805"/>
            <a:ext cx="383249" cy="286488"/>
            <a:chOff x="7940666" y="2020205"/>
            <a:chExt cx="383249" cy="286488"/>
          </a:xfrm>
        </p:grpSpPr>
        <p:sp>
          <p:nvSpPr>
            <p:cNvPr id="12282" name="Google Shape;12282;p88"/>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8"/>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8"/>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8"/>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8"/>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88"/>
          <p:cNvGrpSpPr/>
          <p:nvPr/>
        </p:nvGrpSpPr>
        <p:grpSpPr>
          <a:xfrm>
            <a:off x="7508513" y="1818078"/>
            <a:ext cx="372175" cy="279995"/>
            <a:chOff x="7508513" y="2023478"/>
            <a:chExt cx="372175" cy="279995"/>
          </a:xfrm>
        </p:grpSpPr>
        <p:sp>
          <p:nvSpPr>
            <p:cNvPr id="12288" name="Google Shape;12288;p88"/>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8"/>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8"/>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8"/>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8"/>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8"/>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8"/>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8"/>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8"/>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8"/>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8"/>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8"/>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8"/>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8"/>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8"/>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8"/>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88"/>
          <p:cNvGrpSpPr/>
          <p:nvPr/>
        </p:nvGrpSpPr>
        <p:grpSpPr>
          <a:xfrm>
            <a:off x="7070705" y="1790903"/>
            <a:ext cx="368405" cy="334449"/>
            <a:chOff x="7070705" y="1996303"/>
            <a:chExt cx="368405" cy="334449"/>
          </a:xfrm>
        </p:grpSpPr>
        <p:sp>
          <p:nvSpPr>
            <p:cNvPr id="12305" name="Google Shape;12305;p88"/>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8"/>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8"/>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8"/>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8"/>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8"/>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8"/>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8"/>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8"/>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8"/>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8"/>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8"/>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8"/>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8"/>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8"/>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88"/>
          <p:cNvGrpSpPr/>
          <p:nvPr/>
        </p:nvGrpSpPr>
        <p:grpSpPr>
          <a:xfrm>
            <a:off x="6630645" y="1834938"/>
            <a:ext cx="368536" cy="246275"/>
            <a:chOff x="6630645" y="2040338"/>
            <a:chExt cx="368536" cy="246275"/>
          </a:xfrm>
        </p:grpSpPr>
        <p:sp>
          <p:nvSpPr>
            <p:cNvPr id="12321" name="Google Shape;12321;p88"/>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8"/>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8"/>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8"/>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8"/>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8"/>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8"/>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8"/>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8"/>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8"/>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8"/>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8"/>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8"/>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8"/>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8"/>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8"/>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8"/>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8"/>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8"/>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8"/>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8"/>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8"/>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8"/>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8"/>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8"/>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8"/>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88"/>
          <p:cNvGrpSpPr/>
          <p:nvPr/>
        </p:nvGrpSpPr>
        <p:grpSpPr>
          <a:xfrm>
            <a:off x="6190455" y="1789646"/>
            <a:ext cx="368771" cy="336858"/>
            <a:chOff x="6190455" y="1995046"/>
            <a:chExt cx="368771" cy="336858"/>
          </a:xfrm>
        </p:grpSpPr>
        <p:sp>
          <p:nvSpPr>
            <p:cNvPr id="12348" name="Google Shape;12348;p88"/>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8"/>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8"/>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8"/>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8"/>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8"/>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8"/>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8"/>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8"/>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8"/>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8"/>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8"/>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8"/>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8"/>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8"/>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8"/>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8"/>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8"/>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88"/>
          <p:cNvGrpSpPr/>
          <p:nvPr/>
        </p:nvGrpSpPr>
        <p:grpSpPr>
          <a:xfrm>
            <a:off x="5750631" y="1810983"/>
            <a:ext cx="371677" cy="293740"/>
            <a:chOff x="5750631" y="2016383"/>
            <a:chExt cx="371677" cy="293740"/>
          </a:xfrm>
        </p:grpSpPr>
        <p:sp>
          <p:nvSpPr>
            <p:cNvPr id="12367" name="Google Shape;12367;p88"/>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8"/>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8"/>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8"/>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8"/>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8"/>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8"/>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8"/>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8"/>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8"/>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8"/>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8"/>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88"/>
          <p:cNvGrpSpPr/>
          <p:nvPr/>
        </p:nvGrpSpPr>
        <p:grpSpPr>
          <a:xfrm>
            <a:off x="5310807" y="1817449"/>
            <a:ext cx="368274" cy="281226"/>
            <a:chOff x="5310807" y="2022849"/>
            <a:chExt cx="368274" cy="281226"/>
          </a:xfrm>
        </p:grpSpPr>
        <p:sp>
          <p:nvSpPr>
            <p:cNvPr id="12380" name="Google Shape;12380;p88"/>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8"/>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8"/>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8"/>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8"/>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8"/>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8"/>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8"/>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8"/>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8"/>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8"/>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8"/>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8"/>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8"/>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8"/>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8"/>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8"/>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88"/>
          <p:cNvGrpSpPr/>
          <p:nvPr/>
        </p:nvGrpSpPr>
        <p:grpSpPr>
          <a:xfrm>
            <a:off x="4865589" y="1817030"/>
            <a:ext cx="375788" cy="281828"/>
            <a:chOff x="4865589" y="2022430"/>
            <a:chExt cx="375788" cy="281828"/>
          </a:xfrm>
        </p:grpSpPr>
        <p:sp>
          <p:nvSpPr>
            <p:cNvPr id="12400" name="Google Shape;12400;p88"/>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8"/>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8"/>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8"/>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8"/>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8"/>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8"/>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8"/>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8"/>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8"/>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8"/>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8"/>
          <p:cNvGrpSpPr/>
          <p:nvPr/>
        </p:nvGrpSpPr>
        <p:grpSpPr>
          <a:xfrm>
            <a:off x="7107069" y="3154855"/>
            <a:ext cx="293818" cy="368012"/>
            <a:chOff x="7107069" y="3360255"/>
            <a:chExt cx="293818" cy="368012"/>
          </a:xfrm>
        </p:grpSpPr>
        <p:sp>
          <p:nvSpPr>
            <p:cNvPr id="12412" name="Google Shape;12412;p88"/>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8"/>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8"/>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8"/>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8"/>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8"/>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8"/>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8"/>
          <p:cNvGrpSpPr/>
          <p:nvPr/>
        </p:nvGrpSpPr>
        <p:grpSpPr>
          <a:xfrm>
            <a:off x="7578597" y="3154933"/>
            <a:ext cx="234285" cy="367855"/>
            <a:chOff x="7578597" y="3360333"/>
            <a:chExt cx="234285" cy="367855"/>
          </a:xfrm>
        </p:grpSpPr>
        <p:sp>
          <p:nvSpPr>
            <p:cNvPr id="12420" name="Google Shape;12420;p88"/>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8"/>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8"/>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8"/>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8"/>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8"/>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8"/>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88"/>
          <p:cNvGrpSpPr/>
          <p:nvPr/>
        </p:nvGrpSpPr>
        <p:grpSpPr>
          <a:xfrm>
            <a:off x="6697352" y="4083983"/>
            <a:ext cx="269130" cy="354530"/>
            <a:chOff x="6697352" y="4289383"/>
            <a:chExt cx="269130" cy="354530"/>
          </a:xfrm>
        </p:grpSpPr>
        <p:sp>
          <p:nvSpPr>
            <p:cNvPr id="12430" name="Google Shape;12430;p88"/>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8"/>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8"/>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8"/>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8"/>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8"/>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8"/>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8"/>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88"/>
          <p:cNvGrpSpPr/>
          <p:nvPr/>
        </p:nvGrpSpPr>
        <p:grpSpPr>
          <a:xfrm>
            <a:off x="5768616" y="2703485"/>
            <a:ext cx="334816" cy="368536"/>
            <a:chOff x="5768616" y="2908885"/>
            <a:chExt cx="334816" cy="368536"/>
          </a:xfrm>
        </p:grpSpPr>
        <p:sp>
          <p:nvSpPr>
            <p:cNvPr id="12440" name="Google Shape;12440;p88"/>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8"/>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8"/>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8"/>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8"/>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8"/>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8"/>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8"/>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88"/>
          <p:cNvGrpSpPr/>
          <p:nvPr/>
        </p:nvGrpSpPr>
        <p:grpSpPr>
          <a:xfrm>
            <a:off x="6657061" y="2703485"/>
            <a:ext cx="323114" cy="368667"/>
            <a:chOff x="6657061" y="2908885"/>
            <a:chExt cx="323114" cy="368667"/>
          </a:xfrm>
        </p:grpSpPr>
        <p:sp>
          <p:nvSpPr>
            <p:cNvPr id="12450" name="Google Shape;12450;p88"/>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8"/>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8"/>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8"/>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8"/>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8"/>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88"/>
          <p:cNvGrpSpPr/>
          <p:nvPr/>
        </p:nvGrpSpPr>
        <p:grpSpPr>
          <a:xfrm>
            <a:off x="6211084" y="2703773"/>
            <a:ext cx="330915" cy="368457"/>
            <a:chOff x="6211084" y="2909173"/>
            <a:chExt cx="330915" cy="368457"/>
          </a:xfrm>
        </p:grpSpPr>
        <p:sp>
          <p:nvSpPr>
            <p:cNvPr id="12458" name="Google Shape;12458;p88"/>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8"/>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8"/>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8"/>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8"/>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88"/>
          <p:cNvGrpSpPr/>
          <p:nvPr/>
        </p:nvGrpSpPr>
        <p:grpSpPr>
          <a:xfrm>
            <a:off x="7543097" y="2703354"/>
            <a:ext cx="314945" cy="368300"/>
            <a:chOff x="7543097" y="2908754"/>
            <a:chExt cx="314945" cy="368300"/>
          </a:xfrm>
        </p:grpSpPr>
        <p:sp>
          <p:nvSpPr>
            <p:cNvPr id="12467" name="Google Shape;12467;p88"/>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8"/>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8"/>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8"/>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8"/>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8"/>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8"/>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8"/>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8"/>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8"/>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8"/>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8"/>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88"/>
          <p:cNvGrpSpPr/>
          <p:nvPr/>
        </p:nvGrpSpPr>
        <p:grpSpPr>
          <a:xfrm>
            <a:off x="7090471" y="2703564"/>
            <a:ext cx="331282" cy="368588"/>
            <a:chOff x="7090471" y="2908964"/>
            <a:chExt cx="331282" cy="368588"/>
          </a:xfrm>
        </p:grpSpPr>
        <p:sp>
          <p:nvSpPr>
            <p:cNvPr id="12481" name="Google Shape;12481;p88"/>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8"/>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8"/>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4" name="Google Shape;12484;p88"/>
          <p:cNvGrpSpPr/>
          <p:nvPr/>
        </p:nvGrpSpPr>
        <p:grpSpPr>
          <a:xfrm>
            <a:off x="7159769" y="3621199"/>
            <a:ext cx="195722" cy="339816"/>
            <a:chOff x="7159769" y="3826599"/>
            <a:chExt cx="195722" cy="339816"/>
          </a:xfrm>
        </p:grpSpPr>
        <p:sp>
          <p:nvSpPr>
            <p:cNvPr id="12485" name="Google Shape;12485;p88"/>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8"/>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8"/>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8"/>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8"/>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8"/>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8"/>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8"/>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8"/>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8"/>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8"/>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88"/>
          <p:cNvGrpSpPr/>
          <p:nvPr/>
        </p:nvGrpSpPr>
        <p:grpSpPr>
          <a:xfrm>
            <a:off x="4959157" y="2703485"/>
            <a:ext cx="191454" cy="369531"/>
            <a:chOff x="4959157" y="2908885"/>
            <a:chExt cx="191454" cy="369531"/>
          </a:xfrm>
        </p:grpSpPr>
        <p:sp>
          <p:nvSpPr>
            <p:cNvPr id="12499" name="Google Shape;12499;p88"/>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8"/>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8"/>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8"/>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8"/>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8"/>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8"/>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8"/>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8"/>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8"/>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8"/>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88"/>
          <p:cNvGrpSpPr/>
          <p:nvPr/>
        </p:nvGrpSpPr>
        <p:grpSpPr>
          <a:xfrm>
            <a:off x="7994230" y="2703511"/>
            <a:ext cx="295729" cy="368379"/>
            <a:chOff x="7994230" y="2908911"/>
            <a:chExt cx="295729" cy="368379"/>
          </a:xfrm>
        </p:grpSpPr>
        <p:sp>
          <p:nvSpPr>
            <p:cNvPr id="12512" name="Google Shape;12512;p88"/>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8"/>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8"/>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8"/>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8"/>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8"/>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8"/>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8"/>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8"/>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8"/>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8"/>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8"/>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8"/>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8"/>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8"/>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8"/>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8"/>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8"/>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8"/>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88"/>
          <p:cNvGrpSpPr/>
          <p:nvPr/>
        </p:nvGrpSpPr>
        <p:grpSpPr>
          <a:xfrm>
            <a:off x="7552024" y="3620728"/>
            <a:ext cx="281880" cy="340733"/>
            <a:chOff x="7552024" y="3826128"/>
            <a:chExt cx="281880" cy="340733"/>
          </a:xfrm>
        </p:grpSpPr>
        <p:sp>
          <p:nvSpPr>
            <p:cNvPr id="12535" name="Google Shape;12535;p88"/>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8"/>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8"/>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8"/>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8"/>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8"/>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8"/>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8"/>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88"/>
          <p:cNvGrpSpPr/>
          <p:nvPr/>
        </p:nvGrpSpPr>
        <p:grpSpPr>
          <a:xfrm>
            <a:off x="6264910" y="4084428"/>
            <a:ext cx="202895" cy="354268"/>
            <a:chOff x="6264910" y="4289828"/>
            <a:chExt cx="202895" cy="354268"/>
          </a:xfrm>
        </p:grpSpPr>
        <p:sp>
          <p:nvSpPr>
            <p:cNvPr id="12548" name="Google Shape;12548;p88"/>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8"/>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8"/>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8"/>
          <p:cNvGrpSpPr/>
          <p:nvPr/>
        </p:nvGrpSpPr>
        <p:grpSpPr>
          <a:xfrm>
            <a:off x="7972606" y="3621147"/>
            <a:ext cx="335863" cy="339685"/>
            <a:chOff x="7972606" y="3826547"/>
            <a:chExt cx="335863" cy="339685"/>
          </a:xfrm>
        </p:grpSpPr>
        <p:sp>
          <p:nvSpPr>
            <p:cNvPr id="12557" name="Google Shape;12557;p88"/>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8"/>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8"/>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8"/>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8"/>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8"/>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8"/>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8"/>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8"/>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88"/>
          <p:cNvGrpSpPr/>
          <p:nvPr/>
        </p:nvGrpSpPr>
        <p:grpSpPr>
          <a:xfrm>
            <a:off x="5309550" y="2703930"/>
            <a:ext cx="371939" cy="367201"/>
            <a:chOff x="5309550" y="2909330"/>
            <a:chExt cx="371939" cy="367201"/>
          </a:xfrm>
        </p:grpSpPr>
        <p:sp>
          <p:nvSpPr>
            <p:cNvPr id="12571" name="Google Shape;12571;p88"/>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8"/>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8"/>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8"/>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8"/>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8" name="Google Shape;12588;p88"/>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2589" name="Google Shape;12589;p88"/>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93"/>
        <p:cNvGrpSpPr/>
        <p:nvPr/>
      </p:nvGrpSpPr>
      <p:grpSpPr>
        <a:xfrm>
          <a:off x="0" y="0"/>
          <a:ext cx="0" cy="0"/>
          <a:chOff x="0" y="0"/>
          <a:chExt cx="0" cy="0"/>
        </a:xfrm>
      </p:grpSpPr>
      <p:grpSp>
        <p:nvGrpSpPr>
          <p:cNvPr id="12594" name="Google Shape;12594;p89"/>
          <p:cNvGrpSpPr/>
          <p:nvPr/>
        </p:nvGrpSpPr>
        <p:grpSpPr>
          <a:xfrm>
            <a:off x="910401" y="1327128"/>
            <a:ext cx="248243" cy="345731"/>
            <a:chOff x="910401" y="1511703"/>
            <a:chExt cx="248243" cy="345731"/>
          </a:xfrm>
        </p:grpSpPr>
        <p:sp>
          <p:nvSpPr>
            <p:cNvPr id="12595" name="Google Shape;12595;p89"/>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9"/>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9"/>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9"/>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9"/>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9"/>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9"/>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9"/>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9"/>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9"/>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9"/>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9"/>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9"/>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9"/>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9"/>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9"/>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9"/>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9"/>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9"/>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9"/>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9"/>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9"/>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9"/>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9"/>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9"/>
          <p:cNvGrpSpPr/>
          <p:nvPr/>
        </p:nvGrpSpPr>
        <p:grpSpPr>
          <a:xfrm>
            <a:off x="1311970" y="1327312"/>
            <a:ext cx="345810" cy="345547"/>
            <a:chOff x="1311970" y="1511887"/>
            <a:chExt cx="345810" cy="345547"/>
          </a:xfrm>
        </p:grpSpPr>
        <p:sp>
          <p:nvSpPr>
            <p:cNvPr id="12620" name="Google Shape;12620;p89"/>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9"/>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9"/>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9"/>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9"/>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9"/>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9"/>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9"/>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9"/>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9"/>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9"/>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9"/>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9"/>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9"/>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89"/>
          <p:cNvGrpSpPr/>
          <p:nvPr/>
        </p:nvGrpSpPr>
        <p:grpSpPr>
          <a:xfrm>
            <a:off x="1754297" y="1326735"/>
            <a:ext cx="353757" cy="346413"/>
            <a:chOff x="1754297" y="1511310"/>
            <a:chExt cx="353757" cy="346413"/>
          </a:xfrm>
        </p:grpSpPr>
        <p:sp>
          <p:nvSpPr>
            <p:cNvPr id="12635" name="Google Shape;12635;p89"/>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9"/>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9"/>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9"/>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9"/>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9"/>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9"/>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9"/>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9"/>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9"/>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9"/>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9"/>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9"/>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9"/>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9"/>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9"/>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9"/>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9"/>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9"/>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9"/>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89"/>
          <p:cNvGrpSpPr/>
          <p:nvPr/>
        </p:nvGrpSpPr>
        <p:grpSpPr>
          <a:xfrm>
            <a:off x="3115872" y="1327233"/>
            <a:ext cx="316277" cy="345600"/>
            <a:chOff x="3115872" y="1511808"/>
            <a:chExt cx="316277" cy="345600"/>
          </a:xfrm>
        </p:grpSpPr>
        <p:sp>
          <p:nvSpPr>
            <p:cNvPr id="12656" name="Google Shape;12656;p89"/>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9"/>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9"/>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9"/>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9"/>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9"/>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9"/>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9"/>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9"/>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9"/>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9"/>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9"/>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9"/>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9"/>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9"/>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9"/>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9"/>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9"/>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89"/>
          <p:cNvGrpSpPr/>
          <p:nvPr/>
        </p:nvGrpSpPr>
        <p:grpSpPr>
          <a:xfrm>
            <a:off x="3561975" y="1327207"/>
            <a:ext cx="349088" cy="345652"/>
            <a:chOff x="3561975" y="1511782"/>
            <a:chExt cx="349088" cy="345652"/>
          </a:xfrm>
        </p:grpSpPr>
        <p:sp>
          <p:nvSpPr>
            <p:cNvPr id="12675" name="Google Shape;12675;p89"/>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9"/>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9"/>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9"/>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9"/>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9"/>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9"/>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9"/>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9"/>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9"/>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9"/>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9"/>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9"/>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9"/>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9"/>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9"/>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9"/>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9"/>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9"/>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9"/>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9"/>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9"/>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9"/>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9"/>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89"/>
          <p:cNvGrpSpPr/>
          <p:nvPr/>
        </p:nvGrpSpPr>
        <p:grpSpPr>
          <a:xfrm>
            <a:off x="1747347" y="3178265"/>
            <a:ext cx="382161" cy="356537"/>
            <a:chOff x="1747347" y="3362840"/>
            <a:chExt cx="382161" cy="356537"/>
          </a:xfrm>
        </p:grpSpPr>
        <p:sp>
          <p:nvSpPr>
            <p:cNvPr id="12700" name="Google Shape;12700;p89"/>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9"/>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9"/>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9"/>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9"/>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9"/>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9"/>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9"/>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9"/>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9"/>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9"/>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9"/>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9"/>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9"/>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9"/>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9"/>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89"/>
          <p:cNvGrpSpPr/>
          <p:nvPr/>
        </p:nvGrpSpPr>
        <p:grpSpPr>
          <a:xfrm>
            <a:off x="2181989" y="3194421"/>
            <a:ext cx="404874" cy="341535"/>
            <a:chOff x="2181989" y="3378996"/>
            <a:chExt cx="404874" cy="341535"/>
          </a:xfrm>
        </p:grpSpPr>
        <p:sp>
          <p:nvSpPr>
            <p:cNvPr id="12717" name="Google Shape;12717;p89"/>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9"/>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9"/>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9"/>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9"/>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9"/>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9"/>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9"/>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9"/>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9"/>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9"/>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9"/>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9"/>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9"/>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9"/>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9"/>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9"/>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9"/>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9"/>
          <p:cNvGrpSpPr/>
          <p:nvPr/>
        </p:nvGrpSpPr>
        <p:grpSpPr>
          <a:xfrm>
            <a:off x="3097565" y="3197333"/>
            <a:ext cx="361336" cy="338623"/>
            <a:chOff x="3097565" y="3381908"/>
            <a:chExt cx="361336" cy="338623"/>
          </a:xfrm>
        </p:grpSpPr>
        <p:sp>
          <p:nvSpPr>
            <p:cNvPr id="12736" name="Google Shape;12736;p89"/>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9"/>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9"/>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9"/>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9"/>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9"/>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9"/>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9"/>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9"/>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9"/>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9"/>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9"/>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9"/>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9"/>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0" name="Google Shape;12750;p89"/>
          <p:cNvGrpSpPr/>
          <p:nvPr/>
        </p:nvGrpSpPr>
        <p:grpSpPr>
          <a:xfrm>
            <a:off x="871401" y="1813806"/>
            <a:ext cx="324224" cy="338466"/>
            <a:chOff x="871401" y="1998381"/>
            <a:chExt cx="324224" cy="338466"/>
          </a:xfrm>
        </p:grpSpPr>
        <p:sp>
          <p:nvSpPr>
            <p:cNvPr id="12751" name="Google Shape;12751;p89"/>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9"/>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9"/>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9"/>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9"/>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9"/>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9"/>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9"/>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9"/>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9"/>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9"/>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9"/>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9"/>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9"/>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9"/>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9"/>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9"/>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89"/>
          <p:cNvGrpSpPr/>
          <p:nvPr/>
        </p:nvGrpSpPr>
        <p:grpSpPr>
          <a:xfrm>
            <a:off x="1751884" y="1804705"/>
            <a:ext cx="360602" cy="360471"/>
            <a:chOff x="1751884" y="1989280"/>
            <a:chExt cx="360602" cy="360471"/>
          </a:xfrm>
        </p:grpSpPr>
        <p:sp>
          <p:nvSpPr>
            <p:cNvPr id="12769" name="Google Shape;12769;p89"/>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9"/>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9"/>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9"/>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9"/>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9"/>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9"/>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9"/>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9"/>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9"/>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9"/>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9"/>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9"/>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9"/>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9"/>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89"/>
          <p:cNvGrpSpPr/>
          <p:nvPr/>
        </p:nvGrpSpPr>
        <p:grpSpPr>
          <a:xfrm>
            <a:off x="2188048" y="1798987"/>
            <a:ext cx="389347" cy="353284"/>
            <a:chOff x="2188048" y="1983562"/>
            <a:chExt cx="389347" cy="353284"/>
          </a:xfrm>
        </p:grpSpPr>
        <p:sp>
          <p:nvSpPr>
            <p:cNvPr id="12785" name="Google Shape;12785;p89"/>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9"/>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9"/>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9"/>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9"/>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9"/>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9"/>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9"/>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89"/>
          <p:cNvGrpSpPr/>
          <p:nvPr/>
        </p:nvGrpSpPr>
        <p:grpSpPr>
          <a:xfrm>
            <a:off x="2654399" y="1839141"/>
            <a:ext cx="342977" cy="287663"/>
            <a:chOff x="2654399" y="2023716"/>
            <a:chExt cx="342977" cy="287663"/>
          </a:xfrm>
        </p:grpSpPr>
        <p:sp>
          <p:nvSpPr>
            <p:cNvPr id="12794" name="Google Shape;12794;p89"/>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9"/>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9"/>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9"/>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9"/>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9"/>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9"/>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9"/>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9"/>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9"/>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9"/>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9"/>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9"/>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9"/>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9"/>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9"/>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9"/>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9"/>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9"/>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9"/>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9"/>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9"/>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9"/>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9"/>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9"/>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9"/>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9"/>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9"/>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89"/>
          <p:cNvGrpSpPr/>
          <p:nvPr/>
        </p:nvGrpSpPr>
        <p:grpSpPr>
          <a:xfrm>
            <a:off x="3104515" y="1813806"/>
            <a:ext cx="338492" cy="338597"/>
            <a:chOff x="3104515" y="1998381"/>
            <a:chExt cx="338492" cy="338597"/>
          </a:xfrm>
        </p:grpSpPr>
        <p:sp>
          <p:nvSpPr>
            <p:cNvPr id="12823" name="Google Shape;12823;p89"/>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9"/>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9"/>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9"/>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9"/>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9"/>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9"/>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9"/>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9"/>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9"/>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9"/>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9"/>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9"/>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9"/>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9"/>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9"/>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9"/>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9"/>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9"/>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9"/>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9"/>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9"/>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9"/>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9"/>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9"/>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9"/>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9"/>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9"/>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9"/>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9"/>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9"/>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9"/>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9"/>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89"/>
          <p:cNvGrpSpPr/>
          <p:nvPr/>
        </p:nvGrpSpPr>
        <p:grpSpPr>
          <a:xfrm>
            <a:off x="4006321" y="1790830"/>
            <a:ext cx="320605" cy="384469"/>
            <a:chOff x="4006321" y="1975405"/>
            <a:chExt cx="320605" cy="384469"/>
          </a:xfrm>
        </p:grpSpPr>
        <p:sp>
          <p:nvSpPr>
            <p:cNvPr id="12857" name="Google Shape;12857;p89"/>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9"/>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9"/>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9"/>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9"/>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9"/>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9"/>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9"/>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9"/>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9"/>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9"/>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9"/>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9"/>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9"/>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9"/>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9"/>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9"/>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9"/>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9"/>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9"/>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9"/>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9"/>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89"/>
          <p:cNvGrpSpPr/>
          <p:nvPr/>
        </p:nvGrpSpPr>
        <p:grpSpPr>
          <a:xfrm>
            <a:off x="3554290" y="3195942"/>
            <a:ext cx="340092" cy="338623"/>
            <a:chOff x="3554290" y="3380517"/>
            <a:chExt cx="340092" cy="338623"/>
          </a:xfrm>
        </p:grpSpPr>
        <p:sp>
          <p:nvSpPr>
            <p:cNvPr id="12880" name="Google Shape;12880;p89"/>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9"/>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9"/>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9"/>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9"/>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9"/>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9"/>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9"/>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9"/>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9"/>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9"/>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9"/>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9"/>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9"/>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9"/>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9"/>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9"/>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9"/>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89"/>
          <p:cNvGrpSpPr/>
          <p:nvPr/>
        </p:nvGrpSpPr>
        <p:grpSpPr>
          <a:xfrm>
            <a:off x="4001155" y="3207456"/>
            <a:ext cx="345810" cy="311058"/>
            <a:chOff x="4001155" y="3392031"/>
            <a:chExt cx="345810" cy="311058"/>
          </a:xfrm>
        </p:grpSpPr>
        <p:sp>
          <p:nvSpPr>
            <p:cNvPr id="12899" name="Google Shape;12899;p89"/>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9"/>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9"/>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9"/>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9"/>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9"/>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9"/>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9"/>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9"/>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9"/>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9"/>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9"/>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9"/>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9"/>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9"/>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9"/>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9"/>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9"/>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9"/>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9"/>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89"/>
          <p:cNvGrpSpPr/>
          <p:nvPr/>
        </p:nvGrpSpPr>
        <p:grpSpPr>
          <a:xfrm>
            <a:off x="912027" y="3641810"/>
            <a:ext cx="253699" cy="338571"/>
            <a:chOff x="912027" y="3826385"/>
            <a:chExt cx="253699" cy="338571"/>
          </a:xfrm>
        </p:grpSpPr>
        <p:sp>
          <p:nvSpPr>
            <p:cNvPr id="12922" name="Google Shape;12922;p89"/>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9"/>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9"/>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9"/>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9"/>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9"/>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9"/>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9"/>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9"/>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9"/>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9"/>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9"/>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9"/>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89"/>
          <p:cNvGrpSpPr/>
          <p:nvPr/>
        </p:nvGrpSpPr>
        <p:grpSpPr>
          <a:xfrm>
            <a:off x="1311446" y="3641889"/>
            <a:ext cx="353652" cy="338440"/>
            <a:chOff x="1311446" y="3826464"/>
            <a:chExt cx="353652" cy="338440"/>
          </a:xfrm>
        </p:grpSpPr>
        <p:sp>
          <p:nvSpPr>
            <p:cNvPr id="12936" name="Google Shape;12936;p89"/>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9"/>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9"/>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9"/>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9"/>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9"/>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9"/>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9"/>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9"/>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9"/>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89"/>
          <p:cNvGrpSpPr/>
          <p:nvPr/>
        </p:nvGrpSpPr>
        <p:grpSpPr>
          <a:xfrm>
            <a:off x="1768434" y="3641810"/>
            <a:ext cx="345154" cy="338728"/>
            <a:chOff x="1768434" y="3826385"/>
            <a:chExt cx="345154" cy="338728"/>
          </a:xfrm>
        </p:grpSpPr>
        <p:sp>
          <p:nvSpPr>
            <p:cNvPr id="12947" name="Google Shape;12947;p89"/>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9"/>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9"/>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9"/>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9"/>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9"/>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9"/>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9"/>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9"/>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9"/>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9"/>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9"/>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9"/>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9"/>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9"/>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9"/>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9"/>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9"/>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9"/>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9"/>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9"/>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9"/>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9"/>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9"/>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9"/>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9"/>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9"/>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9"/>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89"/>
          <p:cNvGrpSpPr/>
          <p:nvPr/>
        </p:nvGrpSpPr>
        <p:grpSpPr>
          <a:xfrm>
            <a:off x="2175039" y="3632211"/>
            <a:ext cx="424571" cy="344813"/>
            <a:chOff x="2175039" y="3816786"/>
            <a:chExt cx="424571" cy="344813"/>
          </a:xfrm>
        </p:grpSpPr>
        <p:sp>
          <p:nvSpPr>
            <p:cNvPr id="12976" name="Google Shape;12976;p89"/>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9"/>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9"/>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9"/>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9"/>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9"/>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9"/>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9"/>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9"/>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9"/>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9"/>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9"/>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9"/>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9"/>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9"/>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9"/>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9"/>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9"/>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9"/>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9"/>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9"/>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9"/>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9"/>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9"/>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9"/>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9"/>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9"/>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89"/>
          <p:cNvGrpSpPr/>
          <p:nvPr/>
        </p:nvGrpSpPr>
        <p:grpSpPr>
          <a:xfrm>
            <a:off x="1277770" y="1795997"/>
            <a:ext cx="409149" cy="373978"/>
            <a:chOff x="1277770" y="1980572"/>
            <a:chExt cx="409149" cy="373978"/>
          </a:xfrm>
        </p:grpSpPr>
        <p:sp>
          <p:nvSpPr>
            <p:cNvPr id="13004" name="Google Shape;13004;p89"/>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9"/>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9"/>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9"/>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9"/>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9"/>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9"/>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9"/>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9"/>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9"/>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9"/>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9"/>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9"/>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9"/>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9"/>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9"/>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9"/>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9"/>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9"/>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9"/>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9"/>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89"/>
          <p:cNvGrpSpPr/>
          <p:nvPr/>
        </p:nvGrpSpPr>
        <p:grpSpPr>
          <a:xfrm>
            <a:off x="870273" y="4109236"/>
            <a:ext cx="411300" cy="353258"/>
            <a:chOff x="870273" y="4293811"/>
            <a:chExt cx="411300" cy="353258"/>
          </a:xfrm>
        </p:grpSpPr>
        <p:sp>
          <p:nvSpPr>
            <p:cNvPr id="13026" name="Google Shape;13026;p8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9"/>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9"/>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9"/>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9"/>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9"/>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9"/>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9"/>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9"/>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9"/>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9"/>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9"/>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9"/>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9"/>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9"/>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9"/>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9"/>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9"/>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5" name="Google Shape;13045;p89"/>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9"/>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7" name="Google Shape;13047;p89"/>
          <p:cNvGrpSpPr/>
          <p:nvPr/>
        </p:nvGrpSpPr>
        <p:grpSpPr>
          <a:xfrm>
            <a:off x="2189674" y="2255241"/>
            <a:ext cx="376627" cy="351501"/>
            <a:chOff x="2189674" y="2439816"/>
            <a:chExt cx="376627" cy="351501"/>
          </a:xfrm>
        </p:grpSpPr>
        <p:sp>
          <p:nvSpPr>
            <p:cNvPr id="13048" name="Google Shape;13048;p89"/>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9"/>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9"/>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9"/>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9"/>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9"/>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9"/>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9"/>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9"/>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9"/>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9"/>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9"/>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9"/>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9"/>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9"/>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9"/>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9"/>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9"/>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9"/>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9"/>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9"/>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9"/>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9"/>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9"/>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9"/>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9"/>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9"/>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9"/>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89"/>
          <p:cNvGrpSpPr/>
          <p:nvPr/>
        </p:nvGrpSpPr>
        <p:grpSpPr>
          <a:xfrm>
            <a:off x="2660798" y="2267751"/>
            <a:ext cx="329653" cy="326926"/>
            <a:chOff x="2660798" y="2452326"/>
            <a:chExt cx="329653" cy="326926"/>
          </a:xfrm>
        </p:grpSpPr>
        <p:sp>
          <p:nvSpPr>
            <p:cNvPr id="13078" name="Google Shape;13078;p89"/>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9"/>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9"/>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9"/>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9"/>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9"/>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9"/>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9"/>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9"/>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89"/>
          <p:cNvGrpSpPr/>
          <p:nvPr/>
        </p:nvGrpSpPr>
        <p:grpSpPr>
          <a:xfrm>
            <a:off x="4059458" y="2255319"/>
            <a:ext cx="218973" cy="351265"/>
            <a:chOff x="4059458" y="2439894"/>
            <a:chExt cx="218973" cy="351265"/>
          </a:xfrm>
        </p:grpSpPr>
        <p:sp>
          <p:nvSpPr>
            <p:cNvPr id="13098" name="Google Shape;13098;p89"/>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9"/>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3" name="Google Shape;13103;p89"/>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5" name="Google Shape;13105;p89"/>
          <p:cNvGrpSpPr/>
          <p:nvPr/>
        </p:nvGrpSpPr>
        <p:grpSpPr>
          <a:xfrm>
            <a:off x="2612199" y="3640158"/>
            <a:ext cx="449041" cy="351108"/>
            <a:chOff x="2612199" y="3824733"/>
            <a:chExt cx="449041" cy="351108"/>
          </a:xfrm>
        </p:grpSpPr>
        <p:sp>
          <p:nvSpPr>
            <p:cNvPr id="13106" name="Google Shape;13106;p89"/>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9"/>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9"/>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9"/>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9"/>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9"/>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9"/>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9"/>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9"/>
          <p:cNvGrpSpPr/>
          <p:nvPr/>
        </p:nvGrpSpPr>
        <p:grpSpPr>
          <a:xfrm>
            <a:off x="3547471" y="2257759"/>
            <a:ext cx="347567" cy="346334"/>
            <a:chOff x="3547471" y="2442334"/>
            <a:chExt cx="347567" cy="346334"/>
          </a:xfrm>
        </p:grpSpPr>
        <p:sp>
          <p:nvSpPr>
            <p:cNvPr id="13127" name="Google Shape;13127;p89"/>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9"/>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9"/>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9"/>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9"/>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9"/>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9"/>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9"/>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9"/>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9"/>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89"/>
          <p:cNvGrpSpPr/>
          <p:nvPr/>
        </p:nvGrpSpPr>
        <p:grpSpPr>
          <a:xfrm>
            <a:off x="3527093" y="3625995"/>
            <a:ext cx="403300" cy="357927"/>
            <a:chOff x="3527093" y="3810570"/>
            <a:chExt cx="403300" cy="357927"/>
          </a:xfrm>
        </p:grpSpPr>
        <p:sp>
          <p:nvSpPr>
            <p:cNvPr id="13143" name="Google Shape;13143;p89"/>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9"/>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9"/>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9"/>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9"/>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9"/>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9"/>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9"/>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89"/>
          <p:cNvGrpSpPr/>
          <p:nvPr/>
        </p:nvGrpSpPr>
        <p:grpSpPr>
          <a:xfrm>
            <a:off x="4038634" y="3638532"/>
            <a:ext cx="292935" cy="352734"/>
            <a:chOff x="4038634" y="3823107"/>
            <a:chExt cx="292935" cy="352734"/>
          </a:xfrm>
        </p:grpSpPr>
        <p:sp>
          <p:nvSpPr>
            <p:cNvPr id="13155" name="Google Shape;13155;p89"/>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9"/>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9"/>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9"/>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9"/>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9"/>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9"/>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9"/>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89"/>
          <p:cNvGrpSpPr/>
          <p:nvPr/>
        </p:nvGrpSpPr>
        <p:grpSpPr>
          <a:xfrm>
            <a:off x="854248" y="2736069"/>
            <a:ext cx="360445" cy="321077"/>
            <a:chOff x="854248" y="2920644"/>
            <a:chExt cx="360445" cy="321077"/>
          </a:xfrm>
        </p:grpSpPr>
        <p:sp>
          <p:nvSpPr>
            <p:cNvPr id="13169" name="Google Shape;13169;p89"/>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9"/>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9"/>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9"/>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9"/>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9"/>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9"/>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9"/>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9"/>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89"/>
          <p:cNvGrpSpPr/>
          <p:nvPr/>
        </p:nvGrpSpPr>
        <p:grpSpPr>
          <a:xfrm>
            <a:off x="1274858" y="2745275"/>
            <a:ext cx="412191" cy="302665"/>
            <a:chOff x="1274858" y="2929850"/>
            <a:chExt cx="412191" cy="302665"/>
          </a:xfrm>
        </p:grpSpPr>
        <p:sp>
          <p:nvSpPr>
            <p:cNvPr id="13185" name="Google Shape;13185;p89"/>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9"/>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9"/>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9"/>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9"/>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9"/>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9"/>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9"/>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9"/>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9"/>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9"/>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9"/>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9"/>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9"/>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9"/>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9"/>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9"/>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9"/>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9"/>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9"/>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9"/>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9"/>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9"/>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9"/>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9"/>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89"/>
          <p:cNvGrpSpPr/>
          <p:nvPr/>
        </p:nvGrpSpPr>
        <p:grpSpPr>
          <a:xfrm>
            <a:off x="1728542" y="2710078"/>
            <a:ext cx="397819" cy="373034"/>
            <a:chOff x="1728542" y="2894653"/>
            <a:chExt cx="397819" cy="373034"/>
          </a:xfrm>
        </p:grpSpPr>
        <p:sp>
          <p:nvSpPr>
            <p:cNvPr id="13214" name="Google Shape;13214;p89"/>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9"/>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9"/>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9"/>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9"/>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9"/>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9"/>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9"/>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9"/>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9"/>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9"/>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9"/>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9"/>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9"/>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9"/>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9"/>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9"/>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89"/>
          <p:cNvGrpSpPr/>
          <p:nvPr/>
        </p:nvGrpSpPr>
        <p:grpSpPr>
          <a:xfrm>
            <a:off x="2178842" y="2716294"/>
            <a:ext cx="375709" cy="360890"/>
            <a:chOff x="2178842" y="2900869"/>
            <a:chExt cx="375709" cy="360890"/>
          </a:xfrm>
        </p:grpSpPr>
        <p:sp>
          <p:nvSpPr>
            <p:cNvPr id="13237" name="Google Shape;13237;p89"/>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9"/>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9"/>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9"/>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9"/>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9"/>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89"/>
          <p:cNvGrpSpPr/>
          <p:nvPr/>
        </p:nvGrpSpPr>
        <p:grpSpPr>
          <a:xfrm>
            <a:off x="2704703" y="2716346"/>
            <a:ext cx="230986" cy="360497"/>
            <a:chOff x="2704703" y="2900921"/>
            <a:chExt cx="230986" cy="360497"/>
          </a:xfrm>
        </p:grpSpPr>
        <p:sp>
          <p:nvSpPr>
            <p:cNvPr id="13251" name="Google Shape;13251;p89"/>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9"/>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9"/>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9"/>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9"/>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9"/>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9"/>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89"/>
          <p:cNvGrpSpPr/>
          <p:nvPr/>
        </p:nvGrpSpPr>
        <p:grpSpPr>
          <a:xfrm>
            <a:off x="3072963" y="2719100"/>
            <a:ext cx="387197" cy="355094"/>
            <a:chOff x="3072963" y="2903675"/>
            <a:chExt cx="387197" cy="355094"/>
          </a:xfrm>
        </p:grpSpPr>
        <p:sp>
          <p:nvSpPr>
            <p:cNvPr id="13263" name="Google Shape;13263;p89"/>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9"/>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9"/>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9"/>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9"/>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9"/>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9"/>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9"/>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9"/>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9"/>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9"/>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9"/>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9"/>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9"/>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9"/>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9"/>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9"/>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9"/>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9"/>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9"/>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9"/>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9"/>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9"/>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9"/>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7" name="Google Shape;13297;p89"/>
          <p:cNvGrpSpPr/>
          <p:nvPr/>
        </p:nvGrpSpPr>
        <p:grpSpPr>
          <a:xfrm>
            <a:off x="3977314" y="2769772"/>
            <a:ext cx="364851" cy="253567"/>
            <a:chOff x="3977314" y="2954347"/>
            <a:chExt cx="364851" cy="253567"/>
          </a:xfrm>
        </p:grpSpPr>
        <p:sp>
          <p:nvSpPr>
            <p:cNvPr id="13298" name="Google Shape;13298;p89"/>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9"/>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9"/>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9"/>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9"/>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9"/>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9"/>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9"/>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9"/>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9"/>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9"/>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9"/>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89"/>
          <p:cNvGrpSpPr/>
          <p:nvPr/>
        </p:nvGrpSpPr>
        <p:grpSpPr>
          <a:xfrm>
            <a:off x="3107400" y="3625916"/>
            <a:ext cx="365139" cy="365244"/>
            <a:chOff x="3107400" y="3810491"/>
            <a:chExt cx="365139" cy="365244"/>
          </a:xfrm>
        </p:grpSpPr>
        <p:sp>
          <p:nvSpPr>
            <p:cNvPr id="13311" name="Google Shape;13311;p89"/>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9"/>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9"/>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9"/>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9"/>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9"/>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9"/>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9"/>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9"/>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0" name="Google Shape;13320;p89"/>
          <p:cNvGrpSpPr/>
          <p:nvPr/>
        </p:nvGrpSpPr>
        <p:grpSpPr>
          <a:xfrm>
            <a:off x="3982979" y="4112803"/>
            <a:ext cx="355540" cy="338230"/>
            <a:chOff x="3982979" y="4297378"/>
            <a:chExt cx="355540" cy="338230"/>
          </a:xfrm>
        </p:grpSpPr>
        <p:sp>
          <p:nvSpPr>
            <p:cNvPr id="13321" name="Google Shape;13321;p89"/>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9"/>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9"/>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9"/>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9"/>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9"/>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9"/>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9"/>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9"/>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9"/>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9"/>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2" name="Google Shape;13332;p89"/>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9"/>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4" name="Google Shape;13334;p89"/>
          <p:cNvGrpSpPr/>
          <p:nvPr/>
        </p:nvGrpSpPr>
        <p:grpSpPr>
          <a:xfrm>
            <a:off x="3575220" y="1802711"/>
            <a:ext cx="292830" cy="360602"/>
            <a:chOff x="3575220" y="1987286"/>
            <a:chExt cx="292830" cy="360602"/>
          </a:xfrm>
        </p:grpSpPr>
        <p:sp>
          <p:nvSpPr>
            <p:cNvPr id="13335" name="Google Shape;13335;p89"/>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9"/>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9"/>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9"/>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9"/>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9"/>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9"/>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9"/>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9"/>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9"/>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9"/>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9"/>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9"/>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9"/>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9"/>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9"/>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9"/>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9"/>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9"/>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9"/>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9"/>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9"/>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9"/>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9"/>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9"/>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9"/>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9"/>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9"/>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9"/>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9"/>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9"/>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9"/>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9"/>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9"/>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9"/>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9"/>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9"/>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9"/>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9"/>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9"/>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9"/>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89"/>
          <p:cNvGrpSpPr/>
          <p:nvPr/>
        </p:nvGrpSpPr>
        <p:grpSpPr>
          <a:xfrm>
            <a:off x="2224399" y="1325607"/>
            <a:ext cx="328237" cy="348904"/>
            <a:chOff x="2224399" y="1510182"/>
            <a:chExt cx="328237" cy="348904"/>
          </a:xfrm>
        </p:grpSpPr>
        <p:sp>
          <p:nvSpPr>
            <p:cNvPr id="13385" name="Google Shape;13385;p89"/>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9"/>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9"/>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9"/>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9"/>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9"/>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9"/>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9"/>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9"/>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9"/>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9"/>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9"/>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9"/>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9"/>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9"/>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89"/>
          <p:cNvGrpSpPr/>
          <p:nvPr/>
        </p:nvGrpSpPr>
        <p:grpSpPr>
          <a:xfrm>
            <a:off x="1331903" y="4119255"/>
            <a:ext cx="343292" cy="340354"/>
            <a:chOff x="1331903" y="4303830"/>
            <a:chExt cx="343292" cy="340354"/>
          </a:xfrm>
        </p:grpSpPr>
        <p:sp>
          <p:nvSpPr>
            <p:cNvPr id="13401" name="Google Shape;13401;p89"/>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9"/>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9"/>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9"/>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9"/>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9"/>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9"/>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9"/>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9"/>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9"/>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9"/>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9"/>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9"/>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9"/>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89"/>
          <p:cNvGrpSpPr/>
          <p:nvPr/>
        </p:nvGrpSpPr>
        <p:grpSpPr>
          <a:xfrm>
            <a:off x="3527014" y="2724949"/>
            <a:ext cx="362228" cy="343187"/>
            <a:chOff x="3527014" y="2909524"/>
            <a:chExt cx="362228" cy="343187"/>
          </a:xfrm>
        </p:grpSpPr>
        <p:sp>
          <p:nvSpPr>
            <p:cNvPr id="13416" name="Google Shape;13416;p89"/>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9"/>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9"/>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9"/>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9"/>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9"/>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9"/>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9"/>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9"/>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9"/>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9"/>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9"/>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9"/>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9"/>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9"/>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9"/>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9"/>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9"/>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9"/>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89"/>
          <p:cNvGrpSpPr/>
          <p:nvPr/>
        </p:nvGrpSpPr>
        <p:grpSpPr>
          <a:xfrm>
            <a:off x="2257297" y="4104909"/>
            <a:ext cx="408546" cy="353494"/>
            <a:chOff x="2181097" y="4289484"/>
            <a:chExt cx="408546" cy="353494"/>
          </a:xfrm>
        </p:grpSpPr>
        <p:sp>
          <p:nvSpPr>
            <p:cNvPr id="13436" name="Google Shape;13436;p89"/>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9"/>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9"/>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9"/>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9"/>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9"/>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9"/>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9"/>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9"/>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9"/>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9"/>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9"/>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9"/>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9"/>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9"/>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9"/>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9"/>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9"/>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4" name="Google Shape;13454;p89"/>
          <p:cNvGrpSpPr/>
          <p:nvPr/>
        </p:nvGrpSpPr>
        <p:grpSpPr>
          <a:xfrm>
            <a:off x="1735230" y="2250835"/>
            <a:ext cx="393281" cy="360313"/>
            <a:chOff x="1735230" y="2435410"/>
            <a:chExt cx="393281" cy="360313"/>
          </a:xfrm>
        </p:grpSpPr>
        <p:sp>
          <p:nvSpPr>
            <p:cNvPr id="13455" name="Google Shape;13455;p89"/>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9"/>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9"/>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9"/>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9"/>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9"/>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9"/>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9"/>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9"/>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9"/>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9"/>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9"/>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9"/>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9"/>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89"/>
          <p:cNvGrpSpPr/>
          <p:nvPr/>
        </p:nvGrpSpPr>
        <p:grpSpPr>
          <a:xfrm>
            <a:off x="3603362" y="4147397"/>
            <a:ext cx="247011" cy="304029"/>
            <a:chOff x="3603362" y="4331973"/>
            <a:chExt cx="247011" cy="304029"/>
          </a:xfrm>
        </p:grpSpPr>
        <p:sp>
          <p:nvSpPr>
            <p:cNvPr id="13470" name="Google Shape;13470;p89"/>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9"/>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9"/>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9"/>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9"/>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9"/>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9"/>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9"/>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9"/>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89"/>
          <p:cNvGrpSpPr/>
          <p:nvPr/>
        </p:nvGrpSpPr>
        <p:grpSpPr>
          <a:xfrm>
            <a:off x="1752015" y="4104909"/>
            <a:ext cx="365611" cy="360628"/>
            <a:chOff x="1752015" y="4289484"/>
            <a:chExt cx="365611" cy="360628"/>
          </a:xfrm>
        </p:grpSpPr>
        <p:sp>
          <p:nvSpPr>
            <p:cNvPr id="13480" name="Google Shape;13480;p89"/>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9"/>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2" name="Google Shape;13482;p89"/>
            <p:cNvGrpSpPr/>
            <p:nvPr/>
          </p:nvGrpSpPr>
          <p:grpSpPr>
            <a:xfrm>
              <a:off x="1752015" y="4289484"/>
              <a:ext cx="365611" cy="360628"/>
              <a:chOff x="1752015" y="4289484"/>
              <a:chExt cx="365611" cy="360628"/>
            </a:xfrm>
          </p:grpSpPr>
          <p:sp>
            <p:nvSpPr>
              <p:cNvPr id="13483" name="Google Shape;13483;p89"/>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9"/>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9"/>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9"/>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9"/>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9"/>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9"/>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9"/>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9"/>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9"/>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9"/>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9"/>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9"/>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9"/>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9"/>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9"/>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9"/>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9"/>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9"/>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04" name="Google Shape;13504;p89"/>
          <p:cNvGrpSpPr/>
          <p:nvPr/>
        </p:nvGrpSpPr>
        <p:grpSpPr>
          <a:xfrm>
            <a:off x="2775417" y="4046462"/>
            <a:ext cx="181002" cy="405184"/>
            <a:chOff x="2775386" y="4332051"/>
            <a:chExt cx="135806" cy="304055"/>
          </a:xfrm>
        </p:grpSpPr>
        <p:sp>
          <p:nvSpPr>
            <p:cNvPr id="13505" name="Google Shape;13505;p89"/>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9"/>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9"/>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9"/>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9"/>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9"/>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9"/>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9"/>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9"/>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9"/>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9"/>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9"/>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9"/>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9"/>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9"/>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89"/>
          <p:cNvGrpSpPr/>
          <p:nvPr/>
        </p:nvGrpSpPr>
        <p:grpSpPr>
          <a:xfrm>
            <a:off x="3097827" y="2255634"/>
            <a:ext cx="351239" cy="350609"/>
            <a:chOff x="3097827" y="2440209"/>
            <a:chExt cx="351239" cy="350609"/>
          </a:xfrm>
        </p:grpSpPr>
        <p:sp>
          <p:nvSpPr>
            <p:cNvPr id="13521" name="Google Shape;13521;p89"/>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9"/>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9"/>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9"/>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9"/>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9"/>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9"/>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9"/>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9"/>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9"/>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9"/>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9"/>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9"/>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89"/>
          <p:cNvGrpSpPr/>
          <p:nvPr/>
        </p:nvGrpSpPr>
        <p:grpSpPr>
          <a:xfrm>
            <a:off x="3975965" y="1400338"/>
            <a:ext cx="362711" cy="237959"/>
            <a:chOff x="4034726" y="1584852"/>
            <a:chExt cx="304160" cy="199513"/>
          </a:xfrm>
        </p:grpSpPr>
        <p:sp>
          <p:nvSpPr>
            <p:cNvPr id="13535" name="Google Shape;13535;p89"/>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9"/>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9"/>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9"/>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9"/>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9"/>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9"/>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9"/>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9"/>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9"/>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9"/>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9"/>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9"/>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9"/>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9"/>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9"/>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9"/>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9"/>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3" name="Google Shape;13553;p89"/>
          <p:cNvGrpSpPr/>
          <p:nvPr/>
        </p:nvGrpSpPr>
        <p:grpSpPr>
          <a:xfrm>
            <a:off x="2666332" y="1353749"/>
            <a:ext cx="322861" cy="292227"/>
            <a:chOff x="2666332" y="1538324"/>
            <a:chExt cx="322861" cy="292227"/>
          </a:xfrm>
        </p:grpSpPr>
        <p:sp>
          <p:nvSpPr>
            <p:cNvPr id="13554" name="Google Shape;13554;p89"/>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9"/>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9"/>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9"/>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9"/>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9"/>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9"/>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9"/>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9"/>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89"/>
          <p:cNvGrpSpPr/>
          <p:nvPr/>
        </p:nvGrpSpPr>
        <p:grpSpPr>
          <a:xfrm>
            <a:off x="865841" y="3188546"/>
            <a:ext cx="355776" cy="361599"/>
            <a:chOff x="865841" y="3373121"/>
            <a:chExt cx="355776" cy="361599"/>
          </a:xfrm>
        </p:grpSpPr>
        <p:sp>
          <p:nvSpPr>
            <p:cNvPr id="13564" name="Google Shape;13564;p89"/>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9"/>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9"/>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9"/>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9"/>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9"/>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9"/>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9"/>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9"/>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9"/>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89"/>
          <p:cNvGrpSpPr/>
          <p:nvPr/>
        </p:nvGrpSpPr>
        <p:grpSpPr>
          <a:xfrm>
            <a:off x="1319524" y="3170580"/>
            <a:ext cx="342793" cy="375709"/>
            <a:chOff x="1319524" y="3355155"/>
            <a:chExt cx="342793" cy="375709"/>
          </a:xfrm>
        </p:grpSpPr>
        <p:sp>
          <p:nvSpPr>
            <p:cNvPr id="13575" name="Google Shape;13575;p89"/>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9"/>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9"/>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9"/>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9"/>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9"/>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9"/>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9"/>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9"/>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9"/>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9"/>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9"/>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9"/>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9"/>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89"/>
          <p:cNvGrpSpPr/>
          <p:nvPr/>
        </p:nvGrpSpPr>
        <p:grpSpPr>
          <a:xfrm>
            <a:off x="2645009" y="3175433"/>
            <a:ext cx="382161" cy="369991"/>
            <a:chOff x="2645009" y="3360008"/>
            <a:chExt cx="382161" cy="369991"/>
          </a:xfrm>
        </p:grpSpPr>
        <p:sp>
          <p:nvSpPr>
            <p:cNvPr id="13598" name="Google Shape;13598;p89"/>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9"/>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9"/>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9"/>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9"/>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9"/>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9"/>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9"/>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9"/>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9"/>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9"/>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9"/>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9"/>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9"/>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9"/>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9"/>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9"/>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9"/>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9"/>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9"/>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9"/>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9"/>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9"/>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9"/>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9"/>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9"/>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89"/>
          <p:cNvGrpSpPr/>
          <p:nvPr/>
        </p:nvGrpSpPr>
        <p:grpSpPr>
          <a:xfrm>
            <a:off x="1277639" y="2264971"/>
            <a:ext cx="409411" cy="332066"/>
            <a:chOff x="1277639" y="2449546"/>
            <a:chExt cx="409411" cy="332066"/>
          </a:xfrm>
        </p:grpSpPr>
        <p:sp>
          <p:nvSpPr>
            <p:cNvPr id="13625" name="Google Shape;13625;p89"/>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9"/>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9"/>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9"/>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9"/>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9"/>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9"/>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9"/>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9"/>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9"/>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9"/>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9"/>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9"/>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9"/>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9"/>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9"/>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9"/>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9"/>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9"/>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9"/>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89"/>
          <p:cNvGrpSpPr/>
          <p:nvPr/>
        </p:nvGrpSpPr>
        <p:grpSpPr>
          <a:xfrm>
            <a:off x="868254" y="2264578"/>
            <a:ext cx="332670" cy="332696"/>
            <a:chOff x="868254" y="2449153"/>
            <a:chExt cx="332670" cy="332696"/>
          </a:xfrm>
        </p:grpSpPr>
        <p:sp>
          <p:nvSpPr>
            <p:cNvPr id="13646" name="Google Shape;13646;p89"/>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9"/>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9"/>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9"/>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9"/>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9"/>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9"/>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9"/>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9"/>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9"/>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9"/>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9"/>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9"/>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9"/>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9"/>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9"/>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9"/>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9"/>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9"/>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9"/>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9"/>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9"/>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9"/>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9"/>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9"/>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9"/>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9"/>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9"/>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9"/>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9"/>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9"/>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89"/>
          <p:cNvGrpSpPr/>
          <p:nvPr/>
        </p:nvGrpSpPr>
        <p:grpSpPr>
          <a:xfrm>
            <a:off x="3140473" y="4172969"/>
            <a:ext cx="289158" cy="252938"/>
            <a:chOff x="3140473" y="4357544"/>
            <a:chExt cx="289158" cy="252938"/>
          </a:xfrm>
        </p:grpSpPr>
        <p:sp>
          <p:nvSpPr>
            <p:cNvPr id="13678" name="Google Shape;13678;p89"/>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9"/>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9"/>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9"/>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9"/>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9"/>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9"/>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9"/>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9"/>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9"/>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9"/>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9"/>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9"/>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9"/>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9"/>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9"/>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9"/>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9"/>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9"/>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9"/>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9"/>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9"/>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9"/>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9"/>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9"/>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89"/>
          <p:cNvGrpSpPr/>
          <p:nvPr/>
        </p:nvGrpSpPr>
        <p:grpSpPr>
          <a:xfrm>
            <a:off x="4889349" y="1360621"/>
            <a:ext cx="348327" cy="310298"/>
            <a:chOff x="4889349" y="1545196"/>
            <a:chExt cx="348327" cy="310298"/>
          </a:xfrm>
        </p:grpSpPr>
        <p:sp>
          <p:nvSpPr>
            <p:cNvPr id="13704" name="Google Shape;13704;p89"/>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9"/>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9"/>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9"/>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9"/>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9"/>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9"/>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9"/>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9"/>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9"/>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9"/>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9"/>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9"/>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9"/>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9"/>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9"/>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9"/>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9"/>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9"/>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9"/>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9"/>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9"/>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6" name="Google Shape;13726;p89"/>
          <p:cNvGrpSpPr/>
          <p:nvPr/>
        </p:nvGrpSpPr>
        <p:grpSpPr>
          <a:xfrm>
            <a:off x="5393651" y="1314093"/>
            <a:ext cx="263403" cy="366713"/>
            <a:chOff x="5393651" y="1498668"/>
            <a:chExt cx="263403" cy="366713"/>
          </a:xfrm>
        </p:grpSpPr>
        <p:sp>
          <p:nvSpPr>
            <p:cNvPr id="13727" name="Google Shape;13727;p89"/>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9"/>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9"/>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9"/>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9"/>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9"/>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9"/>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9"/>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9"/>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9"/>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9"/>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9"/>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9"/>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9"/>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9"/>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9"/>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9"/>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9"/>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9"/>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9"/>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9"/>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9"/>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9"/>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9"/>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89"/>
          <p:cNvGrpSpPr/>
          <p:nvPr/>
        </p:nvGrpSpPr>
        <p:grpSpPr>
          <a:xfrm>
            <a:off x="5775393" y="1326053"/>
            <a:ext cx="366634" cy="366634"/>
            <a:chOff x="5775393" y="1510628"/>
            <a:chExt cx="366634" cy="366634"/>
          </a:xfrm>
        </p:grpSpPr>
        <p:sp>
          <p:nvSpPr>
            <p:cNvPr id="13752" name="Google Shape;13752;p89"/>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9"/>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9"/>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9"/>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9"/>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9"/>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9"/>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9"/>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9"/>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9"/>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9"/>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9"/>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9"/>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9"/>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6" name="Google Shape;13766;p89"/>
          <p:cNvGrpSpPr/>
          <p:nvPr/>
        </p:nvGrpSpPr>
        <p:grpSpPr>
          <a:xfrm>
            <a:off x="6226322" y="1325397"/>
            <a:ext cx="375342" cy="367447"/>
            <a:chOff x="6226322" y="1509972"/>
            <a:chExt cx="375342" cy="367447"/>
          </a:xfrm>
        </p:grpSpPr>
        <p:sp>
          <p:nvSpPr>
            <p:cNvPr id="13767" name="Google Shape;13767;p89"/>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9"/>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9"/>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9"/>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9"/>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9"/>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9"/>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9"/>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9"/>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9"/>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9"/>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9"/>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9"/>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9"/>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9"/>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9"/>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9"/>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9"/>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9"/>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9"/>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89"/>
          <p:cNvGrpSpPr/>
          <p:nvPr/>
        </p:nvGrpSpPr>
        <p:grpSpPr>
          <a:xfrm>
            <a:off x="6689473" y="1325922"/>
            <a:ext cx="338545" cy="367054"/>
            <a:chOff x="6689473" y="1510497"/>
            <a:chExt cx="338545" cy="367054"/>
          </a:xfrm>
        </p:grpSpPr>
        <p:sp>
          <p:nvSpPr>
            <p:cNvPr id="13788" name="Google Shape;13788;p89"/>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9"/>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9"/>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9"/>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9"/>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9"/>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9"/>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9"/>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9"/>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9"/>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9"/>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9"/>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9"/>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9"/>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9"/>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9"/>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9"/>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9"/>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9"/>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9"/>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9"/>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9"/>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9"/>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9"/>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9"/>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9"/>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9"/>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89"/>
          <p:cNvGrpSpPr/>
          <p:nvPr/>
        </p:nvGrpSpPr>
        <p:grpSpPr>
          <a:xfrm>
            <a:off x="7115906" y="1326027"/>
            <a:ext cx="366765" cy="366660"/>
            <a:chOff x="7115906" y="1510602"/>
            <a:chExt cx="366765" cy="366660"/>
          </a:xfrm>
        </p:grpSpPr>
        <p:sp>
          <p:nvSpPr>
            <p:cNvPr id="13816" name="Google Shape;13816;p89"/>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9"/>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9"/>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9"/>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9"/>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9"/>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9"/>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9"/>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9"/>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9"/>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9"/>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9"/>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9"/>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9"/>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9"/>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9"/>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9"/>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9"/>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9"/>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9"/>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9"/>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9"/>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9"/>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9"/>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9"/>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9"/>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9"/>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9"/>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9"/>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9"/>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9"/>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9"/>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9"/>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9"/>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9"/>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9"/>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9"/>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9"/>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9"/>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9"/>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9"/>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9"/>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8" name="Google Shape;13858;p89"/>
          <p:cNvGrpSpPr/>
          <p:nvPr/>
        </p:nvGrpSpPr>
        <p:grpSpPr>
          <a:xfrm>
            <a:off x="7550155" y="1325922"/>
            <a:ext cx="379381" cy="366792"/>
            <a:chOff x="7550155" y="1510497"/>
            <a:chExt cx="379381" cy="366792"/>
          </a:xfrm>
        </p:grpSpPr>
        <p:sp>
          <p:nvSpPr>
            <p:cNvPr id="13859" name="Google Shape;13859;p89"/>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9"/>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9"/>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9"/>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9"/>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9"/>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9"/>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9"/>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9"/>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9"/>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9"/>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9"/>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9"/>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9"/>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9"/>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6" name="Google Shape;13876;p89"/>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9"/>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8" name="Google Shape;13878;p89"/>
          <p:cNvGrpSpPr/>
          <p:nvPr/>
        </p:nvGrpSpPr>
        <p:grpSpPr>
          <a:xfrm>
            <a:off x="7999537" y="1325974"/>
            <a:ext cx="335476" cy="367001"/>
            <a:chOff x="7999537" y="1510549"/>
            <a:chExt cx="335476" cy="367001"/>
          </a:xfrm>
        </p:grpSpPr>
        <p:sp>
          <p:nvSpPr>
            <p:cNvPr id="13879" name="Google Shape;13879;p89"/>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9"/>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9"/>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9"/>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9"/>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9"/>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9"/>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9"/>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9"/>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9"/>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9"/>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9"/>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9"/>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9"/>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9"/>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9"/>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5" name="Google Shape;13895;p89"/>
          <p:cNvGrpSpPr/>
          <p:nvPr/>
        </p:nvGrpSpPr>
        <p:grpSpPr>
          <a:xfrm>
            <a:off x="4890346" y="3197962"/>
            <a:ext cx="370306" cy="367001"/>
            <a:chOff x="4890346" y="3382537"/>
            <a:chExt cx="370306" cy="367001"/>
          </a:xfrm>
        </p:grpSpPr>
        <p:sp>
          <p:nvSpPr>
            <p:cNvPr id="13896" name="Google Shape;13896;p89"/>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9"/>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9"/>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9"/>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9"/>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9"/>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9"/>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9"/>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9"/>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9"/>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9"/>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9"/>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9"/>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9"/>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9"/>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9"/>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9"/>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9"/>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9"/>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9"/>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9"/>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9"/>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9"/>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9"/>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89"/>
          <p:cNvGrpSpPr/>
          <p:nvPr/>
        </p:nvGrpSpPr>
        <p:grpSpPr>
          <a:xfrm>
            <a:off x="5332122" y="3247060"/>
            <a:ext cx="367526" cy="269592"/>
            <a:chOff x="5332122" y="3431635"/>
            <a:chExt cx="367526" cy="269592"/>
          </a:xfrm>
        </p:grpSpPr>
        <p:sp>
          <p:nvSpPr>
            <p:cNvPr id="13921" name="Google Shape;13921;p89"/>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9"/>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9"/>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9"/>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9"/>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9"/>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9"/>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9"/>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9"/>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9"/>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9"/>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9"/>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9"/>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9"/>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9"/>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9"/>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9"/>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9"/>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9"/>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9"/>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9"/>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9"/>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9"/>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9"/>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9"/>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9"/>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9"/>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9"/>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9"/>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9"/>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9"/>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9"/>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9"/>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89"/>
          <p:cNvGrpSpPr/>
          <p:nvPr/>
        </p:nvGrpSpPr>
        <p:grpSpPr>
          <a:xfrm>
            <a:off x="5772612" y="3241237"/>
            <a:ext cx="366896" cy="281080"/>
            <a:chOff x="5772612" y="3425812"/>
            <a:chExt cx="366896" cy="281080"/>
          </a:xfrm>
        </p:grpSpPr>
        <p:sp>
          <p:nvSpPr>
            <p:cNvPr id="13955" name="Google Shape;13955;p89"/>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9"/>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9"/>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9"/>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9"/>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9"/>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9"/>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9"/>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9"/>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9"/>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9"/>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9"/>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9"/>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9"/>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9"/>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9"/>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9"/>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9"/>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9"/>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9"/>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9"/>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9"/>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9"/>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9"/>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9"/>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9"/>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9"/>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9"/>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9"/>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9"/>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9"/>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6" name="Google Shape;13986;p89"/>
          <p:cNvGrpSpPr/>
          <p:nvPr/>
        </p:nvGrpSpPr>
        <p:grpSpPr>
          <a:xfrm>
            <a:off x="6212684" y="3227861"/>
            <a:ext cx="366765" cy="307832"/>
            <a:chOff x="6212684" y="3412436"/>
            <a:chExt cx="366765" cy="307832"/>
          </a:xfrm>
        </p:grpSpPr>
        <p:sp>
          <p:nvSpPr>
            <p:cNvPr id="13987" name="Google Shape;13987;p89"/>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9"/>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9"/>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9"/>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9"/>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9"/>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9"/>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9"/>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9"/>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9"/>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9"/>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9"/>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9"/>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9"/>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9"/>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9"/>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9"/>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9"/>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9"/>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9"/>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9"/>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9"/>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9"/>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9"/>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9"/>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9"/>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9"/>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9"/>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9"/>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9"/>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9"/>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9"/>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9"/>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9"/>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9"/>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9"/>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9"/>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9"/>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9"/>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9"/>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9"/>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9"/>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9"/>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9"/>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9"/>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9"/>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9"/>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9"/>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9"/>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9"/>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9"/>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9"/>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9"/>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9"/>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9"/>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9"/>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9"/>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9"/>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9"/>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9"/>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9"/>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9"/>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9"/>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9"/>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9"/>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9"/>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9"/>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9"/>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9"/>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9"/>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9"/>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9"/>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9"/>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9"/>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9"/>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2" name="Google Shape;14062;p89"/>
          <p:cNvGrpSpPr/>
          <p:nvPr/>
        </p:nvGrpSpPr>
        <p:grpSpPr>
          <a:xfrm>
            <a:off x="7092669" y="3226996"/>
            <a:ext cx="366896" cy="309327"/>
            <a:chOff x="7092669" y="3411571"/>
            <a:chExt cx="366896" cy="309327"/>
          </a:xfrm>
        </p:grpSpPr>
        <p:sp>
          <p:nvSpPr>
            <p:cNvPr id="14063" name="Google Shape;14063;p89"/>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9"/>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9"/>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9"/>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9"/>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9"/>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9"/>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9"/>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9"/>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9"/>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9"/>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9"/>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9"/>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9"/>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9"/>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9"/>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9"/>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9"/>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89"/>
          <p:cNvGrpSpPr/>
          <p:nvPr/>
        </p:nvGrpSpPr>
        <p:grpSpPr>
          <a:xfrm>
            <a:off x="7532740" y="3221173"/>
            <a:ext cx="366896" cy="320841"/>
            <a:chOff x="7532740" y="3405748"/>
            <a:chExt cx="366896" cy="320841"/>
          </a:xfrm>
        </p:grpSpPr>
        <p:sp>
          <p:nvSpPr>
            <p:cNvPr id="14082" name="Google Shape;14082;p89"/>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9"/>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9"/>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9"/>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9"/>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9"/>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9"/>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9"/>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9"/>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9"/>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9"/>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9"/>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9"/>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9"/>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9"/>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9"/>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9"/>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9"/>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9"/>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9"/>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9"/>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9"/>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9"/>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9"/>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9"/>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7" name="Google Shape;14107;p89"/>
          <p:cNvGrpSpPr/>
          <p:nvPr/>
        </p:nvGrpSpPr>
        <p:grpSpPr>
          <a:xfrm>
            <a:off x="7972785" y="3209817"/>
            <a:ext cx="366896" cy="343685"/>
            <a:chOff x="7972785" y="3394392"/>
            <a:chExt cx="366896" cy="343685"/>
          </a:xfrm>
        </p:grpSpPr>
        <p:sp>
          <p:nvSpPr>
            <p:cNvPr id="14108" name="Google Shape;14108;p89"/>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9"/>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9"/>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9"/>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9"/>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9"/>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9"/>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9"/>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9"/>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9"/>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9"/>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9"/>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9"/>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9"/>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2" name="Google Shape;14122;p89"/>
          <p:cNvGrpSpPr/>
          <p:nvPr/>
        </p:nvGrpSpPr>
        <p:grpSpPr>
          <a:xfrm>
            <a:off x="5359818" y="1811891"/>
            <a:ext cx="361835" cy="356432"/>
            <a:chOff x="5359818" y="1996466"/>
            <a:chExt cx="361835" cy="356432"/>
          </a:xfrm>
        </p:grpSpPr>
        <p:sp>
          <p:nvSpPr>
            <p:cNvPr id="14123" name="Google Shape;14123;p89"/>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9"/>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9"/>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9"/>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9"/>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9"/>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9"/>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9"/>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9"/>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9"/>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9"/>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9"/>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9"/>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9"/>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9"/>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9"/>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9"/>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9"/>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9"/>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9"/>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9"/>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9"/>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9"/>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9"/>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9"/>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9"/>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9"/>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9"/>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9"/>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9"/>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9"/>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9"/>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9"/>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9"/>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9"/>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9"/>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9"/>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9"/>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9"/>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9"/>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9"/>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9"/>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9"/>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9"/>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9"/>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9"/>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89"/>
          <p:cNvGrpSpPr/>
          <p:nvPr/>
        </p:nvGrpSpPr>
        <p:grpSpPr>
          <a:xfrm>
            <a:off x="5775393" y="1790463"/>
            <a:ext cx="379145" cy="379250"/>
            <a:chOff x="5775393" y="1975038"/>
            <a:chExt cx="379145" cy="379250"/>
          </a:xfrm>
        </p:grpSpPr>
        <p:sp>
          <p:nvSpPr>
            <p:cNvPr id="14170" name="Google Shape;14170;p89"/>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9"/>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9"/>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9"/>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9"/>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9"/>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9"/>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9"/>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9"/>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9"/>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9"/>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9"/>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9"/>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9"/>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9"/>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5" name="Google Shape;14185;p89"/>
          <p:cNvGrpSpPr/>
          <p:nvPr/>
        </p:nvGrpSpPr>
        <p:grpSpPr>
          <a:xfrm>
            <a:off x="6200960" y="1790699"/>
            <a:ext cx="417725" cy="378961"/>
            <a:chOff x="6200960" y="1975274"/>
            <a:chExt cx="417725" cy="378961"/>
          </a:xfrm>
        </p:grpSpPr>
        <p:sp>
          <p:nvSpPr>
            <p:cNvPr id="14186" name="Google Shape;14186;p89"/>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9"/>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9"/>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9"/>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9"/>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9"/>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9"/>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9"/>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89"/>
          <p:cNvGrpSpPr/>
          <p:nvPr/>
        </p:nvGrpSpPr>
        <p:grpSpPr>
          <a:xfrm>
            <a:off x="6666052" y="1807196"/>
            <a:ext cx="391341" cy="328447"/>
            <a:chOff x="6666052" y="1991771"/>
            <a:chExt cx="391341" cy="328447"/>
          </a:xfrm>
        </p:grpSpPr>
        <p:sp>
          <p:nvSpPr>
            <p:cNvPr id="14195" name="Google Shape;14195;p89"/>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9"/>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9"/>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9"/>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9"/>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9"/>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9"/>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9"/>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9"/>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9"/>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9"/>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9"/>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9"/>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9"/>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9"/>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9"/>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9"/>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9"/>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9"/>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9"/>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9"/>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9"/>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9"/>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9"/>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9"/>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9"/>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9"/>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9"/>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3" name="Google Shape;14223;p89"/>
          <p:cNvGrpSpPr/>
          <p:nvPr/>
        </p:nvGrpSpPr>
        <p:grpSpPr>
          <a:xfrm>
            <a:off x="7099619" y="1795263"/>
            <a:ext cx="374712" cy="374476"/>
            <a:chOff x="7099619" y="1979838"/>
            <a:chExt cx="374712" cy="374476"/>
          </a:xfrm>
        </p:grpSpPr>
        <p:sp>
          <p:nvSpPr>
            <p:cNvPr id="14224" name="Google Shape;14224;p89"/>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9"/>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9"/>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9"/>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9"/>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9"/>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9"/>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9"/>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9"/>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9"/>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9"/>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9"/>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9"/>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9"/>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9"/>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9"/>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9"/>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9"/>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9"/>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9"/>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9"/>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9"/>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9"/>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9"/>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9"/>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9"/>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9"/>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9"/>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9"/>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9"/>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9"/>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9"/>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9"/>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7" name="Google Shape;14257;p89"/>
          <p:cNvGrpSpPr/>
          <p:nvPr/>
        </p:nvGrpSpPr>
        <p:grpSpPr>
          <a:xfrm>
            <a:off x="7547375" y="1790594"/>
            <a:ext cx="379014" cy="379119"/>
            <a:chOff x="7547375" y="1975169"/>
            <a:chExt cx="379014" cy="379119"/>
          </a:xfrm>
        </p:grpSpPr>
        <p:sp>
          <p:nvSpPr>
            <p:cNvPr id="14258" name="Google Shape;14258;p89"/>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9"/>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9"/>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9"/>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9"/>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9"/>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9"/>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9"/>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9"/>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9"/>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9"/>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9"/>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9"/>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9"/>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9"/>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9"/>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9"/>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9"/>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9"/>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9"/>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89"/>
          <p:cNvGrpSpPr/>
          <p:nvPr/>
        </p:nvGrpSpPr>
        <p:grpSpPr>
          <a:xfrm>
            <a:off x="7978083" y="1806698"/>
            <a:ext cx="370306" cy="362962"/>
            <a:chOff x="7978083" y="1991273"/>
            <a:chExt cx="370306" cy="362962"/>
          </a:xfrm>
        </p:grpSpPr>
        <p:sp>
          <p:nvSpPr>
            <p:cNvPr id="14279" name="Google Shape;14279;p89"/>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9"/>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9"/>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9"/>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9"/>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9"/>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9"/>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9"/>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9"/>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9"/>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9"/>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9"/>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9"/>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9"/>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9"/>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9"/>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9"/>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9"/>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9"/>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9"/>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9"/>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0" name="Google Shape;14300;p89"/>
          <p:cNvGrpSpPr/>
          <p:nvPr/>
        </p:nvGrpSpPr>
        <p:grpSpPr>
          <a:xfrm>
            <a:off x="4917884" y="3641548"/>
            <a:ext cx="298941" cy="357822"/>
            <a:chOff x="4917884" y="3826123"/>
            <a:chExt cx="298941" cy="357822"/>
          </a:xfrm>
        </p:grpSpPr>
        <p:sp>
          <p:nvSpPr>
            <p:cNvPr id="14301" name="Google Shape;14301;p89"/>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9"/>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9"/>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9"/>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9"/>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9"/>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9"/>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9"/>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9"/>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9"/>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9"/>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9"/>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9"/>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9"/>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9"/>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9"/>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9"/>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9"/>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9"/>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9"/>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9"/>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9"/>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89"/>
          <p:cNvGrpSpPr/>
          <p:nvPr/>
        </p:nvGrpSpPr>
        <p:grpSpPr>
          <a:xfrm>
            <a:off x="5332567" y="3641181"/>
            <a:ext cx="360995" cy="359212"/>
            <a:chOff x="5332567" y="3825756"/>
            <a:chExt cx="360995" cy="359212"/>
          </a:xfrm>
        </p:grpSpPr>
        <p:sp>
          <p:nvSpPr>
            <p:cNvPr id="14324" name="Google Shape;14324;p89"/>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9"/>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9"/>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9"/>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9"/>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9"/>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9"/>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9"/>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9"/>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9"/>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9"/>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9"/>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9"/>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9"/>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9"/>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9"/>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9"/>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9"/>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2" name="Google Shape;14342;p89"/>
          <p:cNvGrpSpPr/>
          <p:nvPr/>
        </p:nvGrpSpPr>
        <p:grpSpPr>
          <a:xfrm>
            <a:off x="5776153" y="3655815"/>
            <a:ext cx="367028" cy="329942"/>
            <a:chOff x="5776153" y="3840390"/>
            <a:chExt cx="367028" cy="329942"/>
          </a:xfrm>
        </p:grpSpPr>
        <p:sp>
          <p:nvSpPr>
            <p:cNvPr id="14343" name="Google Shape;14343;p89"/>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9"/>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9"/>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9"/>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9"/>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9"/>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9"/>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9"/>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9"/>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9"/>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9"/>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9"/>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9"/>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9"/>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9"/>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9"/>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9"/>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9"/>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9"/>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9"/>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89"/>
          <p:cNvGrpSpPr/>
          <p:nvPr/>
        </p:nvGrpSpPr>
        <p:grpSpPr>
          <a:xfrm>
            <a:off x="6657161" y="3641233"/>
            <a:ext cx="375211" cy="359186"/>
            <a:chOff x="6657161" y="3825808"/>
            <a:chExt cx="375211" cy="359186"/>
          </a:xfrm>
        </p:grpSpPr>
        <p:sp>
          <p:nvSpPr>
            <p:cNvPr id="14366" name="Google Shape;14366;p89"/>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9"/>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9"/>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9"/>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9"/>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9"/>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9"/>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9"/>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9"/>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9"/>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6" name="Google Shape;14376;p89"/>
          <p:cNvGrpSpPr/>
          <p:nvPr/>
        </p:nvGrpSpPr>
        <p:grpSpPr>
          <a:xfrm>
            <a:off x="6266450" y="3641181"/>
            <a:ext cx="269330" cy="359186"/>
            <a:chOff x="6266450" y="3825756"/>
            <a:chExt cx="269330" cy="359186"/>
          </a:xfrm>
        </p:grpSpPr>
        <p:sp>
          <p:nvSpPr>
            <p:cNvPr id="14377" name="Google Shape;14377;p89"/>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9"/>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9"/>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9"/>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9"/>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9"/>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9"/>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9"/>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9"/>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9"/>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9"/>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9"/>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9"/>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0" name="Google Shape;14390;p89"/>
          <p:cNvGrpSpPr/>
          <p:nvPr/>
        </p:nvGrpSpPr>
        <p:grpSpPr>
          <a:xfrm>
            <a:off x="7108825" y="3641181"/>
            <a:ext cx="366136" cy="359317"/>
            <a:chOff x="7108825" y="3825756"/>
            <a:chExt cx="366136" cy="359317"/>
          </a:xfrm>
        </p:grpSpPr>
        <p:sp>
          <p:nvSpPr>
            <p:cNvPr id="14391" name="Google Shape;14391;p89"/>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9"/>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9"/>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9"/>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9"/>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9"/>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9"/>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9"/>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9"/>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9"/>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9"/>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9"/>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9"/>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9"/>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9"/>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9"/>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9"/>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9"/>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9"/>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9"/>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9"/>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9"/>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9"/>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9"/>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9"/>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9"/>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9"/>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9"/>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89"/>
          <p:cNvGrpSpPr/>
          <p:nvPr/>
        </p:nvGrpSpPr>
        <p:grpSpPr>
          <a:xfrm>
            <a:off x="7552673" y="3674988"/>
            <a:ext cx="359186" cy="291545"/>
            <a:chOff x="7552673" y="3859563"/>
            <a:chExt cx="359186" cy="291545"/>
          </a:xfrm>
        </p:grpSpPr>
        <p:sp>
          <p:nvSpPr>
            <p:cNvPr id="14420" name="Google Shape;14420;p89"/>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9"/>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9"/>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9"/>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9"/>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9"/>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9"/>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9"/>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9"/>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9"/>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9"/>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9"/>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9"/>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9"/>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9"/>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9"/>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9"/>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9"/>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9"/>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9"/>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9"/>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9"/>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9"/>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9"/>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9"/>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9"/>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9"/>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89"/>
          <p:cNvGrpSpPr/>
          <p:nvPr/>
        </p:nvGrpSpPr>
        <p:grpSpPr>
          <a:xfrm>
            <a:off x="5310720" y="2773654"/>
            <a:ext cx="429370" cy="261672"/>
            <a:chOff x="5310720" y="2958229"/>
            <a:chExt cx="429370" cy="261672"/>
          </a:xfrm>
        </p:grpSpPr>
        <p:sp>
          <p:nvSpPr>
            <p:cNvPr id="14448" name="Google Shape;14448;p89"/>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9"/>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9"/>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9"/>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9"/>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9"/>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9"/>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9"/>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9"/>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9"/>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9"/>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9"/>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9"/>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9"/>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9"/>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9"/>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9"/>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9"/>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9"/>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9"/>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9"/>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9"/>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9"/>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9"/>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9"/>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9"/>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9"/>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9"/>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89"/>
          <p:cNvGrpSpPr/>
          <p:nvPr/>
        </p:nvGrpSpPr>
        <p:grpSpPr>
          <a:xfrm>
            <a:off x="4890477" y="2245773"/>
            <a:ext cx="389872" cy="338151"/>
            <a:chOff x="4890477" y="2430348"/>
            <a:chExt cx="389872" cy="338151"/>
          </a:xfrm>
        </p:grpSpPr>
        <p:sp>
          <p:nvSpPr>
            <p:cNvPr id="14477" name="Google Shape;14477;p89"/>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9"/>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9"/>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9"/>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9"/>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9"/>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9"/>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9"/>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9"/>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9"/>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9"/>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9"/>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9"/>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9"/>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9"/>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9"/>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9"/>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9"/>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9"/>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9"/>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7" name="Google Shape;14497;p89"/>
          <p:cNvGrpSpPr/>
          <p:nvPr/>
        </p:nvGrpSpPr>
        <p:grpSpPr>
          <a:xfrm>
            <a:off x="5747880" y="2258021"/>
            <a:ext cx="433645" cy="315176"/>
            <a:chOff x="5747880" y="2442596"/>
            <a:chExt cx="433645" cy="315176"/>
          </a:xfrm>
        </p:grpSpPr>
        <p:sp>
          <p:nvSpPr>
            <p:cNvPr id="14498" name="Google Shape;14498;p89"/>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9"/>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9"/>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9"/>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9"/>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9"/>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9"/>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9"/>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9"/>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9"/>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9"/>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9"/>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9"/>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9"/>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9"/>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9"/>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9"/>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9"/>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9"/>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89"/>
          <p:cNvGrpSpPr/>
          <p:nvPr/>
        </p:nvGrpSpPr>
        <p:grpSpPr>
          <a:xfrm>
            <a:off x="6226558" y="2248815"/>
            <a:ext cx="342793" cy="353389"/>
            <a:chOff x="6226558" y="2433390"/>
            <a:chExt cx="342793" cy="353389"/>
          </a:xfrm>
        </p:grpSpPr>
        <p:sp>
          <p:nvSpPr>
            <p:cNvPr id="14518" name="Google Shape;14518;p89"/>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9"/>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9"/>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9"/>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9"/>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9"/>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9"/>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9"/>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9"/>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9"/>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9"/>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9"/>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9"/>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9"/>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9"/>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9"/>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9"/>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9"/>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9"/>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9"/>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9"/>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9" name="Google Shape;14539;p89"/>
          <p:cNvGrpSpPr/>
          <p:nvPr/>
        </p:nvGrpSpPr>
        <p:grpSpPr>
          <a:xfrm>
            <a:off x="6627996" y="2265181"/>
            <a:ext cx="427980" cy="320369"/>
            <a:chOff x="6627996" y="2449756"/>
            <a:chExt cx="427980" cy="320369"/>
          </a:xfrm>
        </p:grpSpPr>
        <p:sp>
          <p:nvSpPr>
            <p:cNvPr id="14540" name="Google Shape;14540;p89"/>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9"/>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9"/>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9"/>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9"/>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9"/>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9"/>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9"/>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9"/>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9" name="Google Shape;14549;p89"/>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9"/>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1" name="Google Shape;14551;p89"/>
          <p:cNvGrpSpPr/>
          <p:nvPr/>
        </p:nvGrpSpPr>
        <p:grpSpPr>
          <a:xfrm>
            <a:off x="7073496" y="2236331"/>
            <a:ext cx="396534" cy="370096"/>
            <a:chOff x="7073496" y="2420906"/>
            <a:chExt cx="396534" cy="370096"/>
          </a:xfrm>
        </p:grpSpPr>
        <p:sp>
          <p:nvSpPr>
            <p:cNvPr id="14552" name="Google Shape;14552;p89"/>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9"/>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9"/>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9"/>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9"/>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9"/>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9"/>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9"/>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9"/>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9"/>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9"/>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9"/>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9"/>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9"/>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9"/>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9"/>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9"/>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9"/>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9"/>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9"/>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9"/>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9"/>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9"/>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9"/>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9"/>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9"/>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9"/>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9"/>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9"/>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89"/>
          <p:cNvGrpSpPr/>
          <p:nvPr/>
        </p:nvGrpSpPr>
        <p:grpSpPr>
          <a:xfrm>
            <a:off x="7975067" y="2236331"/>
            <a:ext cx="359946" cy="366031"/>
            <a:chOff x="7975067" y="2420906"/>
            <a:chExt cx="359946" cy="366031"/>
          </a:xfrm>
        </p:grpSpPr>
        <p:sp>
          <p:nvSpPr>
            <p:cNvPr id="14582" name="Google Shape;14582;p89"/>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9"/>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9"/>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9"/>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9"/>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9"/>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9"/>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9"/>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9"/>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9"/>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9"/>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9"/>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9"/>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9"/>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9"/>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9"/>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9"/>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9"/>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9"/>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9"/>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9"/>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9"/>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9"/>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9"/>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9"/>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9"/>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9"/>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9"/>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9"/>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9"/>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9"/>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9"/>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9"/>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9"/>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9"/>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9"/>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9"/>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89"/>
          <p:cNvGrpSpPr/>
          <p:nvPr/>
        </p:nvGrpSpPr>
        <p:grpSpPr>
          <a:xfrm>
            <a:off x="5390373" y="2241078"/>
            <a:ext cx="257344" cy="358215"/>
            <a:chOff x="5390373" y="2425653"/>
            <a:chExt cx="257344" cy="358215"/>
          </a:xfrm>
        </p:grpSpPr>
        <p:sp>
          <p:nvSpPr>
            <p:cNvPr id="14620" name="Google Shape;14620;p89"/>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9"/>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9"/>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9"/>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9"/>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9"/>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9"/>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9"/>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9"/>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9"/>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9"/>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9"/>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9"/>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9"/>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9"/>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9"/>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9"/>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9"/>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9"/>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9"/>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9"/>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9"/>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9"/>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9"/>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9"/>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9"/>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9"/>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9"/>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9"/>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9"/>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9"/>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9"/>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2" name="Google Shape;14652;p89"/>
          <p:cNvGrpSpPr/>
          <p:nvPr/>
        </p:nvGrpSpPr>
        <p:grpSpPr>
          <a:xfrm>
            <a:off x="5364617" y="4123268"/>
            <a:ext cx="285985" cy="322572"/>
            <a:chOff x="5364617" y="4307843"/>
            <a:chExt cx="285985" cy="322572"/>
          </a:xfrm>
        </p:grpSpPr>
        <p:sp>
          <p:nvSpPr>
            <p:cNvPr id="14653" name="Google Shape;14653;p89"/>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9"/>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9"/>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9"/>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9"/>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9"/>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9"/>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9"/>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9"/>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9"/>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9"/>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9"/>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9"/>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9"/>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7" name="Google Shape;14667;p89"/>
          <p:cNvGrpSpPr/>
          <p:nvPr/>
        </p:nvGrpSpPr>
        <p:grpSpPr>
          <a:xfrm>
            <a:off x="7539428" y="2250572"/>
            <a:ext cx="349980" cy="355697"/>
            <a:chOff x="7539428" y="2435147"/>
            <a:chExt cx="349980" cy="355697"/>
          </a:xfrm>
        </p:grpSpPr>
        <p:sp>
          <p:nvSpPr>
            <p:cNvPr id="14668" name="Google Shape;14668;p89"/>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9"/>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9"/>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9"/>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9"/>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9"/>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9"/>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9"/>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9"/>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9"/>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9"/>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9"/>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9"/>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9"/>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9"/>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9"/>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9"/>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9"/>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9"/>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9"/>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9"/>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9"/>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9"/>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9"/>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9"/>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9"/>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9"/>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9"/>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9"/>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9"/>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9"/>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9"/>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9"/>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9"/>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9"/>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9"/>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9"/>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9"/>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6" name="Google Shape;14706;p89"/>
          <p:cNvGrpSpPr/>
          <p:nvPr/>
        </p:nvGrpSpPr>
        <p:grpSpPr>
          <a:xfrm>
            <a:off x="6276285" y="4105355"/>
            <a:ext cx="224927" cy="360785"/>
            <a:chOff x="6276285" y="4289930"/>
            <a:chExt cx="224927" cy="360785"/>
          </a:xfrm>
        </p:grpSpPr>
        <p:sp>
          <p:nvSpPr>
            <p:cNvPr id="14707" name="Google Shape;14707;p89"/>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9"/>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9"/>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9"/>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9"/>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2" name="Google Shape;14712;p89"/>
          <p:cNvGrpSpPr/>
          <p:nvPr/>
        </p:nvGrpSpPr>
        <p:grpSpPr>
          <a:xfrm>
            <a:off x="6650604" y="4158466"/>
            <a:ext cx="356405" cy="278431"/>
            <a:chOff x="6650604" y="4343041"/>
            <a:chExt cx="356405" cy="278431"/>
          </a:xfrm>
        </p:grpSpPr>
        <p:sp>
          <p:nvSpPr>
            <p:cNvPr id="14713" name="Google Shape;14713;p89"/>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9"/>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9"/>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9"/>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9"/>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9"/>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9"/>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9"/>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9"/>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9"/>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9"/>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9"/>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9"/>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9"/>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9"/>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9"/>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9"/>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9"/>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9"/>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9"/>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9"/>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9"/>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5" name="Google Shape;14735;p89"/>
          <p:cNvGrpSpPr/>
          <p:nvPr/>
        </p:nvGrpSpPr>
        <p:grpSpPr>
          <a:xfrm>
            <a:off x="5787274" y="4124003"/>
            <a:ext cx="322572" cy="321208"/>
            <a:chOff x="5787274" y="4308578"/>
            <a:chExt cx="322572" cy="321208"/>
          </a:xfrm>
        </p:grpSpPr>
        <p:sp>
          <p:nvSpPr>
            <p:cNvPr id="14736" name="Google Shape;14736;p89"/>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9"/>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9"/>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9"/>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9"/>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9"/>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9"/>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9"/>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9"/>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9"/>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9"/>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9"/>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9"/>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9"/>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9"/>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1" name="Google Shape;14751;p89"/>
          <p:cNvGrpSpPr/>
          <p:nvPr/>
        </p:nvGrpSpPr>
        <p:grpSpPr>
          <a:xfrm>
            <a:off x="7139485" y="4105093"/>
            <a:ext cx="253200" cy="360418"/>
            <a:chOff x="7139485" y="4289668"/>
            <a:chExt cx="253200" cy="360418"/>
          </a:xfrm>
        </p:grpSpPr>
        <p:sp>
          <p:nvSpPr>
            <p:cNvPr id="14752" name="Google Shape;14752;p89"/>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9"/>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9"/>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9"/>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9"/>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9"/>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9"/>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9"/>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9"/>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9"/>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9"/>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9"/>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9"/>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9"/>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9"/>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9"/>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9"/>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9"/>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9"/>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9"/>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9"/>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3" name="Google Shape;14773;p89"/>
          <p:cNvGrpSpPr/>
          <p:nvPr/>
        </p:nvGrpSpPr>
        <p:grpSpPr>
          <a:xfrm>
            <a:off x="7579687" y="4104961"/>
            <a:ext cx="253174" cy="360549"/>
            <a:chOff x="7579687" y="4289536"/>
            <a:chExt cx="253174" cy="360549"/>
          </a:xfrm>
        </p:grpSpPr>
        <p:sp>
          <p:nvSpPr>
            <p:cNvPr id="14774" name="Google Shape;14774;p89"/>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9"/>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9"/>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9"/>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9"/>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9"/>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9"/>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9"/>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9"/>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9"/>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9"/>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9"/>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9"/>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9"/>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9"/>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9"/>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9"/>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9"/>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9"/>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9"/>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9"/>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9"/>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6" name="Google Shape;14796;p89"/>
          <p:cNvGrpSpPr/>
          <p:nvPr/>
        </p:nvGrpSpPr>
        <p:grpSpPr>
          <a:xfrm>
            <a:off x="4905872" y="2723192"/>
            <a:ext cx="362857" cy="362726"/>
            <a:chOff x="4905872" y="2907767"/>
            <a:chExt cx="362857" cy="362726"/>
          </a:xfrm>
        </p:grpSpPr>
        <p:sp>
          <p:nvSpPr>
            <p:cNvPr id="14797" name="Google Shape;14797;p89"/>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9"/>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9"/>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9"/>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9"/>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9"/>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9"/>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9"/>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9"/>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9"/>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9"/>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9"/>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9"/>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9"/>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9"/>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9"/>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9"/>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9"/>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9"/>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9"/>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9"/>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9"/>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9"/>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9"/>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9"/>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9"/>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9"/>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9"/>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9"/>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9"/>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9"/>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9"/>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9"/>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9"/>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9"/>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9"/>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9"/>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9"/>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9"/>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9"/>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9"/>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9"/>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9"/>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9"/>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1" name="Google Shape;14841;p89"/>
          <p:cNvGrpSpPr/>
          <p:nvPr/>
        </p:nvGrpSpPr>
        <p:grpSpPr>
          <a:xfrm>
            <a:off x="5816176" y="2723061"/>
            <a:ext cx="294823" cy="362831"/>
            <a:chOff x="5816176" y="2907636"/>
            <a:chExt cx="294823" cy="362831"/>
          </a:xfrm>
        </p:grpSpPr>
        <p:sp>
          <p:nvSpPr>
            <p:cNvPr id="14842" name="Google Shape;14842;p89"/>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9"/>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9"/>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9"/>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9"/>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9"/>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9"/>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9"/>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9"/>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9"/>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9"/>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9"/>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9"/>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9"/>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9"/>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9"/>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9"/>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9"/>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9"/>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9"/>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9"/>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9"/>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9"/>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9"/>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9"/>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9"/>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9"/>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9"/>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9"/>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9"/>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9"/>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9"/>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9"/>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9"/>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9"/>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9"/>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9"/>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9"/>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9"/>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9"/>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9"/>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89"/>
          <p:cNvGrpSpPr/>
          <p:nvPr/>
        </p:nvGrpSpPr>
        <p:grpSpPr>
          <a:xfrm>
            <a:off x="6220132" y="2771398"/>
            <a:ext cx="362726" cy="266183"/>
            <a:chOff x="6220132" y="2955973"/>
            <a:chExt cx="362726" cy="266183"/>
          </a:xfrm>
        </p:grpSpPr>
        <p:sp>
          <p:nvSpPr>
            <p:cNvPr id="14894" name="Google Shape;14894;p89"/>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9"/>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9"/>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9"/>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9"/>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9"/>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9"/>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9"/>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9"/>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9"/>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9"/>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9"/>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9"/>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9"/>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9"/>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9"/>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9"/>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9"/>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9"/>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9"/>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9"/>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9"/>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9"/>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9"/>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9"/>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9"/>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9"/>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9"/>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2" name="Google Shape;14922;p89"/>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9"/>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4" name="Google Shape;14924;p89"/>
          <p:cNvGrpSpPr/>
          <p:nvPr/>
        </p:nvGrpSpPr>
        <p:grpSpPr>
          <a:xfrm>
            <a:off x="6658158" y="2734417"/>
            <a:ext cx="362857" cy="340276"/>
            <a:chOff x="6658158" y="2918992"/>
            <a:chExt cx="362857" cy="340276"/>
          </a:xfrm>
        </p:grpSpPr>
        <p:sp>
          <p:nvSpPr>
            <p:cNvPr id="14925" name="Google Shape;14925;p89"/>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9"/>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9"/>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9"/>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9"/>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9"/>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9"/>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9"/>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9"/>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9"/>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9"/>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9"/>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9"/>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9"/>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9"/>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9"/>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9"/>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9"/>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9"/>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9"/>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89"/>
          <p:cNvGrpSpPr/>
          <p:nvPr/>
        </p:nvGrpSpPr>
        <p:grpSpPr>
          <a:xfrm>
            <a:off x="7972418" y="2723061"/>
            <a:ext cx="362726" cy="362857"/>
            <a:chOff x="7972418" y="2907636"/>
            <a:chExt cx="362726" cy="362857"/>
          </a:xfrm>
        </p:grpSpPr>
        <p:sp>
          <p:nvSpPr>
            <p:cNvPr id="14946" name="Google Shape;14946;p89"/>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9"/>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9"/>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9"/>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9"/>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9"/>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9"/>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9"/>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9"/>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9"/>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9"/>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9"/>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9"/>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9"/>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9"/>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9"/>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9"/>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9"/>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9"/>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9"/>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9"/>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9"/>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9"/>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9"/>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9"/>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9"/>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9"/>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9"/>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9"/>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9"/>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9"/>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9"/>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9"/>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9"/>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9"/>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9"/>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9"/>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9"/>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9"/>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9"/>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9"/>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9"/>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9"/>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9"/>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9"/>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9"/>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9"/>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3" name="Google Shape;14993;p89"/>
          <p:cNvGrpSpPr/>
          <p:nvPr/>
        </p:nvGrpSpPr>
        <p:grpSpPr>
          <a:xfrm>
            <a:off x="8040058" y="3621746"/>
            <a:ext cx="301275" cy="365480"/>
            <a:chOff x="8040058" y="3806321"/>
            <a:chExt cx="301275" cy="365480"/>
          </a:xfrm>
        </p:grpSpPr>
        <p:sp>
          <p:nvSpPr>
            <p:cNvPr id="14994" name="Google Shape;14994;p89"/>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9"/>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9"/>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9"/>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9"/>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9"/>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9"/>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9"/>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9"/>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9"/>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9"/>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89"/>
          <p:cNvGrpSpPr/>
          <p:nvPr/>
        </p:nvGrpSpPr>
        <p:grpSpPr>
          <a:xfrm>
            <a:off x="4895276" y="4113826"/>
            <a:ext cx="345941" cy="342190"/>
            <a:chOff x="4895276" y="4298401"/>
            <a:chExt cx="345941" cy="342190"/>
          </a:xfrm>
        </p:grpSpPr>
        <p:sp>
          <p:nvSpPr>
            <p:cNvPr id="15006" name="Google Shape;15006;p89"/>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9"/>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9"/>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9"/>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9"/>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9"/>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9"/>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9"/>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9"/>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9"/>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9"/>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9"/>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9"/>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9"/>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9"/>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9"/>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9"/>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9"/>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9"/>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5" name="Google Shape;15025;p89"/>
          <p:cNvGrpSpPr/>
          <p:nvPr/>
        </p:nvGrpSpPr>
        <p:grpSpPr>
          <a:xfrm>
            <a:off x="7949705" y="4128435"/>
            <a:ext cx="382528" cy="340669"/>
            <a:chOff x="7949705" y="4313010"/>
            <a:chExt cx="382528" cy="340669"/>
          </a:xfrm>
        </p:grpSpPr>
        <p:sp>
          <p:nvSpPr>
            <p:cNvPr id="15026" name="Google Shape;15026;p89"/>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9"/>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9"/>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9"/>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9"/>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9"/>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9"/>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9"/>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9"/>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9"/>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9"/>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9"/>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9"/>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9"/>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9"/>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1" name="Google Shape;15041;p89"/>
          <p:cNvGrpSpPr/>
          <p:nvPr/>
        </p:nvGrpSpPr>
        <p:grpSpPr>
          <a:xfrm>
            <a:off x="4884418" y="1795001"/>
            <a:ext cx="404008" cy="365664"/>
            <a:chOff x="4884418" y="1979576"/>
            <a:chExt cx="404008" cy="365664"/>
          </a:xfrm>
        </p:grpSpPr>
        <p:sp>
          <p:nvSpPr>
            <p:cNvPr id="15042" name="Google Shape;15042;p89"/>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9"/>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9"/>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9"/>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9"/>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9"/>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9"/>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9"/>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9"/>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9"/>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2" name="Google Shape;15052;p89"/>
          <p:cNvGrpSpPr/>
          <p:nvPr/>
        </p:nvGrpSpPr>
        <p:grpSpPr>
          <a:xfrm>
            <a:off x="6678877" y="3220387"/>
            <a:ext cx="304029" cy="322572"/>
            <a:chOff x="6678877" y="3404962"/>
            <a:chExt cx="304029" cy="322572"/>
          </a:xfrm>
        </p:grpSpPr>
        <p:sp>
          <p:nvSpPr>
            <p:cNvPr id="15053" name="Google Shape;15053;p89"/>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9"/>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9"/>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9"/>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9"/>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9"/>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9"/>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9"/>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9"/>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9"/>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9"/>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9"/>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9"/>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9"/>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9"/>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9"/>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9"/>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9"/>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9"/>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9"/>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9"/>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9"/>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9"/>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9"/>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9"/>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9"/>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9"/>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9"/>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9"/>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9"/>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9"/>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9"/>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9"/>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9"/>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9"/>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9"/>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9" name="Google Shape;15089;p89"/>
          <p:cNvGrpSpPr/>
          <p:nvPr/>
        </p:nvGrpSpPr>
        <p:grpSpPr>
          <a:xfrm>
            <a:off x="7083725" y="2713094"/>
            <a:ext cx="387721" cy="382790"/>
            <a:chOff x="7083725" y="2897669"/>
            <a:chExt cx="387721" cy="382790"/>
          </a:xfrm>
        </p:grpSpPr>
        <p:sp>
          <p:nvSpPr>
            <p:cNvPr id="15090" name="Google Shape;15090;p89"/>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9"/>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9"/>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9"/>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9"/>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9"/>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9"/>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9"/>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9"/>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9"/>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9"/>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9"/>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9"/>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9"/>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9"/>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9"/>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9"/>
          <p:cNvGrpSpPr/>
          <p:nvPr/>
        </p:nvGrpSpPr>
        <p:grpSpPr>
          <a:xfrm>
            <a:off x="7539926" y="2723166"/>
            <a:ext cx="351501" cy="362726"/>
            <a:chOff x="7539926" y="2907741"/>
            <a:chExt cx="351501" cy="362726"/>
          </a:xfrm>
        </p:grpSpPr>
        <p:sp>
          <p:nvSpPr>
            <p:cNvPr id="15107" name="Google Shape;15107;p89"/>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9"/>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9"/>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9"/>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9"/>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9"/>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9"/>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9"/>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9"/>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9"/>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9"/>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9"/>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9"/>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9"/>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9"/>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9"/>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9"/>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9"/>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9"/>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9"/>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9"/>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9"/>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9"/>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9"/>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9"/>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9"/>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9"/>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9"/>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9"/>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9"/>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9"/>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9"/>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9"/>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9"/>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9"/>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9"/>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9"/>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44" name="Google Shape;15144;p89"/>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5145" name="Google Shape;15145;p89"/>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31"/>
        <p:cNvGrpSpPr/>
        <p:nvPr/>
      </p:nvGrpSpPr>
      <p:grpSpPr>
        <a:xfrm>
          <a:off x="0" y="0"/>
          <a:ext cx="0" cy="0"/>
          <a:chOff x="0" y="0"/>
          <a:chExt cx="0" cy="0"/>
        </a:xfrm>
      </p:grpSpPr>
      <p:sp>
        <p:nvSpPr>
          <p:cNvPr id="3832" name="Google Shape;3832;p64"/>
          <p:cNvSpPr/>
          <p:nvPr/>
        </p:nvSpPr>
        <p:spPr>
          <a:xfrm>
            <a:off x="4571950" y="1847025"/>
            <a:ext cx="38679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txBox="1">
            <a:spLocks noGrp="1"/>
          </p:cNvSpPr>
          <p:nvPr>
            <p:ph type="title"/>
          </p:nvPr>
        </p:nvSpPr>
        <p:spPr>
          <a:xfrm>
            <a:off x="4800750" y="1847775"/>
            <a:ext cx="3410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Base de dados</a:t>
            </a:r>
            <a:endParaRPr dirty="0"/>
          </a:p>
        </p:txBody>
      </p:sp>
      <p:sp>
        <p:nvSpPr>
          <p:cNvPr id="3834" name="Google Shape;3834;p64"/>
          <p:cNvSpPr txBox="1">
            <a:spLocks noGrp="1"/>
          </p:cNvSpPr>
          <p:nvPr>
            <p:ph type="subTitle" idx="1"/>
          </p:nvPr>
        </p:nvSpPr>
        <p:spPr>
          <a:xfrm>
            <a:off x="5019625" y="2611824"/>
            <a:ext cx="2972700" cy="189298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pPr>
            <a:r>
              <a:rPr lang="en" dirty="0" smtClean="0"/>
              <a:t>MYSQL em conformidade com XAMPP</a:t>
            </a:r>
          </a:p>
          <a:p>
            <a:pPr marL="0" lvl="0" indent="0" algn="ctr" rtl="0">
              <a:spcBef>
                <a:spcPts val="0"/>
              </a:spcBef>
              <a:spcAft>
                <a:spcPts val="0"/>
              </a:spcAft>
            </a:pPr>
            <a:r>
              <a:rPr lang="en" dirty="0" smtClean="0"/>
              <a:t>14 tabelas ligadas entre si</a:t>
            </a:r>
          </a:p>
          <a:p>
            <a:pPr marL="0" lvl="0" indent="0" algn="ctr" rtl="0">
              <a:spcBef>
                <a:spcPts val="0"/>
              </a:spcBef>
              <a:spcAft>
                <a:spcPts val="0"/>
              </a:spcAft>
            </a:pPr>
            <a:r>
              <a:rPr lang="en" dirty="0" smtClean="0"/>
              <a:t>Vantagens</a:t>
            </a:r>
            <a:endParaRPr lang="en" dirty="0"/>
          </a:p>
          <a:p>
            <a:pPr marL="0" lvl="0" indent="0" algn="ctr" rtl="0">
              <a:spcBef>
                <a:spcPts val="0"/>
              </a:spcBef>
              <a:spcAft>
                <a:spcPts val="0"/>
              </a:spcAft>
            </a:pPr>
            <a:endParaRPr lang="en" dirty="0" smtClean="0"/>
          </a:p>
          <a:p>
            <a:pPr marL="285750" lvl="0" indent="-285750" algn="ctr" rtl="0">
              <a:spcBef>
                <a:spcPts val="0"/>
              </a:spcBef>
              <a:spcAft>
                <a:spcPts val="0"/>
              </a:spcAft>
              <a:buFont typeface="Wingdings" panose="05000000000000000000" pitchFamily="2" charset="2"/>
              <a:buChar char="ü"/>
            </a:pPr>
            <a:endParaRPr lang="en" dirty="0" smtClean="0"/>
          </a:p>
          <a:p>
            <a:pPr marL="285750" lvl="0" indent="-285750" algn="ctr" rtl="0">
              <a:spcBef>
                <a:spcPts val="0"/>
              </a:spcBef>
              <a:spcAft>
                <a:spcPts val="0"/>
              </a:spcAft>
              <a:buFont typeface="Wingdings" panose="05000000000000000000" pitchFamily="2" charset="2"/>
              <a:buChar char="ü"/>
            </a:pPr>
            <a:endParaRPr dirty="0"/>
          </a:p>
        </p:txBody>
      </p:sp>
      <p:grpSp>
        <p:nvGrpSpPr>
          <p:cNvPr id="3835" name="Google Shape;3835;p64"/>
          <p:cNvGrpSpPr/>
          <p:nvPr/>
        </p:nvGrpSpPr>
        <p:grpSpPr>
          <a:xfrm>
            <a:off x="348580" y="1544506"/>
            <a:ext cx="3676911" cy="2960303"/>
            <a:chOff x="990225" y="1260651"/>
            <a:chExt cx="3410334" cy="2774597"/>
          </a:xfrm>
        </p:grpSpPr>
        <p:sp>
          <p:nvSpPr>
            <p:cNvPr id="3836"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64"/>
          <p:cNvGrpSpPr/>
          <p:nvPr/>
        </p:nvGrpSpPr>
        <p:grpSpPr>
          <a:xfrm rot="5400000" flipH="1">
            <a:off x="7971616" y="3648238"/>
            <a:ext cx="478121" cy="1911737"/>
            <a:chOff x="8507961" y="909184"/>
            <a:chExt cx="391069" cy="1563665"/>
          </a:xfrm>
        </p:grpSpPr>
        <p:grpSp>
          <p:nvGrpSpPr>
            <p:cNvPr id="3841" name="Google Shape;3841;p64"/>
            <p:cNvGrpSpPr/>
            <p:nvPr/>
          </p:nvGrpSpPr>
          <p:grpSpPr>
            <a:xfrm flipH="1">
              <a:off x="8784713" y="1897775"/>
              <a:ext cx="114317" cy="575074"/>
              <a:chOff x="9037542" y="4257853"/>
              <a:chExt cx="114169" cy="574328"/>
            </a:xfrm>
          </p:grpSpPr>
          <p:sp>
            <p:nvSpPr>
              <p:cNvPr id="3842" name="Google Shape;3842;p64"/>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6" name="Google Shape;3846;p64"/>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sp>
        <p:nvSpPr>
          <p:cNvPr id="3847" name="Google Shape;3847;p64"/>
          <p:cNvSpPr/>
          <p:nvPr/>
        </p:nvSpPr>
        <p:spPr>
          <a:xfrm>
            <a:off x="8255700" y="190000"/>
            <a:ext cx="910850" cy="1677125"/>
          </a:xfrm>
          <a:custGeom>
            <a:avLst/>
            <a:gdLst/>
            <a:ahLst/>
            <a:cxnLst/>
            <a:rect l="l" t="t" r="r" b="b"/>
            <a:pathLst>
              <a:path w="36434" h="67085" extrusionOk="0">
                <a:moveTo>
                  <a:pt x="0" y="67085"/>
                </a:moveTo>
                <a:lnTo>
                  <a:pt x="3763" y="61208"/>
                </a:lnTo>
                <a:lnTo>
                  <a:pt x="3763" y="103"/>
                </a:lnTo>
                <a:lnTo>
                  <a:pt x="36174" y="0"/>
                </a:lnTo>
                <a:lnTo>
                  <a:pt x="36434" y="261"/>
                </a:lnTo>
              </a:path>
            </a:pathLst>
          </a:custGeom>
          <a:noFill/>
          <a:ln w="19050" cap="flat" cmpd="sng">
            <a:solidFill>
              <a:schemeClr val="accent3"/>
            </a:solidFill>
            <a:prstDash val="solid"/>
            <a:round/>
            <a:headEnd type="none" w="med" len="med"/>
            <a:tailEnd type="none" w="med" len="med"/>
          </a:ln>
        </p:spPr>
      </p:sp>
      <p:grpSp>
        <p:nvGrpSpPr>
          <p:cNvPr id="3848" name="Google Shape;3848;p64"/>
          <p:cNvGrpSpPr/>
          <p:nvPr/>
        </p:nvGrpSpPr>
        <p:grpSpPr>
          <a:xfrm rot="10800000">
            <a:off x="8520038" y="369831"/>
            <a:ext cx="455769" cy="963129"/>
            <a:chOff x="750826" y="3144150"/>
            <a:chExt cx="690874" cy="1459949"/>
          </a:xfrm>
        </p:grpSpPr>
        <p:sp>
          <p:nvSpPr>
            <p:cNvPr id="3849" name="Google Shape;3849;p6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6" name="Google Shape;3856;p64"/>
          <p:cNvSpPr/>
          <p:nvPr/>
        </p:nvSpPr>
        <p:spPr>
          <a:xfrm rot="10800000">
            <a:off x="8696148" y="146961"/>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7" name="Google Shape;3857;p64"/>
          <p:cNvGrpSpPr/>
          <p:nvPr/>
        </p:nvGrpSpPr>
        <p:grpSpPr>
          <a:xfrm>
            <a:off x="2270525" y="-50000"/>
            <a:ext cx="3430567" cy="1152447"/>
            <a:chOff x="2270525" y="-50000"/>
            <a:chExt cx="3430567" cy="1152447"/>
          </a:xfrm>
        </p:grpSpPr>
        <p:grpSp>
          <p:nvGrpSpPr>
            <p:cNvPr id="3858" name="Google Shape;3858;p64"/>
            <p:cNvGrpSpPr/>
            <p:nvPr/>
          </p:nvGrpSpPr>
          <p:grpSpPr>
            <a:xfrm rot="10800000" flipH="1">
              <a:off x="5319565" y="720948"/>
              <a:ext cx="381527" cy="381499"/>
              <a:chOff x="8380157" y="546043"/>
              <a:chExt cx="273300" cy="273300"/>
            </a:xfrm>
          </p:grpSpPr>
          <p:sp>
            <p:nvSpPr>
              <p:cNvPr id="3859" name="Google Shape;3859;p6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1" name="Google Shape;3861;p64"/>
            <p:cNvSpPr/>
            <p:nvPr/>
          </p:nvSpPr>
          <p:spPr>
            <a:xfrm>
              <a:off x="2270525" y="-50000"/>
              <a:ext cx="3139550" cy="868375"/>
            </a:xfrm>
            <a:custGeom>
              <a:avLst/>
              <a:gdLst/>
              <a:ahLst/>
              <a:cxnLst/>
              <a:rect l="l" t="t" r="r" b="b"/>
              <a:pathLst>
                <a:path w="125582" h="34735" extrusionOk="0">
                  <a:moveTo>
                    <a:pt x="125582" y="34735"/>
                  </a:moveTo>
                  <a:lnTo>
                    <a:pt x="107273" y="24164"/>
                  </a:lnTo>
                  <a:lnTo>
                    <a:pt x="0" y="24164"/>
                  </a:lnTo>
                  <a:lnTo>
                    <a:pt x="0" y="0"/>
                  </a:lnTo>
                </a:path>
              </a:pathLst>
            </a:custGeom>
            <a:noFill/>
            <a:ln w="19050" cap="flat" cmpd="sng">
              <a:solidFill>
                <a:schemeClr val="accent3"/>
              </a:solidFill>
              <a:prstDash val="solid"/>
              <a:round/>
              <a:headEnd type="none" w="med" len="med"/>
              <a:tailEnd type="none" w="med" len="med"/>
            </a:ln>
          </p:spPr>
        </p:sp>
      </p:grpSp>
      <p:grpSp>
        <p:nvGrpSpPr>
          <p:cNvPr id="3862" name="Google Shape;3862;p64"/>
          <p:cNvGrpSpPr/>
          <p:nvPr/>
        </p:nvGrpSpPr>
        <p:grpSpPr>
          <a:xfrm rot="-5400000" flipH="1">
            <a:off x="3842123" y="3974146"/>
            <a:ext cx="1775744" cy="30175"/>
            <a:chOff x="1859354" y="894626"/>
            <a:chExt cx="344143" cy="5837"/>
          </a:xfrm>
        </p:grpSpPr>
        <p:sp>
          <p:nvSpPr>
            <p:cNvPr id="3863" name="Google Shape;3863;p64"/>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64"/>
          <p:cNvGrpSpPr/>
          <p:nvPr/>
        </p:nvGrpSpPr>
        <p:grpSpPr>
          <a:xfrm flipH="1">
            <a:off x="582329" y="4447086"/>
            <a:ext cx="2754220" cy="314050"/>
            <a:chOff x="455999" y="1012736"/>
            <a:chExt cx="1928185" cy="219862"/>
          </a:xfrm>
        </p:grpSpPr>
        <p:sp>
          <p:nvSpPr>
            <p:cNvPr id="3883" name="Google Shape;3883;p64"/>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Imagem 5"/>
          <p:cNvPicPr>
            <a:picLocks noChangeAspect="1"/>
          </p:cNvPicPr>
          <p:nvPr/>
        </p:nvPicPr>
        <p:blipFill>
          <a:blip r:embed="rId3"/>
          <a:stretch>
            <a:fillRect/>
          </a:stretch>
        </p:blipFill>
        <p:spPr>
          <a:xfrm>
            <a:off x="348580" y="1544505"/>
            <a:ext cx="3676897" cy="2203641"/>
          </a:xfrm>
          <a:prstGeom prst="rect">
            <a:avLst/>
          </a:prstGeom>
        </p:spPr>
      </p:pic>
    </p:spTree>
    <p:extLst>
      <p:ext uri="{BB962C8B-B14F-4D97-AF65-F5344CB8AC3E}">
        <p14:creationId xmlns:p14="http://schemas.microsoft.com/office/powerpoint/2010/main" val="78134385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49"/>
        <p:cNvGrpSpPr/>
        <p:nvPr/>
      </p:nvGrpSpPr>
      <p:grpSpPr>
        <a:xfrm>
          <a:off x="0" y="0"/>
          <a:ext cx="0" cy="0"/>
          <a:chOff x="0" y="0"/>
          <a:chExt cx="0" cy="0"/>
        </a:xfrm>
      </p:grpSpPr>
      <p:grpSp>
        <p:nvGrpSpPr>
          <p:cNvPr id="15150" name="Google Shape;15150;p90"/>
          <p:cNvGrpSpPr/>
          <p:nvPr/>
        </p:nvGrpSpPr>
        <p:grpSpPr>
          <a:xfrm>
            <a:off x="1770285" y="3182228"/>
            <a:ext cx="294160" cy="358367"/>
            <a:chOff x="1770285" y="3381478"/>
            <a:chExt cx="294160" cy="358367"/>
          </a:xfrm>
        </p:grpSpPr>
        <p:sp>
          <p:nvSpPr>
            <p:cNvPr id="15151" name="Google Shape;15151;p90"/>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0"/>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0"/>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0"/>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0"/>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0"/>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0"/>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0"/>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0"/>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0"/>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0"/>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0"/>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0"/>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0"/>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0"/>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90"/>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7" name="Google Shape;15167;p90"/>
          <p:cNvGrpSpPr/>
          <p:nvPr/>
        </p:nvGrpSpPr>
        <p:grpSpPr>
          <a:xfrm>
            <a:off x="3563273" y="1339872"/>
            <a:ext cx="333198" cy="312146"/>
            <a:chOff x="3563273" y="1539122"/>
            <a:chExt cx="333198" cy="312146"/>
          </a:xfrm>
        </p:grpSpPr>
        <p:sp>
          <p:nvSpPr>
            <p:cNvPr id="15168" name="Google Shape;15168;p90"/>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0"/>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0"/>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0"/>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0"/>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0"/>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0"/>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0"/>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0"/>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0"/>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0"/>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0"/>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0"/>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0"/>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90"/>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0"/>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90"/>
          <p:cNvGrpSpPr/>
          <p:nvPr/>
        </p:nvGrpSpPr>
        <p:grpSpPr>
          <a:xfrm>
            <a:off x="2642986" y="2256540"/>
            <a:ext cx="358813" cy="323996"/>
            <a:chOff x="2642986" y="2455790"/>
            <a:chExt cx="358813" cy="323996"/>
          </a:xfrm>
        </p:grpSpPr>
        <p:sp>
          <p:nvSpPr>
            <p:cNvPr id="15185" name="Google Shape;15185;p90"/>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0"/>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0"/>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0"/>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0"/>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0"/>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0"/>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0"/>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0"/>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0"/>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0"/>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0"/>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0"/>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0"/>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0"/>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0"/>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0"/>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0"/>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0"/>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6" name="Google Shape;15206;p90"/>
          <p:cNvGrpSpPr/>
          <p:nvPr/>
        </p:nvGrpSpPr>
        <p:grpSpPr>
          <a:xfrm>
            <a:off x="4023495" y="3590172"/>
            <a:ext cx="346517" cy="358393"/>
            <a:chOff x="4023495" y="3789422"/>
            <a:chExt cx="346517" cy="358393"/>
          </a:xfrm>
        </p:grpSpPr>
        <p:sp>
          <p:nvSpPr>
            <p:cNvPr id="15207" name="Google Shape;15207;p90"/>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0"/>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0"/>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0"/>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0"/>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0"/>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0"/>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0"/>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0"/>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0"/>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0"/>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90"/>
          <p:cNvGrpSpPr/>
          <p:nvPr/>
        </p:nvGrpSpPr>
        <p:grpSpPr>
          <a:xfrm>
            <a:off x="2189266" y="1788558"/>
            <a:ext cx="365341" cy="358813"/>
            <a:chOff x="2189266" y="1987808"/>
            <a:chExt cx="365341" cy="358813"/>
          </a:xfrm>
        </p:grpSpPr>
        <p:sp>
          <p:nvSpPr>
            <p:cNvPr id="15219" name="Google Shape;15219;p90"/>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0"/>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0"/>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0"/>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0"/>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0"/>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0"/>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0"/>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0"/>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0"/>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0"/>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0"/>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0"/>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0"/>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0"/>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4" name="Google Shape;15234;p90"/>
          <p:cNvGrpSpPr/>
          <p:nvPr/>
        </p:nvGrpSpPr>
        <p:grpSpPr>
          <a:xfrm>
            <a:off x="863290" y="2701556"/>
            <a:ext cx="273029" cy="358393"/>
            <a:chOff x="863290" y="2900806"/>
            <a:chExt cx="273029" cy="358393"/>
          </a:xfrm>
        </p:grpSpPr>
        <p:sp>
          <p:nvSpPr>
            <p:cNvPr id="15235" name="Google Shape;15235;p90"/>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0"/>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0"/>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0"/>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0"/>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0"/>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0"/>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0"/>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0"/>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0"/>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0"/>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0"/>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0"/>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90"/>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0"/>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90"/>
          <p:cNvGrpSpPr/>
          <p:nvPr/>
        </p:nvGrpSpPr>
        <p:grpSpPr>
          <a:xfrm>
            <a:off x="3087268" y="2269964"/>
            <a:ext cx="358367" cy="297097"/>
            <a:chOff x="3087268" y="2469214"/>
            <a:chExt cx="358367" cy="297097"/>
          </a:xfrm>
        </p:grpSpPr>
        <p:sp>
          <p:nvSpPr>
            <p:cNvPr id="15251" name="Google Shape;15251;p90"/>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0"/>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0"/>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0"/>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0"/>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0"/>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0"/>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0"/>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0"/>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0"/>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90"/>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90"/>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90"/>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0"/>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0"/>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0"/>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0"/>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0"/>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0"/>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0"/>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0"/>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0"/>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0"/>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0"/>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0"/>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0"/>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0"/>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90"/>
          <p:cNvGrpSpPr/>
          <p:nvPr/>
        </p:nvGrpSpPr>
        <p:grpSpPr>
          <a:xfrm>
            <a:off x="2198600" y="2245555"/>
            <a:ext cx="363506" cy="345914"/>
            <a:chOff x="2198600" y="2444805"/>
            <a:chExt cx="363506" cy="345914"/>
          </a:xfrm>
        </p:grpSpPr>
        <p:sp>
          <p:nvSpPr>
            <p:cNvPr id="15281" name="Google Shape;15281;p90"/>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0"/>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0"/>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0"/>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0"/>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0"/>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0"/>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0"/>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0"/>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0"/>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0"/>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0"/>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0"/>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0"/>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0"/>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0"/>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0"/>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0"/>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0"/>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0"/>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0"/>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0"/>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90"/>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0"/>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90"/>
          <p:cNvGrpSpPr/>
          <p:nvPr/>
        </p:nvGrpSpPr>
        <p:grpSpPr>
          <a:xfrm>
            <a:off x="3982779" y="2701583"/>
            <a:ext cx="361251" cy="358341"/>
            <a:chOff x="3982779" y="2900833"/>
            <a:chExt cx="361251" cy="358341"/>
          </a:xfrm>
        </p:grpSpPr>
        <p:sp>
          <p:nvSpPr>
            <p:cNvPr id="15306" name="Google Shape;15306;p90"/>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0"/>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90"/>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0"/>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0"/>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0"/>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0"/>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0"/>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0"/>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0"/>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0"/>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0"/>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0"/>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0"/>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0"/>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0"/>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0"/>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0"/>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0"/>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0"/>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90"/>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90"/>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0"/>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0"/>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0"/>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1" name="Google Shape;15331;p90"/>
          <p:cNvGrpSpPr/>
          <p:nvPr/>
        </p:nvGrpSpPr>
        <p:grpSpPr>
          <a:xfrm>
            <a:off x="3531550" y="2701687"/>
            <a:ext cx="358288" cy="358262"/>
            <a:chOff x="3531550" y="2900937"/>
            <a:chExt cx="358288" cy="358262"/>
          </a:xfrm>
        </p:grpSpPr>
        <p:sp>
          <p:nvSpPr>
            <p:cNvPr id="15332" name="Google Shape;15332;p90"/>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0"/>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0"/>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0"/>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0"/>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0"/>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0"/>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0"/>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0"/>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0"/>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0"/>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0"/>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90"/>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0"/>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0"/>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0"/>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0"/>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0"/>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0"/>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0"/>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0"/>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0"/>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0"/>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0"/>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0"/>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0"/>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0"/>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0"/>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0" name="Google Shape;15360;p90"/>
          <p:cNvGrpSpPr/>
          <p:nvPr/>
        </p:nvGrpSpPr>
        <p:grpSpPr>
          <a:xfrm>
            <a:off x="877343" y="1316696"/>
            <a:ext cx="334824" cy="358393"/>
            <a:chOff x="877343" y="1515946"/>
            <a:chExt cx="334824" cy="358393"/>
          </a:xfrm>
        </p:grpSpPr>
        <p:sp>
          <p:nvSpPr>
            <p:cNvPr id="15361" name="Google Shape;15361;p90"/>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0"/>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0"/>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0"/>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0"/>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0"/>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0"/>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0"/>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0"/>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0"/>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0"/>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0"/>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3" name="Google Shape;15373;p90"/>
          <p:cNvGrpSpPr/>
          <p:nvPr/>
        </p:nvGrpSpPr>
        <p:grpSpPr>
          <a:xfrm>
            <a:off x="2198521" y="3182228"/>
            <a:ext cx="333959" cy="358341"/>
            <a:chOff x="2198521" y="3381478"/>
            <a:chExt cx="333959" cy="358341"/>
          </a:xfrm>
        </p:grpSpPr>
        <p:sp>
          <p:nvSpPr>
            <p:cNvPr id="15374" name="Google Shape;15374;p90"/>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0"/>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0"/>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0"/>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0"/>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0"/>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0"/>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0"/>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0"/>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90"/>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0"/>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5" name="Google Shape;15385;p90"/>
          <p:cNvGrpSpPr/>
          <p:nvPr/>
        </p:nvGrpSpPr>
        <p:grpSpPr>
          <a:xfrm>
            <a:off x="2224450" y="3640982"/>
            <a:ext cx="358367" cy="303966"/>
            <a:chOff x="2224450" y="3840232"/>
            <a:chExt cx="358367" cy="303966"/>
          </a:xfrm>
        </p:grpSpPr>
        <p:sp>
          <p:nvSpPr>
            <p:cNvPr id="15386" name="Google Shape;15386;p90"/>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0"/>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0"/>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0"/>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0"/>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0"/>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0"/>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0"/>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0"/>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5" name="Google Shape;15395;p90"/>
          <p:cNvGrpSpPr/>
          <p:nvPr/>
        </p:nvGrpSpPr>
        <p:grpSpPr>
          <a:xfrm>
            <a:off x="1741498" y="1817922"/>
            <a:ext cx="361723" cy="299587"/>
            <a:chOff x="1741498" y="2017172"/>
            <a:chExt cx="361723" cy="299587"/>
          </a:xfrm>
        </p:grpSpPr>
        <p:sp>
          <p:nvSpPr>
            <p:cNvPr id="15396" name="Google Shape;15396;p90"/>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0"/>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90"/>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0"/>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90"/>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0"/>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0"/>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0"/>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0"/>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0"/>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0"/>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0"/>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0"/>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90"/>
          <p:cNvGrpSpPr/>
          <p:nvPr/>
        </p:nvGrpSpPr>
        <p:grpSpPr>
          <a:xfrm>
            <a:off x="1767715" y="3613820"/>
            <a:ext cx="366258" cy="357371"/>
            <a:chOff x="1767715" y="3813070"/>
            <a:chExt cx="366258" cy="357371"/>
          </a:xfrm>
        </p:grpSpPr>
        <p:sp>
          <p:nvSpPr>
            <p:cNvPr id="15410" name="Google Shape;15410;p90"/>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0"/>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0"/>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0"/>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0"/>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0"/>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0"/>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0"/>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0"/>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0"/>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0"/>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0"/>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0"/>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90"/>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0"/>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5" name="Google Shape;15425;p90"/>
          <p:cNvGrpSpPr/>
          <p:nvPr/>
        </p:nvGrpSpPr>
        <p:grpSpPr>
          <a:xfrm>
            <a:off x="2672770" y="3613820"/>
            <a:ext cx="358315" cy="358393"/>
            <a:chOff x="2672770" y="3813070"/>
            <a:chExt cx="358315" cy="358393"/>
          </a:xfrm>
        </p:grpSpPr>
        <p:sp>
          <p:nvSpPr>
            <p:cNvPr id="15426" name="Google Shape;15426;p90"/>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0"/>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0"/>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0"/>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0"/>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0"/>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0"/>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0"/>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0"/>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0"/>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0"/>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0"/>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0"/>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0"/>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0"/>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0"/>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0"/>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0"/>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90"/>
          <p:cNvGrpSpPr/>
          <p:nvPr/>
        </p:nvGrpSpPr>
        <p:grpSpPr>
          <a:xfrm>
            <a:off x="3577902" y="3613768"/>
            <a:ext cx="346962" cy="358393"/>
            <a:chOff x="3577903" y="3813018"/>
            <a:chExt cx="346962" cy="358393"/>
          </a:xfrm>
        </p:grpSpPr>
        <p:sp>
          <p:nvSpPr>
            <p:cNvPr id="15445" name="Google Shape;15445;p90"/>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0"/>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0"/>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0"/>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0"/>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0"/>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0"/>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0"/>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0"/>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0"/>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0"/>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0"/>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7" name="Google Shape;15457;p90"/>
          <p:cNvGrpSpPr/>
          <p:nvPr/>
        </p:nvGrpSpPr>
        <p:grpSpPr>
          <a:xfrm>
            <a:off x="1783865" y="1317272"/>
            <a:ext cx="337000" cy="357816"/>
            <a:chOff x="1783865" y="1516522"/>
            <a:chExt cx="337000" cy="357816"/>
          </a:xfrm>
        </p:grpSpPr>
        <p:sp>
          <p:nvSpPr>
            <p:cNvPr id="15458" name="Google Shape;15458;p90"/>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0"/>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90"/>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90"/>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0"/>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0"/>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0"/>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0"/>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0"/>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0"/>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0"/>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0"/>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0"/>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0"/>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0"/>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90"/>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0"/>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0"/>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0"/>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7" name="Google Shape;15477;p90"/>
          <p:cNvGrpSpPr/>
          <p:nvPr/>
        </p:nvGrpSpPr>
        <p:grpSpPr>
          <a:xfrm>
            <a:off x="848975" y="1819469"/>
            <a:ext cx="361487" cy="296389"/>
            <a:chOff x="848975" y="2018719"/>
            <a:chExt cx="361487" cy="296389"/>
          </a:xfrm>
        </p:grpSpPr>
        <p:sp>
          <p:nvSpPr>
            <p:cNvPr id="15478" name="Google Shape;15478;p90"/>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0"/>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0"/>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0"/>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0"/>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0"/>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0"/>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0"/>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0"/>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0"/>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0"/>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0"/>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0"/>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90"/>
          <p:cNvGrpSpPr/>
          <p:nvPr/>
        </p:nvGrpSpPr>
        <p:grpSpPr>
          <a:xfrm>
            <a:off x="3078826" y="1815064"/>
            <a:ext cx="374884" cy="305381"/>
            <a:chOff x="3078826" y="2014314"/>
            <a:chExt cx="374884" cy="305381"/>
          </a:xfrm>
        </p:grpSpPr>
        <p:sp>
          <p:nvSpPr>
            <p:cNvPr id="15492" name="Google Shape;15492;p90"/>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0"/>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0"/>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0"/>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0"/>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0"/>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0"/>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0"/>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0"/>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0"/>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0"/>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0"/>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0"/>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5" name="Google Shape;15505;p90"/>
          <p:cNvGrpSpPr/>
          <p:nvPr/>
        </p:nvGrpSpPr>
        <p:grpSpPr>
          <a:xfrm>
            <a:off x="3531183" y="2239368"/>
            <a:ext cx="359416" cy="358315"/>
            <a:chOff x="3531183" y="2438618"/>
            <a:chExt cx="359416" cy="358315"/>
          </a:xfrm>
        </p:grpSpPr>
        <p:sp>
          <p:nvSpPr>
            <p:cNvPr id="15506" name="Google Shape;15506;p90"/>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0"/>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0"/>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0"/>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0"/>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0"/>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0"/>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0"/>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0"/>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0"/>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0"/>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0"/>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0"/>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0"/>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0"/>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90"/>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0"/>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0"/>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0"/>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0"/>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0"/>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7" name="Google Shape;15527;p90"/>
          <p:cNvGrpSpPr/>
          <p:nvPr/>
        </p:nvGrpSpPr>
        <p:grpSpPr>
          <a:xfrm>
            <a:off x="1325898" y="3666229"/>
            <a:ext cx="358288" cy="253418"/>
            <a:chOff x="1325898" y="3865479"/>
            <a:chExt cx="358288" cy="253418"/>
          </a:xfrm>
        </p:grpSpPr>
        <p:sp>
          <p:nvSpPr>
            <p:cNvPr id="15528" name="Google Shape;15528;p90"/>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0"/>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0"/>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0"/>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0"/>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0"/>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0"/>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0"/>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6" name="Google Shape;15536;p90"/>
          <p:cNvGrpSpPr/>
          <p:nvPr/>
        </p:nvGrpSpPr>
        <p:grpSpPr>
          <a:xfrm>
            <a:off x="3121823" y="3613742"/>
            <a:ext cx="354933" cy="358524"/>
            <a:chOff x="3121823" y="3812992"/>
            <a:chExt cx="354933" cy="358524"/>
          </a:xfrm>
        </p:grpSpPr>
        <p:sp>
          <p:nvSpPr>
            <p:cNvPr id="15537" name="Google Shape;15537;p90"/>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0"/>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0"/>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0"/>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0"/>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0"/>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0"/>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0"/>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0"/>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0"/>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0"/>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0"/>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0"/>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0"/>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90"/>
          <p:cNvGrpSpPr/>
          <p:nvPr/>
        </p:nvGrpSpPr>
        <p:grpSpPr>
          <a:xfrm>
            <a:off x="876687" y="3614817"/>
            <a:ext cx="362457" cy="356296"/>
            <a:chOff x="876687" y="3814067"/>
            <a:chExt cx="362457" cy="356296"/>
          </a:xfrm>
        </p:grpSpPr>
        <p:sp>
          <p:nvSpPr>
            <p:cNvPr id="15552" name="Google Shape;15552;p90"/>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0"/>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0"/>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0"/>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0"/>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0"/>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0"/>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0"/>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0"/>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0"/>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0"/>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0"/>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0"/>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0"/>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0"/>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0"/>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0"/>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0"/>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0"/>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0"/>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0"/>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0"/>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0"/>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0"/>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90"/>
          <p:cNvGrpSpPr/>
          <p:nvPr/>
        </p:nvGrpSpPr>
        <p:grpSpPr>
          <a:xfrm>
            <a:off x="4008787" y="1316696"/>
            <a:ext cx="330734" cy="358367"/>
            <a:chOff x="4008787" y="1515946"/>
            <a:chExt cx="330734" cy="358367"/>
          </a:xfrm>
        </p:grpSpPr>
        <p:sp>
          <p:nvSpPr>
            <p:cNvPr id="15579" name="Google Shape;15579;p90"/>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0"/>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0"/>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0"/>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0"/>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0"/>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0"/>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0"/>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0"/>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0"/>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0"/>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0"/>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0"/>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0"/>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0"/>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90"/>
          <p:cNvGrpSpPr/>
          <p:nvPr/>
        </p:nvGrpSpPr>
        <p:grpSpPr>
          <a:xfrm>
            <a:off x="3962539" y="2309185"/>
            <a:ext cx="378502" cy="218470"/>
            <a:chOff x="3962539" y="2508435"/>
            <a:chExt cx="378502" cy="218470"/>
          </a:xfrm>
        </p:grpSpPr>
        <p:sp>
          <p:nvSpPr>
            <p:cNvPr id="15595" name="Google Shape;15595;p90"/>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0"/>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0"/>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0"/>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0"/>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0"/>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0"/>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2" name="Google Shape;15602;p90"/>
          <p:cNvGrpSpPr/>
          <p:nvPr/>
        </p:nvGrpSpPr>
        <p:grpSpPr>
          <a:xfrm>
            <a:off x="2241439" y="2701687"/>
            <a:ext cx="225811" cy="358262"/>
            <a:chOff x="2241439" y="2900937"/>
            <a:chExt cx="225811" cy="358262"/>
          </a:xfrm>
        </p:grpSpPr>
        <p:sp>
          <p:nvSpPr>
            <p:cNvPr id="15603" name="Google Shape;15603;p90"/>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0"/>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0"/>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0"/>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0"/>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0"/>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0"/>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0"/>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0"/>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0"/>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0"/>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0"/>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0"/>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0"/>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0"/>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0"/>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0"/>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0" name="Google Shape;15620;p90"/>
          <p:cNvGrpSpPr/>
          <p:nvPr/>
        </p:nvGrpSpPr>
        <p:grpSpPr>
          <a:xfrm>
            <a:off x="3533936" y="3237888"/>
            <a:ext cx="361775" cy="246969"/>
            <a:chOff x="3533936" y="3437138"/>
            <a:chExt cx="361775" cy="246969"/>
          </a:xfrm>
        </p:grpSpPr>
        <p:sp>
          <p:nvSpPr>
            <p:cNvPr id="15621" name="Google Shape;15621;p90"/>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0"/>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0"/>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0"/>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0"/>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0"/>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0"/>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0"/>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0"/>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0"/>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0"/>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2" name="Google Shape;15632;p90"/>
          <p:cNvGrpSpPr/>
          <p:nvPr/>
        </p:nvGrpSpPr>
        <p:grpSpPr>
          <a:xfrm>
            <a:off x="3531838" y="1806202"/>
            <a:ext cx="358288" cy="323209"/>
            <a:chOff x="3531838" y="2005452"/>
            <a:chExt cx="358288" cy="323209"/>
          </a:xfrm>
        </p:grpSpPr>
        <p:sp>
          <p:nvSpPr>
            <p:cNvPr id="15633" name="Google Shape;15633;p90"/>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0"/>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0"/>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0"/>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0"/>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0"/>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0"/>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0"/>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0"/>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0"/>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0"/>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0"/>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0"/>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6" name="Google Shape;15646;p90"/>
          <p:cNvGrpSpPr/>
          <p:nvPr/>
        </p:nvGrpSpPr>
        <p:grpSpPr>
          <a:xfrm>
            <a:off x="3136452" y="1316696"/>
            <a:ext cx="297988" cy="358393"/>
            <a:chOff x="3136452" y="1515946"/>
            <a:chExt cx="297988" cy="358393"/>
          </a:xfrm>
        </p:grpSpPr>
        <p:sp>
          <p:nvSpPr>
            <p:cNvPr id="15647" name="Google Shape;15647;p90"/>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0"/>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0"/>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0"/>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0"/>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0"/>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0"/>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0"/>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0"/>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0"/>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0"/>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0"/>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9" name="Google Shape;15659;p90"/>
          <p:cNvGrpSpPr/>
          <p:nvPr/>
        </p:nvGrpSpPr>
        <p:grpSpPr>
          <a:xfrm>
            <a:off x="2674893" y="1316696"/>
            <a:ext cx="332254" cy="358393"/>
            <a:chOff x="2674893" y="1515946"/>
            <a:chExt cx="332254" cy="358393"/>
          </a:xfrm>
        </p:grpSpPr>
        <p:sp>
          <p:nvSpPr>
            <p:cNvPr id="15660" name="Google Shape;15660;p90"/>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0"/>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0"/>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0"/>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0"/>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0"/>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0"/>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0"/>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0"/>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0"/>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0"/>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0"/>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0"/>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0"/>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90"/>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0"/>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0"/>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0"/>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0"/>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0"/>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0"/>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0"/>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90"/>
          <p:cNvGrpSpPr/>
          <p:nvPr/>
        </p:nvGrpSpPr>
        <p:grpSpPr>
          <a:xfrm>
            <a:off x="1753768" y="2239263"/>
            <a:ext cx="358839" cy="358419"/>
            <a:chOff x="1753768" y="2438513"/>
            <a:chExt cx="358839" cy="358419"/>
          </a:xfrm>
        </p:grpSpPr>
        <p:sp>
          <p:nvSpPr>
            <p:cNvPr id="15683" name="Google Shape;15683;p90"/>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0"/>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90"/>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0"/>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0"/>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0"/>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0"/>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0"/>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0"/>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90"/>
          <p:cNvGrpSpPr/>
          <p:nvPr/>
        </p:nvGrpSpPr>
        <p:grpSpPr>
          <a:xfrm>
            <a:off x="2246840" y="1316722"/>
            <a:ext cx="301423" cy="358367"/>
            <a:chOff x="2246840" y="1515972"/>
            <a:chExt cx="301423" cy="358367"/>
          </a:xfrm>
        </p:grpSpPr>
        <p:sp>
          <p:nvSpPr>
            <p:cNvPr id="15693" name="Google Shape;15693;p90"/>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0"/>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0"/>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0"/>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0"/>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0"/>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0"/>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0"/>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0"/>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0"/>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0"/>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0"/>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0"/>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0"/>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0"/>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0"/>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0"/>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0"/>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0"/>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0"/>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3" name="Google Shape;15713;p90"/>
          <p:cNvGrpSpPr/>
          <p:nvPr/>
        </p:nvGrpSpPr>
        <p:grpSpPr>
          <a:xfrm>
            <a:off x="2703575" y="4087256"/>
            <a:ext cx="339097" cy="358446"/>
            <a:chOff x="2703575" y="4286506"/>
            <a:chExt cx="339097" cy="358446"/>
          </a:xfrm>
        </p:grpSpPr>
        <p:sp>
          <p:nvSpPr>
            <p:cNvPr id="15714" name="Google Shape;15714;p90"/>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0"/>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90"/>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0"/>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0"/>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0"/>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0"/>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0"/>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0"/>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0"/>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0"/>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5" name="Google Shape;15725;p90"/>
          <p:cNvGrpSpPr/>
          <p:nvPr/>
        </p:nvGrpSpPr>
        <p:grpSpPr>
          <a:xfrm>
            <a:off x="2638346" y="1806281"/>
            <a:ext cx="358551" cy="322869"/>
            <a:chOff x="2638346" y="2005531"/>
            <a:chExt cx="358551" cy="322869"/>
          </a:xfrm>
        </p:grpSpPr>
        <p:sp>
          <p:nvSpPr>
            <p:cNvPr id="15726" name="Google Shape;15726;p90"/>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0"/>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0"/>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0"/>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0"/>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0"/>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0"/>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0"/>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0"/>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0"/>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0"/>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0"/>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0"/>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0"/>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0"/>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0"/>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2" name="Google Shape;15742;p90"/>
          <p:cNvGrpSpPr/>
          <p:nvPr/>
        </p:nvGrpSpPr>
        <p:grpSpPr>
          <a:xfrm>
            <a:off x="2695605" y="2701583"/>
            <a:ext cx="221826" cy="358419"/>
            <a:chOff x="2695605" y="2900833"/>
            <a:chExt cx="221826" cy="358419"/>
          </a:xfrm>
        </p:grpSpPr>
        <p:sp>
          <p:nvSpPr>
            <p:cNvPr id="15743" name="Google Shape;15743;p90"/>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0"/>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0"/>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0"/>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0"/>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0"/>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0"/>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0"/>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0"/>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0"/>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3" name="Google Shape;15753;p90"/>
          <p:cNvGrpSpPr/>
          <p:nvPr/>
        </p:nvGrpSpPr>
        <p:grpSpPr>
          <a:xfrm>
            <a:off x="1309564" y="3182254"/>
            <a:ext cx="320509" cy="358341"/>
            <a:chOff x="1309564" y="3381504"/>
            <a:chExt cx="320509" cy="358341"/>
          </a:xfrm>
        </p:grpSpPr>
        <p:sp>
          <p:nvSpPr>
            <p:cNvPr id="15754" name="Google Shape;15754;p90"/>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0"/>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0"/>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0"/>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0"/>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0"/>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0"/>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0"/>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90"/>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0"/>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0"/>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5" name="Google Shape;15765;p90"/>
          <p:cNvGrpSpPr/>
          <p:nvPr/>
        </p:nvGrpSpPr>
        <p:grpSpPr>
          <a:xfrm>
            <a:off x="1309486" y="2243170"/>
            <a:ext cx="359311" cy="350554"/>
            <a:chOff x="1309486" y="2442420"/>
            <a:chExt cx="359311" cy="350554"/>
          </a:xfrm>
        </p:grpSpPr>
        <p:sp>
          <p:nvSpPr>
            <p:cNvPr id="15766" name="Google Shape;15766;p90"/>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0"/>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0"/>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0"/>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0"/>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0"/>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0"/>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0"/>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0"/>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0"/>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0"/>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0"/>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0"/>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0"/>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0"/>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0"/>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0"/>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0"/>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0"/>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0"/>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0"/>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0"/>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0"/>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0"/>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0" name="Google Shape;15790;p90"/>
          <p:cNvGrpSpPr/>
          <p:nvPr/>
        </p:nvGrpSpPr>
        <p:grpSpPr>
          <a:xfrm>
            <a:off x="3125755" y="3182254"/>
            <a:ext cx="278115" cy="358341"/>
            <a:chOff x="3125755" y="3381504"/>
            <a:chExt cx="278115" cy="358341"/>
          </a:xfrm>
        </p:grpSpPr>
        <p:sp>
          <p:nvSpPr>
            <p:cNvPr id="15791" name="Google Shape;15791;p90"/>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0"/>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0"/>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0"/>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0"/>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0"/>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0"/>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0"/>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0"/>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0"/>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0"/>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0"/>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0"/>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0"/>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90"/>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6" name="Google Shape;15806;p90"/>
          <p:cNvGrpSpPr/>
          <p:nvPr/>
        </p:nvGrpSpPr>
        <p:grpSpPr>
          <a:xfrm>
            <a:off x="1298081" y="1797341"/>
            <a:ext cx="358577" cy="341011"/>
            <a:chOff x="1298081" y="1996591"/>
            <a:chExt cx="358577" cy="341011"/>
          </a:xfrm>
        </p:grpSpPr>
        <p:sp>
          <p:nvSpPr>
            <p:cNvPr id="15807" name="Google Shape;15807;p90"/>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0"/>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0"/>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0"/>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0"/>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0"/>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0"/>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0"/>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0"/>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0"/>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0"/>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0"/>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0"/>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90"/>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0"/>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0"/>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0"/>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0"/>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0"/>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0"/>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0"/>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8" name="Google Shape;15828;p90"/>
          <p:cNvGrpSpPr/>
          <p:nvPr/>
        </p:nvGrpSpPr>
        <p:grpSpPr>
          <a:xfrm>
            <a:off x="3985322" y="3188153"/>
            <a:ext cx="358682" cy="346386"/>
            <a:chOff x="3985322" y="3387403"/>
            <a:chExt cx="358682" cy="346386"/>
          </a:xfrm>
        </p:grpSpPr>
        <p:sp>
          <p:nvSpPr>
            <p:cNvPr id="15829" name="Google Shape;15829;p90"/>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0"/>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90"/>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90"/>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0"/>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0"/>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0"/>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0"/>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0"/>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0"/>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0"/>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90"/>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90"/>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0"/>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0"/>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0"/>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0"/>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90"/>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90"/>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0"/>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9" name="Google Shape;15849;p90"/>
          <p:cNvGrpSpPr/>
          <p:nvPr/>
        </p:nvGrpSpPr>
        <p:grpSpPr>
          <a:xfrm>
            <a:off x="2162341" y="4087361"/>
            <a:ext cx="351341" cy="358262"/>
            <a:chOff x="2162341" y="4286611"/>
            <a:chExt cx="351341" cy="358262"/>
          </a:xfrm>
        </p:grpSpPr>
        <p:sp>
          <p:nvSpPr>
            <p:cNvPr id="15850" name="Google Shape;15850;p90"/>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0"/>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0"/>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0"/>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0"/>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0"/>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0"/>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0"/>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0"/>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0"/>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0"/>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1" name="Google Shape;15861;p90"/>
          <p:cNvGrpSpPr/>
          <p:nvPr/>
        </p:nvGrpSpPr>
        <p:grpSpPr>
          <a:xfrm>
            <a:off x="869949" y="3182228"/>
            <a:ext cx="303389" cy="358472"/>
            <a:chOff x="869949" y="3381478"/>
            <a:chExt cx="303389" cy="358472"/>
          </a:xfrm>
        </p:grpSpPr>
        <p:sp>
          <p:nvSpPr>
            <p:cNvPr id="15862" name="Google Shape;15862;p90"/>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0"/>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0"/>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0"/>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0"/>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0"/>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0"/>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0"/>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90"/>
          <p:cNvGrpSpPr/>
          <p:nvPr/>
        </p:nvGrpSpPr>
        <p:grpSpPr>
          <a:xfrm>
            <a:off x="1772461" y="2701583"/>
            <a:ext cx="261729" cy="358393"/>
            <a:chOff x="1772461" y="2900833"/>
            <a:chExt cx="261729" cy="358393"/>
          </a:xfrm>
        </p:grpSpPr>
        <p:sp>
          <p:nvSpPr>
            <p:cNvPr id="15871" name="Google Shape;15871;p90"/>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0"/>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0"/>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0"/>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0"/>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0"/>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0"/>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0"/>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0"/>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0"/>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0"/>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0"/>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0"/>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0"/>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0"/>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0"/>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0"/>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0" name="Google Shape;15890;p90"/>
          <p:cNvGrpSpPr/>
          <p:nvPr/>
        </p:nvGrpSpPr>
        <p:grpSpPr>
          <a:xfrm>
            <a:off x="1352587" y="1316827"/>
            <a:ext cx="310992" cy="358262"/>
            <a:chOff x="1352587" y="1516077"/>
            <a:chExt cx="310992" cy="358262"/>
          </a:xfrm>
        </p:grpSpPr>
        <p:sp>
          <p:nvSpPr>
            <p:cNvPr id="15891" name="Google Shape;15891;p90"/>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0"/>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0"/>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0"/>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0"/>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0"/>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0"/>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0"/>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0"/>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0"/>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0"/>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0"/>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0"/>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0"/>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0"/>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0"/>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0"/>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0"/>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0"/>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0"/>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11" name="Google Shape;15911;p90"/>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12" name="Google Shape;15912;p90"/>
          <p:cNvGrpSpPr/>
          <p:nvPr/>
        </p:nvGrpSpPr>
        <p:grpSpPr>
          <a:xfrm>
            <a:off x="1319160" y="2701687"/>
            <a:ext cx="265295" cy="358262"/>
            <a:chOff x="1319160" y="2900937"/>
            <a:chExt cx="265295" cy="358262"/>
          </a:xfrm>
        </p:grpSpPr>
        <p:sp>
          <p:nvSpPr>
            <p:cNvPr id="15913" name="Google Shape;15913;p90"/>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0"/>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0"/>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0"/>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0"/>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0"/>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0"/>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0"/>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0"/>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0"/>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0"/>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90"/>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0"/>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0"/>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0"/>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0"/>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0"/>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0"/>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90"/>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0"/>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0"/>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90"/>
          <p:cNvGrpSpPr/>
          <p:nvPr/>
        </p:nvGrpSpPr>
        <p:grpSpPr>
          <a:xfrm>
            <a:off x="3978401" y="1805966"/>
            <a:ext cx="358839" cy="323472"/>
            <a:chOff x="3978401" y="2005216"/>
            <a:chExt cx="358839" cy="323472"/>
          </a:xfrm>
        </p:grpSpPr>
        <p:sp>
          <p:nvSpPr>
            <p:cNvPr id="15935" name="Google Shape;15935;p90"/>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0"/>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0"/>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0"/>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0"/>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0"/>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90"/>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90"/>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0"/>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0"/>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5" name="Google Shape;15945;p90"/>
          <p:cNvGrpSpPr/>
          <p:nvPr/>
        </p:nvGrpSpPr>
        <p:grpSpPr>
          <a:xfrm>
            <a:off x="865099" y="2239394"/>
            <a:ext cx="360569" cy="358210"/>
            <a:chOff x="865099" y="2438644"/>
            <a:chExt cx="360569" cy="358210"/>
          </a:xfrm>
        </p:grpSpPr>
        <p:sp>
          <p:nvSpPr>
            <p:cNvPr id="15946" name="Google Shape;15946;p90"/>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0"/>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0"/>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0"/>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0"/>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0"/>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0"/>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0"/>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0"/>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0"/>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0"/>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90"/>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90"/>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90"/>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90"/>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1" name="Google Shape;15961;p90"/>
          <p:cNvGrpSpPr/>
          <p:nvPr/>
        </p:nvGrpSpPr>
        <p:grpSpPr>
          <a:xfrm>
            <a:off x="3126490" y="2701766"/>
            <a:ext cx="265242" cy="358288"/>
            <a:chOff x="3126490" y="2901016"/>
            <a:chExt cx="265242" cy="358288"/>
          </a:xfrm>
        </p:grpSpPr>
        <p:sp>
          <p:nvSpPr>
            <p:cNvPr id="15962" name="Google Shape;15962;p90"/>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0"/>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0"/>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0"/>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0"/>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0"/>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90"/>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0"/>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0"/>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0"/>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0"/>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0"/>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0"/>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0"/>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90"/>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0"/>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0"/>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9" name="Google Shape;15979;p90"/>
          <p:cNvGrpSpPr/>
          <p:nvPr/>
        </p:nvGrpSpPr>
        <p:grpSpPr>
          <a:xfrm>
            <a:off x="2671485" y="3182202"/>
            <a:ext cx="289336" cy="358393"/>
            <a:chOff x="2671485" y="3381452"/>
            <a:chExt cx="289336" cy="358393"/>
          </a:xfrm>
        </p:grpSpPr>
        <p:sp>
          <p:nvSpPr>
            <p:cNvPr id="15980" name="Google Shape;15980;p90"/>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90"/>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0"/>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0"/>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0"/>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0"/>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0"/>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0"/>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0"/>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0"/>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0"/>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0"/>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0"/>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0"/>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0"/>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5" name="Google Shape;15995;p90"/>
          <p:cNvGrpSpPr/>
          <p:nvPr/>
        </p:nvGrpSpPr>
        <p:grpSpPr>
          <a:xfrm>
            <a:off x="7153891" y="1314152"/>
            <a:ext cx="289546" cy="364974"/>
            <a:chOff x="7153891" y="1513402"/>
            <a:chExt cx="289546" cy="364974"/>
          </a:xfrm>
        </p:grpSpPr>
        <p:sp>
          <p:nvSpPr>
            <p:cNvPr id="15996" name="Google Shape;15996;p90"/>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0"/>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0"/>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0"/>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0"/>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0"/>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0"/>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90"/>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0"/>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0"/>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0"/>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0"/>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90"/>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0"/>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0"/>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1" name="Google Shape;16011;p90"/>
          <p:cNvGrpSpPr/>
          <p:nvPr/>
        </p:nvGrpSpPr>
        <p:grpSpPr>
          <a:xfrm>
            <a:off x="6255941" y="3598300"/>
            <a:ext cx="284958" cy="364974"/>
            <a:chOff x="6255941" y="3797550"/>
            <a:chExt cx="284958" cy="364974"/>
          </a:xfrm>
        </p:grpSpPr>
        <p:sp>
          <p:nvSpPr>
            <p:cNvPr id="16012" name="Google Shape;16012;p90"/>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90"/>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0"/>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0"/>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90"/>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0"/>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0"/>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0"/>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0"/>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0"/>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0"/>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0"/>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90"/>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0"/>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0"/>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7" name="Google Shape;16027;p90"/>
          <p:cNvGrpSpPr/>
          <p:nvPr/>
        </p:nvGrpSpPr>
        <p:grpSpPr>
          <a:xfrm>
            <a:off x="6698309" y="1314152"/>
            <a:ext cx="300557" cy="364974"/>
            <a:chOff x="6698309" y="1513402"/>
            <a:chExt cx="300557" cy="364974"/>
          </a:xfrm>
        </p:grpSpPr>
        <p:sp>
          <p:nvSpPr>
            <p:cNvPr id="16028" name="Google Shape;16028;p90"/>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0"/>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0"/>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90"/>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0"/>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0"/>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0"/>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0"/>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0"/>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90"/>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0"/>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0"/>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0"/>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0"/>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0"/>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0"/>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90"/>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90"/>
          <p:cNvGrpSpPr/>
          <p:nvPr/>
        </p:nvGrpSpPr>
        <p:grpSpPr>
          <a:xfrm>
            <a:off x="5327187" y="1314152"/>
            <a:ext cx="342243" cy="364974"/>
            <a:chOff x="5327187" y="1513402"/>
            <a:chExt cx="342243" cy="364974"/>
          </a:xfrm>
        </p:grpSpPr>
        <p:sp>
          <p:nvSpPr>
            <p:cNvPr id="16046" name="Google Shape;16046;p90"/>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0"/>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0"/>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0"/>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0"/>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0"/>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0"/>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0"/>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0"/>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0"/>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0"/>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0"/>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0"/>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0"/>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0"/>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1" name="Google Shape;16061;p90"/>
          <p:cNvGrpSpPr/>
          <p:nvPr/>
        </p:nvGrpSpPr>
        <p:grpSpPr>
          <a:xfrm>
            <a:off x="5782978" y="1314152"/>
            <a:ext cx="330839" cy="364974"/>
            <a:chOff x="5782978" y="1513402"/>
            <a:chExt cx="330839" cy="364974"/>
          </a:xfrm>
        </p:grpSpPr>
        <p:sp>
          <p:nvSpPr>
            <p:cNvPr id="16062" name="Google Shape;16062;p90"/>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0"/>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90"/>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90"/>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0"/>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0"/>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0"/>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0"/>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0"/>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0"/>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0"/>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0"/>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90"/>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0"/>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0"/>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0"/>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8" name="Google Shape;16078;p90"/>
          <p:cNvGrpSpPr/>
          <p:nvPr/>
        </p:nvGrpSpPr>
        <p:grpSpPr>
          <a:xfrm>
            <a:off x="4905609" y="3598300"/>
            <a:ext cx="285063" cy="364974"/>
            <a:chOff x="4905609" y="3797550"/>
            <a:chExt cx="285063" cy="364974"/>
          </a:xfrm>
        </p:grpSpPr>
        <p:sp>
          <p:nvSpPr>
            <p:cNvPr id="16079" name="Google Shape;16079;p90"/>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0"/>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0"/>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0"/>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0"/>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0"/>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0"/>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0"/>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90"/>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0"/>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0"/>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0"/>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0"/>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0"/>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0"/>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0"/>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5" name="Google Shape;16095;p90"/>
          <p:cNvGrpSpPr/>
          <p:nvPr/>
        </p:nvGrpSpPr>
        <p:grpSpPr>
          <a:xfrm>
            <a:off x="8056219" y="1314100"/>
            <a:ext cx="285168" cy="365026"/>
            <a:chOff x="8056219" y="1513350"/>
            <a:chExt cx="285168" cy="365026"/>
          </a:xfrm>
        </p:grpSpPr>
        <p:sp>
          <p:nvSpPr>
            <p:cNvPr id="16096" name="Google Shape;16096;p90"/>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0"/>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0"/>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90"/>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90"/>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0"/>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0"/>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90"/>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0"/>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0"/>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0"/>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90"/>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0"/>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0"/>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0"/>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0"/>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2" name="Google Shape;16112;p90"/>
          <p:cNvGrpSpPr/>
          <p:nvPr/>
        </p:nvGrpSpPr>
        <p:grpSpPr>
          <a:xfrm>
            <a:off x="6233054" y="1314152"/>
            <a:ext cx="330839" cy="364974"/>
            <a:chOff x="6233054" y="1513402"/>
            <a:chExt cx="330839" cy="364974"/>
          </a:xfrm>
        </p:grpSpPr>
        <p:sp>
          <p:nvSpPr>
            <p:cNvPr id="16113" name="Google Shape;16113;p90"/>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0"/>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0"/>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90"/>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0"/>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0"/>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0"/>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0"/>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90"/>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0"/>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0"/>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0"/>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0"/>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0"/>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0"/>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90"/>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90"/>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0"/>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0"/>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90"/>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0"/>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0"/>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5" name="Google Shape;16135;p90"/>
          <p:cNvGrpSpPr/>
          <p:nvPr/>
        </p:nvGrpSpPr>
        <p:grpSpPr>
          <a:xfrm>
            <a:off x="5805866" y="3598221"/>
            <a:ext cx="285168" cy="365288"/>
            <a:chOff x="5805866" y="3797471"/>
            <a:chExt cx="285168" cy="365288"/>
          </a:xfrm>
        </p:grpSpPr>
        <p:sp>
          <p:nvSpPr>
            <p:cNvPr id="16136" name="Google Shape;16136;p90"/>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0"/>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0"/>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0"/>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90"/>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90"/>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0"/>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0"/>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0"/>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0"/>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0"/>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0"/>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0"/>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0"/>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0"/>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0"/>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0"/>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0"/>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0"/>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0"/>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6" name="Google Shape;16156;p90"/>
          <p:cNvGrpSpPr/>
          <p:nvPr/>
        </p:nvGrpSpPr>
        <p:grpSpPr>
          <a:xfrm>
            <a:off x="5355790" y="3598221"/>
            <a:ext cx="284958" cy="365052"/>
            <a:chOff x="5355790" y="3797471"/>
            <a:chExt cx="284958" cy="365052"/>
          </a:xfrm>
        </p:grpSpPr>
        <p:sp>
          <p:nvSpPr>
            <p:cNvPr id="16157" name="Google Shape;16157;p90"/>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0"/>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90"/>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90"/>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0"/>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0"/>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0"/>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0"/>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0"/>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0"/>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0"/>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0"/>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0"/>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0"/>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0"/>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0"/>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90"/>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0"/>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0"/>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0"/>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0"/>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0"/>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90"/>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90"/>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1" name="Google Shape;16181;p90"/>
          <p:cNvGrpSpPr/>
          <p:nvPr/>
        </p:nvGrpSpPr>
        <p:grpSpPr>
          <a:xfrm>
            <a:off x="7156067" y="3598300"/>
            <a:ext cx="285089" cy="364974"/>
            <a:chOff x="7156067" y="3797550"/>
            <a:chExt cx="285089" cy="364974"/>
          </a:xfrm>
        </p:grpSpPr>
        <p:sp>
          <p:nvSpPr>
            <p:cNvPr id="16182" name="Google Shape;16182;p90"/>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0"/>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0"/>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90"/>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0"/>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0"/>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0"/>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0"/>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0"/>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0"/>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0"/>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0"/>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0"/>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0"/>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0"/>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0"/>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0"/>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0"/>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90"/>
          <p:cNvGrpSpPr/>
          <p:nvPr/>
        </p:nvGrpSpPr>
        <p:grpSpPr>
          <a:xfrm>
            <a:off x="6255941" y="4086837"/>
            <a:ext cx="284958" cy="364948"/>
            <a:chOff x="6255941" y="4286087"/>
            <a:chExt cx="284958" cy="364948"/>
          </a:xfrm>
        </p:grpSpPr>
        <p:sp>
          <p:nvSpPr>
            <p:cNvPr id="16201" name="Google Shape;16201;p90"/>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90"/>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90"/>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0"/>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0"/>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0"/>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0"/>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0"/>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0"/>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0"/>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0"/>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90"/>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90"/>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0"/>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0"/>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90"/>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0"/>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0"/>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0"/>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0"/>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90"/>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2" name="Google Shape;16222;p90"/>
          <p:cNvGrpSpPr/>
          <p:nvPr/>
        </p:nvGrpSpPr>
        <p:grpSpPr>
          <a:xfrm>
            <a:off x="7606143" y="3598352"/>
            <a:ext cx="285089" cy="364948"/>
            <a:chOff x="7606143" y="3797602"/>
            <a:chExt cx="285089" cy="364948"/>
          </a:xfrm>
        </p:grpSpPr>
        <p:sp>
          <p:nvSpPr>
            <p:cNvPr id="16223" name="Google Shape;16223;p90"/>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0"/>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0"/>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0"/>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0"/>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0"/>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0"/>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0"/>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0"/>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0"/>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0"/>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0"/>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0"/>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0"/>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0"/>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90"/>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0"/>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0"/>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0"/>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0"/>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90"/>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4" name="Google Shape;16244;p90"/>
          <p:cNvGrpSpPr/>
          <p:nvPr/>
        </p:nvGrpSpPr>
        <p:grpSpPr>
          <a:xfrm>
            <a:off x="7606143" y="3157269"/>
            <a:ext cx="285089" cy="365052"/>
            <a:chOff x="7606143" y="3356519"/>
            <a:chExt cx="285089" cy="365052"/>
          </a:xfrm>
        </p:grpSpPr>
        <p:sp>
          <p:nvSpPr>
            <p:cNvPr id="16245" name="Google Shape;16245;p90"/>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0"/>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0"/>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0"/>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0"/>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0"/>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0"/>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0"/>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0"/>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0"/>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0"/>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0"/>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0"/>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0"/>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0"/>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0"/>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0"/>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90"/>
          <p:cNvGrpSpPr/>
          <p:nvPr/>
        </p:nvGrpSpPr>
        <p:grpSpPr>
          <a:xfrm>
            <a:off x="4905557" y="4086260"/>
            <a:ext cx="285797" cy="366390"/>
            <a:chOff x="4905557" y="4285510"/>
            <a:chExt cx="285797" cy="366390"/>
          </a:xfrm>
        </p:grpSpPr>
        <p:sp>
          <p:nvSpPr>
            <p:cNvPr id="16263" name="Google Shape;16263;p90"/>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0"/>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0"/>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0"/>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0"/>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0"/>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0"/>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0"/>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0"/>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0"/>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0"/>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0"/>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0"/>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0"/>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90"/>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0"/>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9" name="Google Shape;16279;p90"/>
          <p:cNvGrpSpPr/>
          <p:nvPr/>
        </p:nvGrpSpPr>
        <p:grpSpPr>
          <a:xfrm>
            <a:off x="7606248" y="2232053"/>
            <a:ext cx="284984" cy="364843"/>
            <a:chOff x="7606248" y="2431303"/>
            <a:chExt cx="284984" cy="364843"/>
          </a:xfrm>
        </p:grpSpPr>
        <p:sp>
          <p:nvSpPr>
            <p:cNvPr id="16280" name="Google Shape;16280;p90"/>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0"/>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0"/>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0"/>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90"/>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0"/>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0"/>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0"/>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0"/>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0"/>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0"/>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0"/>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0"/>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0"/>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0"/>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0"/>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6" name="Google Shape;16296;p90"/>
          <p:cNvGrpSpPr/>
          <p:nvPr/>
        </p:nvGrpSpPr>
        <p:grpSpPr>
          <a:xfrm>
            <a:off x="5805866" y="4086837"/>
            <a:ext cx="284879" cy="364948"/>
            <a:chOff x="5805866" y="4286087"/>
            <a:chExt cx="284879" cy="364948"/>
          </a:xfrm>
        </p:grpSpPr>
        <p:sp>
          <p:nvSpPr>
            <p:cNvPr id="16297" name="Google Shape;16297;p90"/>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0"/>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0"/>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0"/>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0"/>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0"/>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0"/>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0"/>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0"/>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90"/>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0"/>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0"/>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0"/>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0"/>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0"/>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0"/>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0"/>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0"/>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0"/>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0"/>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0"/>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90"/>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9" name="Google Shape;16319;p90"/>
          <p:cNvGrpSpPr/>
          <p:nvPr/>
        </p:nvGrpSpPr>
        <p:grpSpPr>
          <a:xfrm>
            <a:off x="5355790" y="4086837"/>
            <a:ext cx="284958" cy="364948"/>
            <a:chOff x="5355790" y="4286087"/>
            <a:chExt cx="284958" cy="364948"/>
          </a:xfrm>
        </p:grpSpPr>
        <p:sp>
          <p:nvSpPr>
            <p:cNvPr id="16320" name="Google Shape;16320;p90"/>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0"/>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0"/>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0"/>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0"/>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0"/>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90"/>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0"/>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0"/>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0"/>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90"/>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0"/>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0"/>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0"/>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0"/>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0"/>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0"/>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0"/>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0"/>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0"/>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0"/>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0"/>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0"/>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3" name="Google Shape;16343;p90"/>
          <p:cNvGrpSpPr/>
          <p:nvPr/>
        </p:nvGrpSpPr>
        <p:grpSpPr>
          <a:xfrm>
            <a:off x="8056219" y="1784258"/>
            <a:ext cx="284984" cy="364869"/>
            <a:chOff x="8056219" y="1983508"/>
            <a:chExt cx="284984" cy="364869"/>
          </a:xfrm>
        </p:grpSpPr>
        <p:sp>
          <p:nvSpPr>
            <p:cNvPr id="16344" name="Google Shape;16344;p90"/>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0"/>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90"/>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0"/>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0"/>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0"/>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0"/>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0"/>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0"/>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0"/>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0"/>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0"/>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0"/>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90"/>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8" name="Google Shape;16358;p90"/>
          <p:cNvGrpSpPr/>
          <p:nvPr/>
        </p:nvGrpSpPr>
        <p:grpSpPr>
          <a:xfrm>
            <a:off x="7161782" y="4086732"/>
            <a:ext cx="273580" cy="365131"/>
            <a:chOff x="7161782" y="4285982"/>
            <a:chExt cx="273580" cy="365131"/>
          </a:xfrm>
        </p:grpSpPr>
        <p:sp>
          <p:nvSpPr>
            <p:cNvPr id="16359" name="Google Shape;16359;p90"/>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0"/>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0"/>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0"/>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0"/>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0"/>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0"/>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0"/>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0"/>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0"/>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0"/>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0"/>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90"/>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90"/>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0"/>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4" name="Google Shape;16374;p90"/>
          <p:cNvGrpSpPr/>
          <p:nvPr/>
        </p:nvGrpSpPr>
        <p:grpSpPr>
          <a:xfrm>
            <a:off x="7606352" y="1784258"/>
            <a:ext cx="285063" cy="364869"/>
            <a:chOff x="7606352" y="1983508"/>
            <a:chExt cx="285063" cy="364869"/>
          </a:xfrm>
        </p:grpSpPr>
        <p:sp>
          <p:nvSpPr>
            <p:cNvPr id="16375" name="Google Shape;16375;p90"/>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0"/>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0"/>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0"/>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90"/>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0"/>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0"/>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0"/>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0"/>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0"/>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0"/>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0"/>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0"/>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0"/>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0"/>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90"/>
          <p:cNvGrpSpPr/>
          <p:nvPr/>
        </p:nvGrpSpPr>
        <p:grpSpPr>
          <a:xfrm>
            <a:off x="7611937" y="4086837"/>
            <a:ext cx="273580" cy="365052"/>
            <a:chOff x="7611937" y="4286087"/>
            <a:chExt cx="273580" cy="365052"/>
          </a:xfrm>
        </p:grpSpPr>
        <p:sp>
          <p:nvSpPr>
            <p:cNvPr id="16391" name="Google Shape;16391;p90"/>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0"/>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0"/>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0"/>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0"/>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0"/>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0"/>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0"/>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0"/>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0"/>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0"/>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0"/>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0"/>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0"/>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90"/>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0"/>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0"/>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0"/>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0"/>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0"/>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0"/>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2" name="Google Shape;16412;p90"/>
          <p:cNvGrpSpPr/>
          <p:nvPr/>
        </p:nvGrpSpPr>
        <p:grpSpPr>
          <a:xfrm>
            <a:off x="8061934" y="2231948"/>
            <a:ext cx="273658" cy="365052"/>
            <a:chOff x="8061934" y="2431198"/>
            <a:chExt cx="273658" cy="365052"/>
          </a:xfrm>
        </p:grpSpPr>
        <p:sp>
          <p:nvSpPr>
            <p:cNvPr id="16413" name="Google Shape;16413;p90"/>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0"/>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0"/>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0"/>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0"/>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0"/>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0"/>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0"/>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0"/>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0"/>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0"/>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0"/>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0"/>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0"/>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0"/>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0"/>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9" name="Google Shape;16429;p90"/>
          <p:cNvGrpSpPr/>
          <p:nvPr/>
        </p:nvGrpSpPr>
        <p:grpSpPr>
          <a:xfrm>
            <a:off x="7161861" y="3157269"/>
            <a:ext cx="273501" cy="365131"/>
            <a:chOff x="7161861" y="3356519"/>
            <a:chExt cx="273501" cy="365131"/>
          </a:xfrm>
        </p:grpSpPr>
        <p:sp>
          <p:nvSpPr>
            <p:cNvPr id="16430" name="Google Shape;16430;p90"/>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0"/>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0"/>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0"/>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0"/>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0"/>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0"/>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0"/>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0"/>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0"/>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0"/>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0"/>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0"/>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0"/>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0"/>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0"/>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0"/>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0"/>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0"/>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0"/>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0" name="Google Shape;16450;p90"/>
          <p:cNvGrpSpPr/>
          <p:nvPr/>
        </p:nvGrpSpPr>
        <p:grpSpPr>
          <a:xfrm>
            <a:off x="7156067" y="1784258"/>
            <a:ext cx="285089" cy="365131"/>
            <a:chOff x="7156067" y="1983508"/>
            <a:chExt cx="285089" cy="365131"/>
          </a:xfrm>
        </p:grpSpPr>
        <p:sp>
          <p:nvSpPr>
            <p:cNvPr id="16451" name="Google Shape;16451;p90"/>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0"/>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0"/>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0"/>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0"/>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0"/>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0"/>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90"/>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0"/>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0"/>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0"/>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0"/>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0"/>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0"/>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0"/>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0"/>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0"/>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0"/>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9" name="Google Shape;16469;p90"/>
          <p:cNvGrpSpPr/>
          <p:nvPr/>
        </p:nvGrpSpPr>
        <p:grpSpPr>
          <a:xfrm>
            <a:off x="5355790" y="1784258"/>
            <a:ext cx="284879" cy="364974"/>
            <a:chOff x="5355790" y="1983508"/>
            <a:chExt cx="284879" cy="364974"/>
          </a:xfrm>
        </p:grpSpPr>
        <p:sp>
          <p:nvSpPr>
            <p:cNvPr id="16470" name="Google Shape;16470;p90"/>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0"/>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0"/>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90"/>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90"/>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0"/>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0"/>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0"/>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0"/>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0"/>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0"/>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0"/>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0"/>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0"/>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0"/>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0"/>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0"/>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7" name="Google Shape;16487;p90"/>
          <p:cNvGrpSpPr/>
          <p:nvPr/>
        </p:nvGrpSpPr>
        <p:grpSpPr>
          <a:xfrm>
            <a:off x="7161573" y="2695500"/>
            <a:ext cx="273868" cy="365131"/>
            <a:chOff x="7161573" y="2894750"/>
            <a:chExt cx="273868" cy="365131"/>
          </a:xfrm>
        </p:grpSpPr>
        <p:sp>
          <p:nvSpPr>
            <p:cNvPr id="16488" name="Google Shape;16488;p90"/>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0"/>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0"/>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0"/>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0"/>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90"/>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0"/>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0"/>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0"/>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0"/>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0"/>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0"/>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0" name="Google Shape;16500;p90"/>
          <p:cNvGrpSpPr/>
          <p:nvPr/>
        </p:nvGrpSpPr>
        <p:grpSpPr>
          <a:xfrm>
            <a:off x="4911692" y="1314152"/>
            <a:ext cx="273108" cy="364974"/>
            <a:chOff x="4911692" y="1513402"/>
            <a:chExt cx="273108" cy="364974"/>
          </a:xfrm>
        </p:grpSpPr>
        <p:sp>
          <p:nvSpPr>
            <p:cNvPr id="16501" name="Google Shape;16501;p90"/>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0"/>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0"/>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0"/>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0"/>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0"/>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0"/>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0"/>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0"/>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0"/>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0"/>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0"/>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0"/>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0"/>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0"/>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0"/>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90"/>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0"/>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9" name="Google Shape;16519;p90"/>
          <p:cNvGrpSpPr/>
          <p:nvPr/>
        </p:nvGrpSpPr>
        <p:grpSpPr>
          <a:xfrm>
            <a:off x="8062013" y="3598378"/>
            <a:ext cx="273580" cy="364921"/>
            <a:chOff x="8062013" y="3797628"/>
            <a:chExt cx="273580" cy="364921"/>
          </a:xfrm>
        </p:grpSpPr>
        <p:sp>
          <p:nvSpPr>
            <p:cNvPr id="16520" name="Google Shape;16520;p90"/>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0"/>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0"/>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0"/>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0"/>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0"/>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0"/>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0"/>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0"/>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0"/>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0"/>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0"/>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0"/>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0"/>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0"/>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0"/>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0"/>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0"/>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0"/>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0"/>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90"/>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90"/>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2" name="Google Shape;16542;p90"/>
          <p:cNvGrpSpPr/>
          <p:nvPr/>
        </p:nvGrpSpPr>
        <p:grpSpPr>
          <a:xfrm>
            <a:off x="6711785" y="3157348"/>
            <a:ext cx="273501" cy="365052"/>
            <a:chOff x="6711785" y="3356598"/>
            <a:chExt cx="273501" cy="365052"/>
          </a:xfrm>
        </p:grpSpPr>
        <p:sp>
          <p:nvSpPr>
            <p:cNvPr id="16543" name="Google Shape;16543;p90"/>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90"/>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0"/>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0"/>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0"/>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0"/>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90"/>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90"/>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0"/>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0"/>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0"/>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0"/>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0"/>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0"/>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90"/>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0"/>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0"/>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0" name="Google Shape;16560;p90"/>
          <p:cNvGrpSpPr/>
          <p:nvPr/>
        </p:nvGrpSpPr>
        <p:grpSpPr>
          <a:xfrm>
            <a:off x="6261814" y="3157348"/>
            <a:ext cx="273501" cy="364948"/>
            <a:chOff x="6261814" y="3356598"/>
            <a:chExt cx="273501" cy="364948"/>
          </a:xfrm>
        </p:grpSpPr>
        <p:sp>
          <p:nvSpPr>
            <p:cNvPr id="16561" name="Google Shape;16561;p90"/>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0"/>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0"/>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0"/>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0"/>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0"/>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0"/>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0"/>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0"/>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0"/>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0"/>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90"/>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0"/>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0"/>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0"/>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0"/>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0"/>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0"/>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0"/>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0" name="Google Shape;16580;p90"/>
          <p:cNvGrpSpPr/>
          <p:nvPr/>
        </p:nvGrpSpPr>
        <p:grpSpPr>
          <a:xfrm>
            <a:off x="7611753" y="2695421"/>
            <a:ext cx="273868" cy="365131"/>
            <a:chOff x="7611753" y="2894671"/>
            <a:chExt cx="273868" cy="365131"/>
          </a:xfrm>
        </p:grpSpPr>
        <p:sp>
          <p:nvSpPr>
            <p:cNvPr id="16581" name="Google Shape;16581;p90"/>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0"/>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0"/>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0"/>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90"/>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0"/>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0"/>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0"/>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0"/>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0"/>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0"/>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0"/>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0"/>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0"/>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0"/>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0"/>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0"/>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0"/>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90"/>
          <p:cNvGrpSpPr/>
          <p:nvPr/>
        </p:nvGrpSpPr>
        <p:grpSpPr>
          <a:xfrm>
            <a:off x="6706096" y="1784232"/>
            <a:ext cx="284984" cy="364895"/>
            <a:chOff x="6706096" y="1983482"/>
            <a:chExt cx="284984" cy="364895"/>
          </a:xfrm>
        </p:grpSpPr>
        <p:sp>
          <p:nvSpPr>
            <p:cNvPr id="16600" name="Google Shape;16600;p90"/>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0"/>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90"/>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0"/>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0"/>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0"/>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0"/>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0"/>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0"/>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0"/>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0"/>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0"/>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90"/>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90"/>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0"/>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0"/>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0"/>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90"/>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0"/>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0"/>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0"/>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0"/>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0"/>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0"/>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0"/>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5" name="Google Shape;16625;p90"/>
          <p:cNvGrpSpPr/>
          <p:nvPr/>
        </p:nvGrpSpPr>
        <p:grpSpPr>
          <a:xfrm>
            <a:off x="6261526" y="2695421"/>
            <a:ext cx="273868" cy="365026"/>
            <a:chOff x="6261526" y="2894671"/>
            <a:chExt cx="273868" cy="365026"/>
          </a:xfrm>
        </p:grpSpPr>
        <p:sp>
          <p:nvSpPr>
            <p:cNvPr id="16626" name="Google Shape;16626;p90"/>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0"/>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0"/>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0"/>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0"/>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0"/>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0"/>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0"/>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0"/>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0"/>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0"/>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0"/>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0"/>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0"/>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0"/>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0"/>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0"/>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3" name="Google Shape;16643;p90"/>
          <p:cNvGrpSpPr/>
          <p:nvPr/>
        </p:nvGrpSpPr>
        <p:grpSpPr>
          <a:xfrm>
            <a:off x="4905609" y="1784258"/>
            <a:ext cx="285063" cy="364869"/>
            <a:chOff x="4905609" y="1983508"/>
            <a:chExt cx="285063" cy="364869"/>
          </a:xfrm>
        </p:grpSpPr>
        <p:sp>
          <p:nvSpPr>
            <p:cNvPr id="16644" name="Google Shape;16644;p90"/>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90"/>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90"/>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0"/>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0"/>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0"/>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0"/>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0"/>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0"/>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0"/>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0"/>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0"/>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0"/>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0"/>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90"/>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0"/>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0"/>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0"/>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0"/>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0"/>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0"/>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0"/>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0"/>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0"/>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8" name="Google Shape;16668;p90"/>
          <p:cNvGrpSpPr/>
          <p:nvPr/>
        </p:nvGrpSpPr>
        <p:grpSpPr>
          <a:xfrm>
            <a:off x="5811555" y="2695500"/>
            <a:ext cx="273684" cy="365052"/>
            <a:chOff x="5811555" y="2894750"/>
            <a:chExt cx="273684" cy="365052"/>
          </a:xfrm>
        </p:grpSpPr>
        <p:sp>
          <p:nvSpPr>
            <p:cNvPr id="16669" name="Google Shape;16669;p90"/>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0"/>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0"/>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0"/>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0"/>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0"/>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0"/>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0"/>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0"/>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0"/>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0"/>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0"/>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90"/>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90"/>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0"/>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0"/>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0"/>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6" name="Google Shape;16686;p90"/>
          <p:cNvGrpSpPr/>
          <p:nvPr/>
        </p:nvGrpSpPr>
        <p:grpSpPr>
          <a:xfrm>
            <a:off x="5361296" y="2695500"/>
            <a:ext cx="274052" cy="365157"/>
            <a:chOff x="5361296" y="2894750"/>
            <a:chExt cx="274052" cy="365157"/>
          </a:xfrm>
        </p:grpSpPr>
        <p:sp>
          <p:nvSpPr>
            <p:cNvPr id="16687" name="Google Shape;16687;p90"/>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0"/>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0"/>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0"/>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0"/>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0"/>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0"/>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0"/>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0"/>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90"/>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0"/>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0"/>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0"/>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0"/>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0"/>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0"/>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0"/>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4" name="Google Shape;16704;p90"/>
          <p:cNvGrpSpPr/>
          <p:nvPr/>
        </p:nvGrpSpPr>
        <p:grpSpPr>
          <a:xfrm>
            <a:off x="5805866" y="1784180"/>
            <a:ext cx="284958" cy="365079"/>
            <a:chOff x="5805866" y="1983430"/>
            <a:chExt cx="284958" cy="365079"/>
          </a:xfrm>
        </p:grpSpPr>
        <p:sp>
          <p:nvSpPr>
            <p:cNvPr id="16705" name="Google Shape;16705;p90"/>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0"/>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0"/>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0"/>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0"/>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0"/>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0"/>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0"/>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0"/>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90"/>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0"/>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0"/>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0"/>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0"/>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0"/>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0"/>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0"/>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0"/>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0"/>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0"/>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0"/>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0"/>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0"/>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0"/>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0"/>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0"/>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0"/>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2" name="Google Shape;16732;p90"/>
          <p:cNvGrpSpPr/>
          <p:nvPr/>
        </p:nvGrpSpPr>
        <p:grpSpPr>
          <a:xfrm>
            <a:off x="6255941" y="1784258"/>
            <a:ext cx="284958" cy="364948"/>
            <a:chOff x="6255941" y="1983508"/>
            <a:chExt cx="284958" cy="364948"/>
          </a:xfrm>
        </p:grpSpPr>
        <p:sp>
          <p:nvSpPr>
            <p:cNvPr id="16733" name="Google Shape;16733;p90"/>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0"/>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0"/>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0"/>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0"/>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0"/>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0"/>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90"/>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90"/>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0"/>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0"/>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0"/>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0"/>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0"/>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0"/>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0"/>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0"/>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0"/>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0"/>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0"/>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0"/>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0"/>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0"/>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0"/>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0"/>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0"/>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90"/>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90"/>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1" name="Google Shape;16761;p90"/>
          <p:cNvGrpSpPr/>
          <p:nvPr/>
        </p:nvGrpSpPr>
        <p:grpSpPr>
          <a:xfrm>
            <a:off x="6711706" y="2695605"/>
            <a:ext cx="273763" cy="364948"/>
            <a:chOff x="6711706" y="2894855"/>
            <a:chExt cx="273763" cy="364948"/>
          </a:xfrm>
        </p:grpSpPr>
        <p:sp>
          <p:nvSpPr>
            <p:cNvPr id="16762" name="Google Shape;16762;p90"/>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90"/>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0"/>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0"/>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0"/>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90"/>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90"/>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0"/>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0"/>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0"/>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0"/>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0"/>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0"/>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0"/>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0"/>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0"/>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0"/>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0"/>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0" name="Google Shape;16780;p90"/>
          <p:cNvGrpSpPr/>
          <p:nvPr/>
        </p:nvGrpSpPr>
        <p:grpSpPr>
          <a:xfrm>
            <a:off x="7611753" y="1314152"/>
            <a:ext cx="273501" cy="364974"/>
            <a:chOff x="7611753" y="1513402"/>
            <a:chExt cx="273501" cy="364974"/>
          </a:xfrm>
        </p:grpSpPr>
        <p:sp>
          <p:nvSpPr>
            <p:cNvPr id="16781" name="Google Shape;16781;p90"/>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0"/>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0"/>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0"/>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90"/>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90"/>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0"/>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0"/>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0"/>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0"/>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0"/>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90"/>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0"/>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0"/>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0"/>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0"/>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7" name="Google Shape;16797;p90"/>
          <p:cNvGrpSpPr/>
          <p:nvPr/>
        </p:nvGrpSpPr>
        <p:grpSpPr>
          <a:xfrm>
            <a:off x="6711706" y="4086837"/>
            <a:ext cx="273580" cy="365052"/>
            <a:chOff x="6711706" y="4286087"/>
            <a:chExt cx="273580" cy="365052"/>
          </a:xfrm>
        </p:grpSpPr>
        <p:sp>
          <p:nvSpPr>
            <p:cNvPr id="16798" name="Google Shape;16798;p90"/>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0"/>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0"/>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0"/>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0"/>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0"/>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0"/>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0"/>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0"/>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0"/>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0"/>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0"/>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0"/>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0"/>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0"/>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0"/>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0"/>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0"/>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6" name="Google Shape;16816;p90"/>
          <p:cNvGrpSpPr/>
          <p:nvPr/>
        </p:nvGrpSpPr>
        <p:grpSpPr>
          <a:xfrm>
            <a:off x="8058499" y="4086837"/>
            <a:ext cx="280606" cy="365052"/>
            <a:chOff x="8058499" y="4286087"/>
            <a:chExt cx="280606" cy="365052"/>
          </a:xfrm>
        </p:grpSpPr>
        <p:sp>
          <p:nvSpPr>
            <p:cNvPr id="16817" name="Google Shape;16817;p90"/>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0"/>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0"/>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0"/>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0"/>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0"/>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0"/>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0"/>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0"/>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0"/>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0"/>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0"/>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0"/>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0"/>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0"/>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0"/>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0"/>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4" name="Google Shape;16834;p90"/>
          <p:cNvGrpSpPr/>
          <p:nvPr/>
        </p:nvGrpSpPr>
        <p:grpSpPr>
          <a:xfrm>
            <a:off x="6711785" y="3598300"/>
            <a:ext cx="273606" cy="365052"/>
            <a:chOff x="6711785" y="3797550"/>
            <a:chExt cx="273606" cy="365052"/>
          </a:xfrm>
        </p:grpSpPr>
        <p:sp>
          <p:nvSpPr>
            <p:cNvPr id="16835" name="Google Shape;16835;p90"/>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0"/>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0"/>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0"/>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0"/>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0"/>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0"/>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0"/>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0"/>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0"/>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0"/>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0"/>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0"/>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0"/>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0"/>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0" name="Google Shape;16850;p90"/>
          <p:cNvGrpSpPr/>
          <p:nvPr/>
        </p:nvGrpSpPr>
        <p:grpSpPr>
          <a:xfrm>
            <a:off x="7156067" y="2231948"/>
            <a:ext cx="285089" cy="364948"/>
            <a:chOff x="7156067" y="2431198"/>
            <a:chExt cx="285089" cy="364948"/>
          </a:xfrm>
        </p:grpSpPr>
        <p:sp>
          <p:nvSpPr>
            <p:cNvPr id="16851" name="Google Shape;16851;p90"/>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0"/>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0"/>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0"/>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0"/>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0"/>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0"/>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0"/>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0"/>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0"/>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0"/>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0"/>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0"/>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0"/>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0"/>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0"/>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0"/>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0"/>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0"/>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0" name="Google Shape;16870;p90"/>
          <p:cNvGrpSpPr/>
          <p:nvPr/>
        </p:nvGrpSpPr>
        <p:grpSpPr>
          <a:xfrm>
            <a:off x="8061252" y="2694373"/>
            <a:ext cx="274864" cy="367517"/>
            <a:chOff x="8061252" y="2893623"/>
            <a:chExt cx="274864" cy="367517"/>
          </a:xfrm>
        </p:grpSpPr>
        <p:sp>
          <p:nvSpPr>
            <p:cNvPr id="16871" name="Google Shape;16871;p90"/>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0"/>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0"/>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0"/>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0"/>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0"/>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0"/>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0"/>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0"/>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0"/>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90"/>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0"/>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3" name="Google Shape;16883;p90"/>
          <p:cNvGrpSpPr/>
          <p:nvPr/>
        </p:nvGrpSpPr>
        <p:grpSpPr>
          <a:xfrm>
            <a:off x="4905714" y="2231948"/>
            <a:ext cx="284958" cy="365052"/>
            <a:chOff x="4905714" y="2431198"/>
            <a:chExt cx="284958" cy="365052"/>
          </a:xfrm>
        </p:grpSpPr>
        <p:sp>
          <p:nvSpPr>
            <p:cNvPr id="16884" name="Google Shape;16884;p90"/>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0"/>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0"/>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0"/>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0"/>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0"/>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0"/>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0"/>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90"/>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0"/>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0"/>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0"/>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0"/>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90"/>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90"/>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0"/>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0"/>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0"/>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0"/>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0"/>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0"/>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0"/>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0"/>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7" name="Google Shape;16907;p90"/>
          <p:cNvGrpSpPr/>
          <p:nvPr/>
        </p:nvGrpSpPr>
        <p:grpSpPr>
          <a:xfrm>
            <a:off x="4911403" y="3157295"/>
            <a:ext cx="273475" cy="365052"/>
            <a:chOff x="4911403" y="3356545"/>
            <a:chExt cx="273475" cy="365052"/>
          </a:xfrm>
        </p:grpSpPr>
        <p:sp>
          <p:nvSpPr>
            <p:cNvPr id="16908" name="Google Shape;16908;p90"/>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0"/>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0"/>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0"/>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0"/>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0"/>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0"/>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0"/>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0"/>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0"/>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0"/>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0"/>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0"/>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90"/>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0"/>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0"/>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90"/>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90"/>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0"/>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7" name="Google Shape;16927;p90"/>
          <p:cNvGrpSpPr/>
          <p:nvPr/>
        </p:nvGrpSpPr>
        <p:grpSpPr>
          <a:xfrm>
            <a:off x="5361479" y="3157348"/>
            <a:ext cx="273580" cy="364948"/>
            <a:chOff x="5361479" y="3356598"/>
            <a:chExt cx="273580" cy="364948"/>
          </a:xfrm>
        </p:grpSpPr>
        <p:sp>
          <p:nvSpPr>
            <p:cNvPr id="16928" name="Google Shape;16928;p90"/>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0"/>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0"/>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0"/>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0"/>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0"/>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0"/>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0"/>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0"/>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0"/>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0"/>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0"/>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0"/>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0"/>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90"/>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90"/>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0"/>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0"/>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0"/>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0"/>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8" name="Google Shape;16948;p90"/>
          <p:cNvGrpSpPr/>
          <p:nvPr/>
        </p:nvGrpSpPr>
        <p:grpSpPr>
          <a:xfrm>
            <a:off x="5808042" y="2231975"/>
            <a:ext cx="280711" cy="365026"/>
            <a:chOff x="5808042" y="2431225"/>
            <a:chExt cx="280711" cy="365026"/>
          </a:xfrm>
        </p:grpSpPr>
        <p:sp>
          <p:nvSpPr>
            <p:cNvPr id="16949" name="Google Shape;16949;p90"/>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0"/>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90"/>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90"/>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90"/>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90"/>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0"/>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90"/>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90"/>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0"/>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0"/>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0"/>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0"/>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0"/>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0"/>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0"/>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90"/>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90"/>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90"/>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8" name="Google Shape;16968;p90"/>
          <p:cNvGrpSpPr/>
          <p:nvPr/>
        </p:nvGrpSpPr>
        <p:grpSpPr>
          <a:xfrm>
            <a:off x="6705912" y="2231975"/>
            <a:ext cx="285063" cy="365026"/>
            <a:chOff x="6705912" y="2431225"/>
            <a:chExt cx="285063" cy="365026"/>
          </a:xfrm>
        </p:grpSpPr>
        <p:sp>
          <p:nvSpPr>
            <p:cNvPr id="16969" name="Google Shape;16969;p90"/>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0"/>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0"/>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0"/>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90"/>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90"/>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90"/>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0"/>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0"/>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0"/>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0"/>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0"/>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0"/>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0"/>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0"/>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0"/>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0"/>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0"/>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0"/>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0"/>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0"/>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0"/>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90"/>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0"/>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3" name="Google Shape;16993;p90"/>
          <p:cNvGrpSpPr/>
          <p:nvPr/>
        </p:nvGrpSpPr>
        <p:grpSpPr>
          <a:xfrm>
            <a:off x="5811634" y="3157452"/>
            <a:ext cx="273501" cy="364948"/>
            <a:chOff x="5811634" y="3356702"/>
            <a:chExt cx="273501" cy="364948"/>
          </a:xfrm>
        </p:grpSpPr>
        <p:sp>
          <p:nvSpPr>
            <p:cNvPr id="16994" name="Google Shape;16994;p90"/>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0"/>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0"/>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0"/>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0"/>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90"/>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0"/>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0"/>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0"/>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0"/>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0"/>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0"/>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0"/>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0"/>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0"/>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9" name="Google Shape;17009;p90"/>
          <p:cNvGrpSpPr/>
          <p:nvPr/>
        </p:nvGrpSpPr>
        <p:grpSpPr>
          <a:xfrm>
            <a:off x="4905793" y="2695552"/>
            <a:ext cx="284879" cy="365105"/>
            <a:chOff x="4905793" y="2894802"/>
            <a:chExt cx="284879" cy="365105"/>
          </a:xfrm>
        </p:grpSpPr>
        <p:sp>
          <p:nvSpPr>
            <p:cNvPr id="17010" name="Google Shape;17010;p90"/>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0"/>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0"/>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0"/>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0"/>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0"/>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0"/>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0"/>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90"/>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90"/>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0"/>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0"/>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0"/>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0"/>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0"/>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0"/>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0"/>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0"/>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0"/>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0"/>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0"/>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0"/>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90"/>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90"/>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0"/>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0"/>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6" name="Google Shape;17036;p90"/>
          <p:cNvGrpSpPr/>
          <p:nvPr/>
        </p:nvGrpSpPr>
        <p:grpSpPr>
          <a:xfrm>
            <a:off x="8062013" y="3157348"/>
            <a:ext cx="273501" cy="364948"/>
            <a:chOff x="8062013" y="3356598"/>
            <a:chExt cx="273501" cy="364948"/>
          </a:xfrm>
        </p:grpSpPr>
        <p:sp>
          <p:nvSpPr>
            <p:cNvPr id="17037" name="Google Shape;17037;p90"/>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90"/>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90"/>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0"/>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0"/>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0"/>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0"/>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0"/>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0"/>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90"/>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90"/>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0"/>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0"/>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0"/>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0"/>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90"/>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0"/>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0"/>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5" name="Google Shape;17055;p90"/>
          <p:cNvGrpSpPr/>
          <p:nvPr/>
        </p:nvGrpSpPr>
        <p:grpSpPr>
          <a:xfrm>
            <a:off x="6261709" y="2231948"/>
            <a:ext cx="273606" cy="365052"/>
            <a:chOff x="6261709" y="2431198"/>
            <a:chExt cx="273606" cy="365052"/>
          </a:xfrm>
        </p:grpSpPr>
        <p:sp>
          <p:nvSpPr>
            <p:cNvPr id="17056" name="Google Shape;17056;p90"/>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0"/>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90"/>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0"/>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0"/>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90"/>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90"/>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0"/>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0"/>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0"/>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90"/>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90"/>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0"/>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0"/>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0"/>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0"/>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2" name="Google Shape;17072;p90"/>
          <p:cNvGrpSpPr/>
          <p:nvPr/>
        </p:nvGrpSpPr>
        <p:grpSpPr>
          <a:xfrm>
            <a:off x="5361296" y="2231948"/>
            <a:ext cx="273947" cy="365052"/>
            <a:chOff x="5361296" y="2431198"/>
            <a:chExt cx="273947" cy="365052"/>
          </a:xfrm>
        </p:grpSpPr>
        <p:sp>
          <p:nvSpPr>
            <p:cNvPr id="17073" name="Google Shape;17073;p90"/>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0"/>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90"/>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90"/>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90"/>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90"/>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90"/>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0"/>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0"/>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0"/>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90"/>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0"/>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0"/>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0"/>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0"/>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0"/>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0"/>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0"/>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0"/>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0"/>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0"/>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4" name="Google Shape;17094;p90"/>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7095" name="Google Shape;17095;p90"/>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099"/>
        <p:cNvGrpSpPr/>
        <p:nvPr/>
      </p:nvGrpSpPr>
      <p:grpSpPr>
        <a:xfrm>
          <a:off x="0" y="0"/>
          <a:ext cx="0" cy="0"/>
          <a:chOff x="0" y="0"/>
          <a:chExt cx="0" cy="0"/>
        </a:xfrm>
      </p:grpSpPr>
      <p:grpSp>
        <p:nvGrpSpPr>
          <p:cNvPr id="17100" name="Google Shape;17100;p91"/>
          <p:cNvGrpSpPr/>
          <p:nvPr/>
        </p:nvGrpSpPr>
        <p:grpSpPr>
          <a:xfrm>
            <a:off x="3516462" y="3178478"/>
            <a:ext cx="367569" cy="365289"/>
            <a:chOff x="3516462" y="3365328"/>
            <a:chExt cx="367569" cy="365289"/>
          </a:xfrm>
        </p:grpSpPr>
        <p:sp>
          <p:nvSpPr>
            <p:cNvPr id="17101" name="Google Shape;17101;p91"/>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1"/>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1"/>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1"/>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91"/>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91"/>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1"/>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1"/>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1"/>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1"/>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1"/>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1"/>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1"/>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1"/>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9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1"/>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1"/>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1"/>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0" name="Google Shape;17120;p91"/>
          <p:cNvGrpSpPr/>
          <p:nvPr/>
        </p:nvGrpSpPr>
        <p:grpSpPr>
          <a:xfrm>
            <a:off x="2758162" y="1778583"/>
            <a:ext cx="112330" cy="366285"/>
            <a:chOff x="2758162" y="1965433"/>
            <a:chExt cx="112330" cy="366285"/>
          </a:xfrm>
        </p:grpSpPr>
        <p:sp>
          <p:nvSpPr>
            <p:cNvPr id="17121" name="Google Shape;17121;p91"/>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91"/>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91"/>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1"/>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91"/>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1"/>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1"/>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1"/>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1"/>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1"/>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1" name="Google Shape;17131;p91"/>
          <p:cNvGrpSpPr/>
          <p:nvPr/>
        </p:nvGrpSpPr>
        <p:grpSpPr>
          <a:xfrm>
            <a:off x="1840734" y="3622479"/>
            <a:ext cx="169818" cy="365525"/>
            <a:chOff x="1840734" y="3809329"/>
            <a:chExt cx="169818" cy="365525"/>
          </a:xfrm>
        </p:grpSpPr>
        <p:sp>
          <p:nvSpPr>
            <p:cNvPr id="17132" name="Google Shape;17132;p91"/>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1"/>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1"/>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1"/>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1"/>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91"/>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91"/>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1"/>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1"/>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1"/>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2" name="Google Shape;17142;p91"/>
          <p:cNvGrpSpPr/>
          <p:nvPr/>
        </p:nvGrpSpPr>
        <p:grpSpPr>
          <a:xfrm>
            <a:off x="3964761" y="1823232"/>
            <a:ext cx="365394" cy="276856"/>
            <a:chOff x="3964761" y="2010082"/>
            <a:chExt cx="365394" cy="276856"/>
          </a:xfrm>
        </p:grpSpPr>
        <p:sp>
          <p:nvSpPr>
            <p:cNvPr id="17143" name="Google Shape;17143;p91"/>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1"/>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1"/>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1"/>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1"/>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1"/>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9" name="Google Shape;17149;p91"/>
          <p:cNvGrpSpPr/>
          <p:nvPr/>
        </p:nvGrpSpPr>
        <p:grpSpPr>
          <a:xfrm>
            <a:off x="1769017" y="1830490"/>
            <a:ext cx="365420" cy="248216"/>
            <a:chOff x="1769017" y="2017340"/>
            <a:chExt cx="365420" cy="248216"/>
          </a:xfrm>
        </p:grpSpPr>
        <p:sp>
          <p:nvSpPr>
            <p:cNvPr id="17150" name="Google Shape;17150;p91"/>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1"/>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1"/>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1"/>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1"/>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1"/>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1"/>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91"/>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91"/>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1"/>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91"/>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91"/>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2" name="Google Shape;17162;p91"/>
          <p:cNvGrpSpPr/>
          <p:nvPr/>
        </p:nvGrpSpPr>
        <p:grpSpPr>
          <a:xfrm>
            <a:off x="1298499" y="1879436"/>
            <a:ext cx="365525" cy="164421"/>
            <a:chOff x="1298499" y="2066286"/>
            <a:chExt cx="365525" cy="164421"/>
          </a:xfrm>
        </p:grpSpPr>
        <p:sp>
          <p:nvSpPr>
            <p:cNvPr id="17163" name="Google Shape;17163;p91"/>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1"/>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1"/>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1"/>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91"/>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91"/>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1"/>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1"/>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1"/>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1"/>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1"/>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91"/>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91"/>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1"/>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1"/>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1"/>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1"/>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1"/>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5" name="Google Shape;17185;p91"/>
          <p:cNvGrpSpPr/>
          <p:nvPr/>
        </p:nvGrpSpPr>
        <p:grpSpPr>
          <a:xfrm>
            <a:off x="854105" y="1898328"/>
            <a:ext cx="365551" cy="126663"/>
            <a:chOff x="854105" y="2085178"/>
            <a:chExt cx="365551" cy="126663"/>
          </a:xfrm>
        </p:grpSpPr>
        <p:sp>
          <p:nvSpPr>
            <p:cNvPr id="17186" name="Google Shape;17186;p91"/>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91"/>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91"/>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1"/>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0" name="Google Shape;17190;p91"/>
          <p:cNvGrpSpPr/>
          <p:nvPr/>
        </p:nvGrpSpPr>
        <p:grpSpPr>
          <a:xfrm>
            <a:off x="2315916" y="1778950"/>
            <a:ext cx="110706" cy="365472"/>
            <a:chOff x="2315916" y="1965800"/>
            <a:chExt cx="110706" cy="365472"/>
          </a:xfrm>
        </p:grpSpPr>
        <p:sp>
          <p:nvSpPr>
            <p:cNvPr id="17191" name="Google Shape;17191;p91"/>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1"/>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1"/>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1"/>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5" name="Google Shape;17195;p91"/>
          <p:cNvGrpSpPr/>
          <p:nvPr/>
        </p:nvGrpSpPr>
        <p:grpSpPr>
          <a:xfrm>
            <a:off x="936878" y="3622558"/>
            <a:ext cx="198615" cy="365446"/>
            <a:chOff x="936878" y="3809408"/>
            <a:chExt cx="198615" cy="365446"/>
          </a:xfrm>
        </p:grpSpPr>
        <p:sp>
          <p:nvSpPr>
            <p:cNvPr id="17196" name="Google Shape;17196;p91"/>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1"/>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1"/>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1"/>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1"/>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91"/>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91"/>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1"/>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91"/>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91"/>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91"/>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1"/>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8" name="Google Shape;17208;p91"/>
          <p:cNvGrpSpPr/>
          <p:nvPr/>
        </p:nvGrpSpPr>
        <p:grpSpPr>
          <a:xfrm>
            <a:off x="2270140" y="3622610"/>
            <a:ext cx="202021" cy="365394"/>
            <a:chOff x="2270140" y="3809460"/>
            <a:chExt cx="202021" cy="365394"/>
          </a:xfrm>
        </p:grpSpPr>
        <p:sp>
          <p:nvSpPr>
            <p:cNvPr id="17209" name="Google Shape;17209;p91"/>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1"/>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91"/>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91"/>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1"/>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1"/>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1"/>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91"/>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91"/>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91"/>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91"/>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1"/>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91"/>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91"/>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3" name="Google Shape;17223;p91"/>
          <p:cNvGrpSpPr/>
          <p:nvPr/>
        </p:nvGrpSpPr>
        <p:grpSpPr>
          <a:xfrm>
            <a:off x="3201010" y="1778976"/>
            <a:ext cx="115370" cy="365420"/>
            <a:chOff x="3201010" y="1965826"/>
            <a:chExt cx="115370" cy="365420"/>
          </a:xfrm>
        </p:grpSpPr>
        <p:sp>
          <p:nvSpPr>
            <p:cNvPr id="17224" name="Google Shape;17224;p91"/>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1"/>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1"/>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1"/>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1"/>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1"/>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1"/>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1" name="Google Shape;17231;p91"/>
          <p:cNvGrpSpPr/>
          <p:nvPr/>
        </p:nvGrpSpPr>
        <p:grpSpPr>
          <a:xfrm>
            <a:off x="3520366" y="1823232"/>
            <a:ext cx="365551" cy="276856"/>
            <a:chOff x="3520366" y="2010082"/>
            <a:chExt cx="365551" cy="276856"/>
          </a:xfrm>
        </p:grpSpPr>
        <p:sp>
          <p:nvSpPr>
            <p:cNvPr id="17232" name="Google Shape;17232;p91"/>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1"/>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91"/>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91"/>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1"/>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1"/>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1"/>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91"/>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1"/>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1"/>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2" name="Google Shape;17242;p91"/>
          <p:cNvGrpSpPr/>
          <p:nvPr/>
        </p:nvGrpSpPr>
        <p:grpSpPr>
          <a:xfrm>
            <a:off x="1298368" y="3622610"/>
            <a:ext cx="365420" cy="365394"/>
            <a:chOff x="1298368" y="3809460"/>
            <a:chExt cx="365420" cy="365394"/>
          </a:xfrm>
        </p:grpSpPr>
        <p:sp>
          <p:nvSpPr>
            <p:cNvPr id="17243" name="Google Shape;17243;p91"/>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91"/>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1"/>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1"/>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1"/>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91"/>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91"/>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1"/>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1"/>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1"/>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1"/>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1"/>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1"/>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1"/>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1"/>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1"/>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1"/>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1"/>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1"/>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1"/>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91"/>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91"/>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1"/>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1"/>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1"/>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1"/>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1"/>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1"/>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1"/>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1"/>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1"/>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1"/>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1"/>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1"/>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1"/>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1"/>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1"/>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91"/>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91"/>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1"/>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91"/>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91"/>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1"/>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1"/>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7" name="Google Shape;17287;p91"/>
          <p:cNvGrpSpPr/>
          <p:nvPr/>
        </p:nvGrpSpPr>
        <p:grpSpPr>
          <a:xfrm>
            <a:off x="3963503" y="3164093"/>
            <a:ext cx="365394" cy="365472"/>
            <a:chOff x="3963503" y="3350943"/>
            <a:chExt cx="365394" cy="365472"/>
          </a:xfrm>
        </p:grpSpPr>
        <p:sp>
          <p:nvSpPr>
            <p:cNvPr id="17288" name="Google Shape;17288;p91"/>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1"/>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1"/>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1"/>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1"/>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1"/>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1"/>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1"/>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1"/>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91"/>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1"/>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1"/>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0" name="Google Shape;17300;p91"/>
          <p:cNvGrpSpPr/>
          <p:nvPr/>
        </p:nvGrpSpPr>
        <p:grpSpPr>
          <a:xfrm>
            <a:off x="858140" y="3178111"/>
            <a:ext cx="319880" cy="365918"/>
            <a:chOff x="858140" y="3364961"/>
            <a:chExt cx="319880" cy="365918"/>
          </a:xfrm>
        </p:grpSpPr>
        <p:sp>
          <p:nvSpPr>
            <p:cNvPr id="17301" name="Google Shape;17301;p91"/>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91"/>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1"/>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1"/>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1"/>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1"/>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1"/>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1"/>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1"/>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1"/>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91"/>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91"/>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91"/>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4" name="Google Shape;17314;p91"/>
          <p:cNvGrpSpPr/>
          <p:nvPr/>
        </p:nvGrpSpPr>
        <p:grpSpPr>
          <a:xfrm>
            <a:off x="4014938" y="1317445"/>
            <a:ext cx="318125" cy="362931"/>
            <a:chOff x="4014938" y="1504295"/>
            <a:chExt cx="318125" cy="362931"/>
          </a:xfrm>
        </p:grpSpPr>
        <p:sp>
          <p:nvSpPr>
            <p:cNvPr id="17315" name="Google Shape;17315;p91"/>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1"/>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91"/>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91"/>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1"/>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1"/>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91"/>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2" name="Google Shape;17322;p91"/>
          <p:cNvGrpSpPr/>
          <p:nvPr/>
        </p:nvGrpSpPr>
        <p:grpSpPr>
          <a:xfrm>
            <a:off x="1308797" y="3178268"/>
            <a:ext cx="311705" cy="365499"/>
            <a:chOff x="1308797" y="3365118"/>
            <a:chExt cx="311705" cy="365499"/>
          </a:xfrm>
        </p:grpSpPr>
        <p:sp>
          <p:nvSpPr>
            <p:cNvPr id="17323" name="Google Shape;17323;p91"/>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1"/>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1"/>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1"/>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1"/>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1"/>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91"/>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91"/>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91"/>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91"/>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1"/>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1"/>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1"/>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1"/>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1"/>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1"/>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91"/>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91"/>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91"/>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1"/>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1"/>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1"/>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1"/>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1"/>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1"/>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8" name="Google Shape;17348;p91"/>
          <p:cNvGrpSpPr/>
          <p:nvPr/>
        </p:nvGrpSpPr>
        <p:grpSpPr>
          <a:xfrm>
            <a:off x="2661291" y="1316083"/>
            <a:ext cx="336624" cy="365551"/>
            <a:chOff x="2661291" y="1502933"/>
            <a:chExt cx="336624" cy="365551"/>
          </a:xfrm>
        </p:grpSpPr>
        <p:sp>
          <p:nvSpPr>
            <p:cNvPr id="17349" name="Google Shape;17349;p91"/>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1"/>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1"/>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1"/>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91"/>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91"/>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1"/>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1"/>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1"/>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1"/>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91"/>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1"/>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1"/>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1"/>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91"/>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91"/>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1"/>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91"/>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1"/>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1"/>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1"/>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1"/>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91"/>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1"/>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1"/>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1"/>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1"/>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91"/>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6" name="Google Shape;17386;p91"/>
          <p:cNvGrpSpPr/>
          <p:nvPr/>
        </p:nvGrpSpPr>
        <p:grpSpPr>
          <a:xfrm>
            <a:off x="854000" y="1404700"/>
            <a:ext cx="365787" cy="188501"/>
            <a:chOff x="854000" y="1591550"/>
            <a:chExt cx="365787" cy="188501"/>
          </a:xfrm>
        </p:grpSpPr>
        <p:sp>
          <p:nvSpPr>
            <p:cNvPr id="17387" name="Google Shape;17387;p91"/>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91"/>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91"/>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0" name="Google Shape;17390;p91"/>
          <p:cNvGrpSpPr/>
          <p:nvPr/>
        </p:nvGrpSpPr>
        <p:grpSpPr>
          <a:xfrm>
            <a:off x="3562762" y="1316083"/>
            <a:ext cx="326536" cy="365551"/>
            <a:chOff x="3562762" y="1502933"/>
            <a:chExt cx="326536" cy="365551"/>
          </a:xfrm>
        </p:grpSpPr>
        <p:sp>
          <p:nvSpPr>
            <p:cNvPr id="17391" name="Google Shape;17391;p91"/>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1"/>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1"/>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1"/>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1"/>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1"/>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1"/>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1"/>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1"/>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1"/>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1"/>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2" name="Google Shape;17402;p91"/>
          <p:cNvGrpSpPr/>
          <p:nvPr/>
        </p:nvGrpSpPr>
        <p:grpSpPr>
          <a:xfrm>
            <a:off x="1302508" y="1316083"/>
            <a:ext cx="364162" cy="365551"/>
            <a:chOff x="1302508" y="1502933"/>
            <a:chExt cx="364162" cy="365551"/>
          </a:xfrm>
        </p:grpSpPr>
        <p:sp>
          <p:nvSpPr>
            <p:cNvPr id="17403" name="Google Shape;17403;p91"/>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1"/>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91"/>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91"/>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1"/>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91"/>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91"/>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91"/>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91"/>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1"/>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1"/>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1"/>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1"/>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91"/>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1"/>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1"/>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1"/>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1"/>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1"/>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2" name="Google Shape;17422;p91"/>
          <p:cNvGrpSpPr/>
          <p:nvPr/>
        </p:nvGrpSpPr>
        <p:grpSpPr>
          <a:xfrm>
            <a:off x="2213019" y="1316083"/>
            <a:ext cx="336755" cy="365551"/>
            <a:chOff x="2213019" y="1502933"/>
            <a:chExt cx="336755" cy="365551"/>
          </a:xfrm>
        </p:grpSpPr>
        <p:sp>
          <p:nvSpPr>
            <p:cNvPr id="17423" name="Google Shape;17423;p91"/>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1"/>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1"/>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1"/>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91"/>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91"/>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1"/>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1"/>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1"/>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1"/>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1"/>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1"/>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5" name="Google Shape;17435;p91"/>
          <p:cNvGrpSpPr/>
          <p:nvPr/>
        </p:nvGrpSpPr>
        <p:grpSpPr>
          <a:xfrm>
            <a:off x="2202380" y="3178347"/>
            <a:ext cx="306255" cy="365499"/>
            <a:chOff x="2202380" y="3365197"/>
            <a:chExt cx="306255" cy="365499"/>
          </a:xfrm>
        </p:grpSpPr>
        <p:sp>
          <p:nvSpPr>
            <p:cNvPr id="17436" name="Google Shape;17436;p91"/>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1"/>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1"/>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91"/>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91"/>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1"/>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1"/>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1"/>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1"/>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1"/>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1"/>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1"/>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1"/>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9" name="Google Shape;17449;p91"/>
          <p:cNvGrpSpPr/>
          <p:nvPr/>
        </p:nvGrpSpPr>
        <p:grpSpPr>
          <a:xfrm>
            <a:off x="1759349" y="3178294"/>
            <a:ext cx="304525" cy="365394"/>
            <a:chOff x="1759349" y="3365144"/>
            <a:chExt cx="304525" cy="365394"/>
          </a:xfrm>
        </p:grpSpPr>
        <p:sp>
          <p:nvSpPr>
            <p:cNvPr id="17450" name="Google Shape;17450;p91"/>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1"/>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1"/>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91"/>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91"/>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91"/>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1"/>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1"/>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1"/>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1"/>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1"/>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1"/>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91"/>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91"/>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1"/>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1"/>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1"/>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91"/>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1"/>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9" name="Google Shape;17469;p91"/>
          <p:cNvGrpSpPr/>
          <p:nvPr/>
        </p:nvGrpSpPr>
        <p:grpSpPr>
          <a:xfrm>
            <a:off x="4110892" y="2234952"/>
            <a:ext cx="95115" cy="365368"/>
            <a:chOff x="4110892" y="2421802"/>
            <a:chExt cx="95115" cy="365368"/>
          </a:xfrm>
        </p:grpSpPr>
        <p:sp>
          <p:nvSpPr>
            <p:cNvPr id="17470" name="Google Shape;17470;p91"/>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1"/>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1"/>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91"/>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91"/>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1"/>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1"/>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91"/>
          <p:cNvGrpSpPr/>
          <p:nvPr/>
        </p:nvGrpSpPr>
        <p:grpSpPr>
          <a:xfrm>
            <a:off x="2769848" y="3618785"/>
            <a:ext cx="91473" cy="365525"/>
            <a:chOff x="2769848" y="3805635"/>
            <a:chExt cx="91473" cy="365525"/>
          </a:xfrm>
        </p:grpSpPr>
        <p:sp>
          <p:nvSpPr>
            <p:cNvPr id="17478" name="Google Shape;17478;p91"/>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1"/>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1"/>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91"/>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91"/>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91"/>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1"/>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1"/>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6" name="Google Shape;17486;p91"/>
          <p:cNvGrpSpPr/>
          <p:nvPr/>
        </p:nvGrpSpPr>
        <p:grpSpPr>
          <a:xfrm>
            <a:off x="1794067" y="2234900"/>
            <a:ext cx="269807" cy="365525"/>
            <a:chOff x="1794067" y="2421750"/>
            <a:chExt cx="269807" cy="365525"/>
          </a:xfrm>
        </p:grpSpPr>
        <p:sp>
          <p:nvSpPr>
            <p:cNvPr id="17487" name="Google Shape;17487;p91"/>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1"/>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1"/>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1"/>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1"/>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1"/>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1"/>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1"/>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91"/>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1"/>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1"/>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1"/>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1"/>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1"/>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1"/>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1"/>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1"/>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1"/>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1"/>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91"/>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1"/>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1"/>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1"/>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91"/>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1"/>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1"/>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1"/>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4" name="Google Shape;17514;p91"/>
          <p:cNvGrpSpPr/>
          <p:nvPr/>
        </p:nvGrpSpPr>
        <p:grpSpPr>
          <a:xfrm>
            <a:off x="3606782" y="2234900"/>
            <a:ext cx="211585" cy="365525"/>
            <a:chOff x="3606782" y="2421750"/>
            <a:chExt cx="211585" cy="365525"/>
          </a:xfrm>
        </p:grpSpPr>
        <p:sp>
          <p:nvSpPr>
            <p:cNvPr id="17515" name="Google Shape;17515;p91"/>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1"/>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1"/>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1"/>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1"/>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1"/>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1"/>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1"/>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3" name="Google Shape;17523;p91"/>
          <p:cNvGrpSpPr/>
          <p:nvPr/>
        </p:nvGrpSpPr>
        <p:grpSpPr>
          <a:xfrm>
            <a:off x="3104664" y="1316187"/>
            <a:ext cx="336755" cy="365341"/>
            <a:chOff x="3104664" y="1503037"/>
            <a:chExt cx="336755" cy="365341"/>
          </a:xfrm>
        </p:grpSpPr>
        <p:sp>
          <p:nvSpPr>
            <p:cNvPr id="17524" name="Google Shape;17524;p91"/>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1"/>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1"/>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1"/>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1"/>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1"/>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1"/>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1"/>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1"/>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1"/>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1"/>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1"/>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1"/>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1"/>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8" name="Google Shape;17538;p91"/>
          <p:cNvGrpSpPr/>
          <p:nvPr/>
        </p:nvGrpSpPr>
        <p:grpSpPr>
          <a:xfrm>
            <a:off x="2241946" y="2234900"/>
            <a:ext cx="265562" cy="365525"/>
            <a:chOff x="2241946" y="2421750"/>
            <a:chExt cx="265562" cy="365525"/>
          </a:xfrm>
        </p:grpSpPr>
        <p:sp>
          <p:nvSpPr>
            <p:cNvPr id="17539" name="Google Shape;17539;p91"/>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1"/>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1"/>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91"/>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91"/>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1"/>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1"/>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1"/>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1"/>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1"/>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9" name="Google Shape;17549;p91"/>
          <p:cNvGrpSpPr/>
          <p:nvPr/>
        </p:nvGrpSpPr>
        <p:grpSpPr>
          <a:xfrm>
            <a:off x="2694018" y="2235031"/>
            <a:ext cx="254583" cy="365394"/>
            <a:chOff x="2694018" y="2421881"/>
            <a:chExt cx="254583" cy="365394"/>
          </a:xfrm>
        </p:grpSpPr>
        <p:sp>
          <p:nvSpPr>
            <p:cNvPr id="17550" name="Google Shape;17550;p91"/>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1"/>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1"/>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1"/>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1"/>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1"/>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1"/>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7" name="Google Shape;17557;p91"/>
          <p:cNvGrpSpPr/>
          <p:nvPr/>
        </p:nvGrpSpPr>
        <p:grpSpPr>
          <a:xfrm>
            <a:off x="3947519" y="4139297"/>
            <a:ext cx="365420" cy="263021"/>
            <a:chOff x="3947519" y="4326147"/>
            <a:chExt cx="365420" cy="263021"/>
          </a:xfrm>
        </p:grpSpPr>
        <p:sp>
          <p:nvSpPr>
            <p:cNvPr id="17558" name="Google Shape;17558;p91"/>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1"/>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1"/>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1"/>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1"/>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1"/>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1"/>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1"/>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1"/>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1"/>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1"/>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1"/>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1"/>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1"/>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91"/>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91"/>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1"/>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1"/>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1"/>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7" name="Google Shape;17577;p91"/>
          <p:cNvGrpSpPr/>
          <p:nvPr/>
        </p:nvGrpSpPr>
        <p:grpSpPr>
          <a:xfrm>
            <a:off x="3430072" y="4105024"/>
            <a:ext cx="368931" cy="331488"/>
            <a:chOff x="3430072" y="4291874"/>
            <a:chExt cx="368931" cy="331488"/>
          </a:xfrm>
        </p:grpSpPr>
        <p:sp>
          <p:nvSpPr>
            <p:cNvPr id="17578" name="Google Shape;17578;p91"/>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1"/>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1"/>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1"/>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1"/>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1"/>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1"/>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91"/>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91"/>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1"/>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1"/>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1"/>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91"/>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91"/>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1"/>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1"/>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91"/>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91"/>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1"/>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7" name="Google Shape;17597;p91"/>
          <p:cNvGrpSpPr/>
          <p:nvPr/>
        </p:nvGrpSpPr>
        <p:grpSpPr>
          <a:xfrm>
            <a:off x="3153479" y="2235031"/>
            <a:ext cx="225158" cy="364267"/>
            <a:chOff x="3153479" y="2421881"/>
            <a:chExt cx="225158" cy="364267"/>
          </a:xfrm>
        </p:grpSpPr>
        <p:sp>
          <p:nvSpPr>
            <p:cNvPr id="17598" name="Google Shape;17598;p91"/>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1"/>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1"/>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91"/>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1"/>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1"/>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1"/>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1"/>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1"/>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1"/>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1"/>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1"/>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1"/>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1" name="Google Shape;17611;p91"/>
          <p:cNvGrpSpPr/>
          <p:nvPr/>
        </p:nvGrpSpPr>
        <p:grpSpPr>
          <a:xfrm>
            <a:off x="3967643" y="3653031"/>
            <a:ext cx="365551" cy="297503"/>
            <a:chOff x="3967643" y="3839881"/>
            <a:chExt cx="365551" cy="297503"/>
          </a:xfrm>
        </p:grpSpPr>
        <p:sp>
          <p:nvSpPr>
            <p:cNvPr id="17612" name="Google Shape;17612;p91"/>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91"/>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91"/>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1"/>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1"/>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1"/>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1"/>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1"/>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1"/>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91"/>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91"/>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91"/>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1"/>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1"/>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1"/>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1"/>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1"/>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1"/>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1"/>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1"/>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1"/>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91"/>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1"/>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7" name="Google Shape;17637;p91"/>
          <p:cNvGrpSpPr/>
          <p:nvPr/>
        </p:nvGrpSpPr>
        <p:grpSpPr>
          <a:xfrm>
            <a:off x="3220505" y="3618837"/>
            <a:ext cx="80153" cy="365472"/>
            <a:chOff x="3220505" y="3805687"/>
            <a:chExt cx="80153" cy="365472"/>
          </a:xfrm>
        </p:grpSpPr>
        <p:sp>
          <p:nvSpPr>
            <p:cNvPr id="17638" name="Google Shape;17638;p91"/>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1"/>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1"/>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1"/>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1"/>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91"/>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91"/>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1"/>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1"/>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7" name="Google Shape;17647;p91"/>
          <p:cNvGrpSpPr/>
          <p:nvPr/>
        </p:nvGrpSpPr>
        <p:grpSpPr>
          <a:xfrm>
            <a:off x="1347157" y="2234873"/>
            <a:ext cx="280655" cy="365551"/>
            <a:chOff x="1347157" y="2421723"/>
            <a:chExt cx="280655" cy="365551"/>
          </a:xfrm>
        </p:grpSpPr>
        <p:sp>
          <p:nvSpPr>
            <p:cNvPr id="17648" name="Google Shape;17648;p91"/>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1"/>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1"/>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1"/>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1"/>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1"/>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1"/>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1"/>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1"/>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91"/>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91"/>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91"/>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1"/>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1"/>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1"/>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1"/>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1"/>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1"/>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91"/>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1"/>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1"/>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1"/>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1"/>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91"/>
          <p:cNvGrpSpPr/>
          <p:nvPr/>
        </p:nvGrpSpPr>
        <p:grpSpPr>
          <a:xfrm>
            <a:off x="3507658" y="3645406"/>
            <a:ext cx="395474" cy="312491"/>
            <a:chOff x="3507658" y="3832256"/>
            <a:chExt cx="395474" cy="312491"/>
          </a:xfrm>
        </p:grpSpPr>
        <p:sp>
          <p:nvSpPr>
            <p:cNvPr id="17672" name="Google Shape;17672;p91"/>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1"/>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91"/>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5" name="Google Shape;17675;p91"/>
          <p:cNvGrpSpPr/>
          <p:nvPr/>
        </p:nvGrpSpPr>
        <p:grpSpPr>
          <a:xfrm>
            <a:off x="3962481" y="2714405"/>
            <a:ext cx="365158" cy="365368"/>
            <a:chOff x="3962481" y="2901255"/>
            <a:chExt cx="365158" cy="365368"/>
          </a:xfrm>
        </p:grpSpPr>
        <p:sp>
          <p:nvSpPr>
            <p:cNvPr id="17676" name="Google Shape;17676;p91"/>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91"/>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1"/>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1"/>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1"/>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1"/>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91"/>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1"/>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1"/>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1"/>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1"/>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1"/>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1"/>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1"/>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1"/>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1"/>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1"/>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91"/>
          <p:cNvGrpSpPr/>
          <p:nvPr/>
        </p:nvGrpSpPr>
        <p:grpSpPr>
          <a:xfrm>
            <a:off x="3520995" y="2738878"/>
            <a:ext cx="365551" cy="316238"/>
            <a:chOff x="3520995" y="2925728"/>
            <a:chExt cx="365551" cy="316238"/>
          </a:xfrm>
        </p:grpSpPr>
        <p:sp>
          <p:nvSpPr>
            <p:cNvPr id="17696" name="Google Shape;17696;p91"/>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1"/>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1"/>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1"/>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91"/>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91"/>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1"/>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1"/>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1"/>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1"/>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1"/>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91"/>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91"/>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1"/>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1"/>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91"/>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1"/>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1"/>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1"/>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1"/>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91"/>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1"/>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1"/>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1"/>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1"/>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91"/>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1"/>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1"/>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1"/>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1"/>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1"/>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1"/>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1"/>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1"/>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1"/>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1"/>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1"/>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1"/>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1"/>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1"/>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6" name="Google Shape;17736;p91"/>
          <p:cNvGrpSpPr/>
          <p:nvPr/>
        </p:nvGrpSpPr>
        <p:grpSpPr>
          <a:xfrm>
            <a:off x="894378" y="2235188"/>
            <a:ext cx="284926" cy="365237"/>
            <a:chOff x="894378" y="2422038"/>
            <a:chExt cx="284926" cy="365237"/>
          </a:xfrm>
        </p:grpSpPr>
        <p:sp>
          <p:nvSpPr>
            <p:cNvPr id="17737" name="Google Shape;17737;p91"/>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91"/>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91"/>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91"/>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91"/>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91"/>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1"/>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1"/>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1"/>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91"/>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91"/>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91"/>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1"/>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0" name="Google Shape;17750;p91"/>
          <p:cNvGrpSpPr/>
          <p:nvPr/>
        </p:nvGrpSpPr>
        <p:grpSpPr>
          <a:xfrm>
            <a:off x="3077518" y="2741787"/>
            <a:ext cx="376844" cy="310369"/>
            <a:chOff x="3077518" y="2928637"/>
            <a:chExt cx="376844" cy="310369"/>
          </a:xfrm>
        </p:grpSpPr>
        <p:sp>
          <p:nvSpPr>
            <p:cNvPr id="17751" name="Google Shape;17751;p91"/>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91"/>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1"/>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1"/>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1"/>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1"/>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1"/>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1"/>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1"/>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91"/>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91"/>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1"/>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1"/>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4" name="Google Shape;17764;p91"/>
          <p:cNvGrpSpPr/>
          <p:nvPr/>
        </p:nvGrpSpPr>
        <p:grpSpPr>
          <a:xfrm>
            <a:off x="2637656" y="2714248"/>
            <a:ext cx="365289" cy="365525"/>
            <a:chOff x="2637656" y="2901098"/>
            <a:chExt cx="365289" cy="365525"/>
          </a:xfrm>
        </p:grpSpPr>
        <p:sp>
          <p:nvSpPr>
            <p:cNvPr id="17765" name="Google Shape;17765;p91"/>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1"/>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1"/>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1"/>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91"/>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1"/>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1" name="Google Shape;17771;p91"/>
          <p:cNvGrpSpPr/>
          <p:nvPr/>
        </p:nvGrpSpPr>
        <p:grpSpPr>
          <a:xfrm>
            <a:off x="2195804" y="2759526"/>
            <a:ext cx="365394" cy="274969"/>
            <a:chOff x="2195804" y="2946376"/>
            <a:chExt cx="365394" cy="274969"/>
          </a:xfrm>
        </p:grpSpPr>
        <p:sp>
          <p:nvSpPr>
            <p:cNvPr id="17772" name="Google Shape;17772;p91"/>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91"/>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1"/>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1"/>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91"/>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1"/>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1"/>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1"/>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1"/>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1"/>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91"/>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1"/>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1"/>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1"/>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91"/>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1"/>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1"/>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1"/>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1"/>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1"/>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1"/>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1"/>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1"/>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91"/>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1"/>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1"/>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1"/>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1" name="Google Shape;17801;p91"/>
          <p:cNvGrpSpPr/>
          <p:nvPr/>
        </p:nvGrpSpPr>
        <p:grpSpPr>
          <a:xfrm>
            <a:off x="1312334" y="2714248"/>
            <a:ext cx="377342" cy="365525"/>
            <a:chOff x="1312334" y="2901098"/>
            <a:chExt cx="377342" cy="365525"/>
          </a:xfrm>
        </p:grpSpPr>
        <p:sp>
          <p:nvSpPr>
            <p:cNvPr id="17802" name="Google Shape;17802;p91"/>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1"/>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1"/>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1"/>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1"/>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1"/>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91"/>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9" name="Google Shape;17809;p91"/>
          <p:cNvGrpSpPr/>
          <p:nvPr/>
        </p:nvGrpSpPr>
        <p:grpSpPr>
          <a:xfrm>
            <a:off x="859660" y="2714379"/>
            <a:ext cx="377133" cy="365341"/>
            <a:chOff x="859660" y="2901229"/>
            <a:chExt cx="377133" cy="365341"/>
          </a:xfrm>
        </p:grpSpPr>
        <p:sp>
          <p:nvSpPr>
            <p:cNvPr id="17810" name="Google Shape;17810;p91"/>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1"/>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1"/>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1"/>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1"/>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1"/>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1"/>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91"/>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91"/>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1"/>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1"/>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1"/>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1"/>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1"/>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1"/>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91"/>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1"/>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1"/>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1"/>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9" name="Google Shape;17829;p91"/>
          <p:cNvGrpSpPr/>
          <p:nvPr/>
        </p:nvGrpSpPr>
        <p:grpSpPr>
          <a:xfrm>
            <a:off x="3090671" y="3178425"/>
            <a:ext cx="323365" cy="365420"/>
            <a:chOff x="3090671" y="3365275"/>
            <a:chExt cx="323365" cy="365420"/>
          </a:xfrm>
        </p:grpSpPr>
        <p:sp>
          <p:nvSpPr>
            <p:cNvPr id="17830" name="Google Shape;17830;p91"/>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1"/>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1"/>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91"/>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91"/>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1"/>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91"/>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91"/>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1"/>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1"/>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1"/>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1"/>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91"/>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1"/>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1"/>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1"/>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1"/>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1"/>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1"/>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91"/>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91"/>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9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91"/>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91"/>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1"/>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91"/>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7" name="Google Shape;17857;p91"/>
          <p:cNvGrpSpPr/>
          <p:nvPr/>
        </p:nvGrpSpPr>
        <p:grpSpPr>
          <a:xfrm>
            <a:off x="861651" y="4093731"/>
            <a:ext cx="346554" cy="364844"/>
            <a:chOff x="861651" y="4280581"/>
            <a:chExt cx="346554" cy="364844"/>
          </a:xfrm>
        </p:grpSpPr>
        <p:sp>
          <p:nvSpPr>
            <p:cNvPr id="17858" name="Google Shape;17858;p91"/>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1"/>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1"/>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1"/>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1"/>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1"/>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91"/>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1"/>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91"/>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91"/>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1"/>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1"/>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0" name="Google Shape;17870;p91"/>
          <p:cNvGrpSpPr/>
          <p:nvPr/>
        </p:nvGrpSpPr>
        <p:grpSpPr>
          <a:xfrm>
            <a:off x="1385020" y="4093757"/>
            <a:ext cx="330440" cy="364791"/>
            <a:chOff x="1385020" y="4280607"/>
            <a:chExt cx="330440" cy="364791"/>
          </a:xfrm>
        </p:grpSpPr>
        <p:sp>
          <p:nvSpPr>
            <p:cNvPr id="17871" name="Google Shape;17871;p91"/>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1"/>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1"/>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1"/>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1"/>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1"/>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1"/>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91"/>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91"/>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1"/>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1"/>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1"/>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1"/>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1"/>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91"/>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1"/>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1"/>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91"/>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1"/>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1"/>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1"/>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91"/>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1"/>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1"/>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1"/>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91"/>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7" name="Google Shape;17897;p91"/>
          <p:cNvGrpSpPr/>
          <p:nvPr/>
        </p:nvGrpSpPr>
        <p:grpSpPr>
          <a:xfrm>
            <a:off x="1737836" y="1314091"/>
            <a:ext cx="392016" cy="369560"/>
            <a:chOff x="1737836" y="1500941"/>
            <a:chExt cx="392016" cy="369560"/>
          </a:xfrm>
        </p:grpSpPr>
        <p:sp>
          <p:nvSpPr>
            <p:cNvPr id="17898" name="Google Shape;17898;p91"/>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1"/>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91"/>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1"/>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1"/>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1"/>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1"/>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1"/>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91"/>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91"/>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1"/>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1"/>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1"/>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1"/>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1"/>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1"/>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1"/>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1"/>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1"/>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1"/>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9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91"/>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1"/>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9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1"/>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1"/>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1"/>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1"/>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5" name="Google Shape;17935;p91"/>
          <p:cNvGrpSpPr/>
          <p:nvPr/>
        </p:nvGrpSpPr>
        <p:grpSpPr>
          <a:xfrm>
            <a:off x="1879330" y="4111496"/>
            <a:ext cx="379884" cy="329182"/>
            <a:chOff x="1879330" y="4298346"/>
            <a:chExt cx="379884" cy="329182"/>
          </a:xfrm>
        </p:grpSpPr>
        <p:sp>
          <p:nvSpPr>
            <p:cNvPr id="17936" name="Google Shape;17936;p91"/>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91"/>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1"/>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1"/>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1"/>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1"/>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1"/>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91"/>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91"/>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1"/>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1"/>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91"/>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1"/>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91"/>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1"/>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1"/>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91"/>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1"/>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1"/>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1"/>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1"/>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1"/>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8" name="Google Shape;17958;p91"/>
          <p:cNvGrpSpPr/>
          <p:nvPr/>
        </p:nvGrpSpPr>
        <p:grpSpPr>
          <a:xfrm>
            <a:off x="2399816" y="4111365"/>
            <a:ext cx="365394" cy="329706"/>
            <a:chOff x="2399816" y="4298215"/>
            <a:chExt cx="365394" cy="329706"/>
          </a:xfrm>
        </p:grpSpPr>
        <p:sp>
          <p:nvSpPr>
            <p:cNvPr id="17959" name="Google Shape;17959;p91"/>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1"/>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91"/>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91"/>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1"/>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1"/>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1"/>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91"/>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91"/>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1"/>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1"/>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1"/>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1"/>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1"/>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1"/>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1"/>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5" name="Google Shape;17975;p91"/>
          <p:cNvGrpSpPr/>
          <p:nvPr/>
        </p:nvGrpSpPr>
        <p:grpSpPr>
          <a:xfrm>
            <a:off x="2915743" y="4108221"/>
            <a:ext cx="366547" cy="335968"/>
            <a:chOff x="2915743" y="4295071"/>
            <a:chExt cx="366547" cy="335968"/>
          </a:xfrm>
        </p:grpSpPr>
        <p:sp>
          <p:nvSpPr>
            <p:cNvPr id="17976" name="Google Shape;17976;p91"/>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1"/>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1"/>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1"/>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91"/>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1"/>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1"/>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1"/>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1"/>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1"/>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1"/>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1"/>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1"/>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1"/>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91"/>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1"/>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1"/>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1"/>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91"/>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91"/>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1"/>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1"/>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1"/>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1"/>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1"/>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1"/>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91"/>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91"/>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1"/>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5" name="Google Shape;18005;p91"/>
          <p:cNvGrpSpPr/>
          <p:nvPr/>
        </p:nvGrpSpPr>
        <p:grpSpPr>
          <a:xfrm>
            <a:off x="5712834" y="3626121"/>
            <a:ext cx="347550" cy="324046"/>
            <a:chOff x="5712834" y="3812971"/>
            <a:chExt cx="347550" cy="324046"/>
          </a:xfrm>
        </p:grpSpPr>
        <p:sp>
          <p:nvSpPr>
            <p:cNvPr id="18006" name="Google Shape;18006;p91"/>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91"/>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91"/>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91"/>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91"/>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91"/>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1"/>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1"/>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1"/>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91"/>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91"/>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1"/>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1"/>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1"/>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1"/>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1"/>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91"/>
          <p:cNvGrpSpPr/>
          <p:nvPr/>
        </p:nvGrpSpPr>
        <p:grpSpPr>
          <a:xfrm>
            <a:off x="6181466" y="3672290"/>
            <a:ext cx="347943" cy="231709"/>
            <a:chOff x="6181466" y="3859140"/>
            <a:chExt cx="347943" cy="231709"/>
          </a:xfrm>
        </p:grpSpPr>
        <p:sp>
          <p:nvSpPr>
            <p:cNvPr id="18023" name="Google Shape;18023;p91"/>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91"/>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91"/>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91"/>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1"/>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1"/>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1"/>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91"/>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91"/>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1"/>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1"/>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1"/>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1"/>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91"/>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7" name="Google Shape;18037;p91"/>
          <p:cNvGrpSpPr/>
          <p:nvPr/>
        </p:nvGrpSpPr>
        <p:grpSpPr>
          <a:xfrm>
            <a:off x="2656024" y="3178294"/>
            <a:ext cx="298735" cy="365472"/>
            <a:chOff x="2656024" y="3365144"/>
            <a:chExt cx="298735" cy="365472"/>
          </a:xfrm>
        </p:grpSpPr>
        <p:sp>
          <p:nvSpPr>
            <p:cNvPr id="18038" name="Google Shape;18038;p91"/>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1"/>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1"/>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1"/>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1"/>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1"/>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1"/>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91"/>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1"/>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1"/>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91"/>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91"/>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91"/>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91"/>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91"/>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1"/>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1"/>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1"/>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1"/>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1"/>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1"/>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1"/>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1"/>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1" name="Google Shape;18061;p91"/>
          <p:cNvGrpSpPr/>
          <p:nvPr/>
        </p:nvGrpSpPr>
        <p:grpSpPr>
          <a:xfrm>
            <a:off x="7172235" y="3616505"/>
            <a:ext cx="387561" cy="384312"/>
            <a:chOff x="7172235" y="3803355"/>
            <a:chExt cx="387561" cy="384312"/>
          </a:xfrm>
        </p:grpSpPr>
        <p:sp>
          <p:nvSpPr>
            <p:cNvPr id="18062" name="Google Shape;18062;p91"/>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91"/>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1"/>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1"/>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1"/>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1"/>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1"/>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1"/>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1"/>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1"/>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1"/>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1"/>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91"/>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1"/>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1"/>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1"/>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1"/>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1"/>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1"/>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1"/>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1"/>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1"/>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1"/>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91"/>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91"/>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7" name="Google Shape;18087;p91"/>
          <p:cNvGrpSpPr/>
          <p:nvPr/>
        </p:nvGrpSpPr>
        <p:grpSpPr>
          <a:xfrm>
            <a:off x="6655443" y="3612365"/>
            <a:ext cx="428280" cy="351638"/>
            <a:chOff x="6655443" y="3799215"/>
            <a:chExt cx="428280" cy="351638"/>
          </a:xfrm>
        </p:grpSpPr>
        <p:sp>
          <p:nvSpPr>
            <p:cNvPr id="18088" name="Google Shape;18088;p91"/>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1"/>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1"/>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1"/>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91"/>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1"/>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1"/>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1"/>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91"/>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1"/>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91"/>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91"/>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1"/>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1" name="Google Shape;18101;p91"/>
          <p:cNvGrpSpPr/>
          <p:nvPr/>
        </p:nvGrpSpPr>
        <p:grpSpPr>
          <a:xfrm>
            <a:off x="5224551" y="3606417"/>
            <a:ext cx="366547" cy="363507"/>
            <a:chOff x="5224551" y="3793267"/>
            <a:chExt cx="366547" cy="363507"/>
          </a:xfrm>
        </p:grpSpPr>
        <p:sp>
          <p:nvSpPr>
            <p:cNvPr id="18102" name="Google Shape;18102;p91"/>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1"/>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1"/>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1"/>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1"/>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91"/>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91"/>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1"/>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1"/>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1"/>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1"/>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1"/>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1"/>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1"/>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6" name="Google Shape;18116;p91"/>
          <p:cNvGrpSpPr/>
          <p:nvPr/>
        </p:nvGrpSpPr>
        <p:grpSpPr>
          <a:xfrm>
            <a:off x="7075390" y="3162704"/>
            <a:ext cx="375429" cy="363822"/>
            <a:chOff x="7075390" y="3349554"/>
            <a:chExt cx="375429" cy="363822"/>
          </a:xfrm>
        </p:grpSpPr>
        <p:sp>
          <p:nvSpPr>
            <p:cNvPr id="18117" name="Google Shape;18117;p91"/>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91"/>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91"/>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91"/>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1"/>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1"/>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1"/>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1"/>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1"/>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1"/>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1"/>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1"/>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91"/>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91"/>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1"/>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1"/>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1"/>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1"/>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1"/>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6" name="Google Shape;18136;p91"/>
          <p:cNvGrpSpPr/>
          <p:nvPr/>
        </p:nvGrpSpPr>
        <p:grpSpPr>
          <a:xfrm>
            <a:off x="6641451" y="3213694"/>
            <a:ext cx="363402" cy="261527"/>
            <a:chOff x="6641451" y="3400544"/>
            <a:chExt cx="363402" cy="261527"/>
          </a:xfrm>
        </p:grpSpPr>
        <p:sp>
          <p:nvSpPr>
            <p:cNvPr id="18137" name="Google Shape;18137;p91"/>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1"/>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91"/>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91"/>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91"/>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1"/>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1"/>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1"/>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1"/>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1"/>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1"/>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1"/>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1"/>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1"/>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1"/>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91"/>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1"/>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1"/>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1"/>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6" name="Google Shape;18156;p91"/>
          <p:cNvGrpSpPr/>
          <p:nvPr/>
        </p:nvGrpSpPr>
        <p:grpSpPr>
          <a:xfrm>
            <a:off x="7658737" y="3162756"/>
            <a:ext cx="110208" cy="363219"/>
            <a:chOff x="7658737" y="3349606"/>
            <a:chExt cx="110208" cy="363219"/>
          </a:xfrm>
        </p:grpSpPr>
        <p:sp>
          <p:nvSpPr>
            <p:cNvPr id="18157" name="Google Shape;18157;p91"/>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1"/>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1"/>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1"/>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1" name="Google Shape;18161;p91"/>
          <p:cNvGrpSpPr/>
          <p:nvPr/>
        </p:nvGrpSpPr>
        <p:grpSpPr>
          <a:xfrm>
            <a:off x="7975263" y="3196846"/>
            <a:ext cx="363717" cy="295355"/>
            <a:chOff x="7975263" y="3383696"/>
            <a:chExt cx="363717" cy="295355"/>
          </a:xfrm>
        </p:grpSpPr>
        <p:sp>
          <p:nvSpPr>
            <p:cNvPr id="18162" name="Google Shape;18162;p91"/>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1"/>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1"/>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1"/>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1"/>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91"/>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91"/>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91"/>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91"/>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1"/>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1"/>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1"/>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1"/>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91"/>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91"/>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1"/>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1"/>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91"/>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91"/>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91"/>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2" name="Google Shape;18182;p91"/>
          <p:cNvGrpSpPr/>
          <p:nvPr/>
        </p:nvGrpSpPr>
        <p:grpSpPr>
          <a:xfrm>
            <a:off x="4891988" y="2241450"/>
            <a:ext cx="285424" cy="363507"/>
            <a:chOff x="4891988" y="2428300"/>
            <a:chExt cx="285424" cy="363507"/>
          </a:xfrm>
        </p:grpSpPr>
        <p:sp>
          <p:nvSpPr>
            <p:cNvPr id="18183" name="Google Shape;18183;p91"/>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1"/>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1"/>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1"/>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1"/>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1"/>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1"/>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1"/>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1"/>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91"/>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3" name="Google Shape;18193;p91"/>
          <p:cNvGrpSpPr/>
          <p:nvPr/>
        </p:nvGrpSpPr>
        <p:grpSpPr>
          <a:xfrm>
            <a:off x="6632909" y="2260971"/>
            <a:ext cx="368302" cy="324361"/>
            <a:chOff x="6632909" y="2447821"/>
            <a:chExt cx="368302" cy="324361"/>
          </a:xfrm>
        </p:grpSpPr>
        <p:sp>
          <p:nvSpPr>
            <p:cNvPr id="18194" name="Google Shape;18194;p91"/>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1"/>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91"/>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1"/>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1"/>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1"/>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1"/>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1"/>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91"/>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91"/>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1"/>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1"/>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1"/>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91"/>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91"/>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9" name="Google Shape;18209;p91"/>
          <p:cNvGrpSpPr/>
          <p:nvPr/>
        </p:nvGrpSpPr>
        <p:grpSpPr>
          <a:xfrm>
            <a:off x="1754187" y="2714248"/>
            <a:ext cx="365289" cy="365525"/>
            <a:chOff x="1754187" y="2901098"/>
            <a:chExt cx="365289" cy="365525"/>
          </a:xfrm>
        </p:grpSpPr>
        <p:sp>
          <p:nvSpPr>
            <p:cNvPr id="18210" name="Google Shape;18210;p91"/>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91"/>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1"/>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1"/>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1"/>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1"/>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1"/>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1"/>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1"/>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1"/>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1"/>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1"/>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91"/>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91"/>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1"/>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1"/>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1"/>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91"/>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91"/>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9" name="Google Shape;18229;p91"/>
          <p:cNvGrpSpPr/>
          <p:nvPr/>
        </p:nvGrpSpPr>
        <p:grpSpPr>
          <a:xfrm>
            <a:off x="5770820" y="1828499"/>
            <a:ext cx="363507" cy="303032"/>
            <a:chOff x="5770820" y="2015349"/>
            <a:chExt cx="363507" cy="303032"/>
          </a:xfrm>
        </p:grpSpPr>
        <p:sp>
          <p:nvSpPr>
            <p:cNvPr id="18230" name="Google Shape;18230;p91"/>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1"/>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1"/>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91"/>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91"/>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91"/>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1"/>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91"/>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91"/>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1"/>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1"/>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1"/>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1"/>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91"/>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91"/>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1"/>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91"/>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1"/>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1"/>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1"/>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91"/>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91"/>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1"/>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91"/>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91"/>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91"/>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6" name="Google Shape;18256;p91"/>
          <p:cNvGrpSpPr/>
          <p:nvPr/>
        </p:nvGrpSpPr>
        <p:grpSpPr>
          <a:xfrm>
            <a:off x="5322417" y="1799886"/>
            <a:ext cx="368931" cy="359944"/>
            <a:chOff x="5322417" y="1986736"/>
            <a:chExt cx="368931" cy="359944"/>
          </a:xfrm>
        </p:grpSpPr>
        <p:sp>
          <p:nvSpPr>
            <p:cNvPr id="18257" name="Google Shape;18257;p91"/>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1"/>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91"/>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91"/>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9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91"/>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1"/>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1"/>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1"/>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1"/>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91"/>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91"/>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1"/>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1"/>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1"/>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91"/>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91"/>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91"/>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91"/>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91"/>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0" name="Google Shape;18280;p91"/>
          <p:cNvGrpSpPr/>
          <p:nvPr/>
        </p:nvGrpSpPr>
        <p:grpSpPr>
          <a:xfrm>
            <a:off x="6189641" y="2279418"/>
            <a:ext cx="363298" cy="287572"/>
            <a:chOff x="6189641" y="2466268"/>
            <a:chExt cx="363298" cy="287572"/>
          </a:xfrm>
        </p:grpSpPr>
        <p:sp>
          <p:nvSpPr>
            <p:cNvPr id="18281" name="Google Shape;18281;p91"/>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91"/>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91"/>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1"/>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1"/>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1"/>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91"/>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91"/>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91"/>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91"/>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1"/>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91"/>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91"/>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4" name="Google Shape;18294;p91"/>
          <p:cNvGrpSpPr/>
          <p:nvPr/>
        </p:nvGrpSpPr>
        <p:grpSpPr>
          <a:xfrm>
            <a:off x="7076255" y="2241398"/>
            <a:ext cx="369455" cy="363638"/>
            <a:chOff x="7076255" y="2428248"/>
            <a:chExt cx="369455" cy="363638"/>
          </a:xfrm>
        </p:grpSpPr>
        <p:sp>
          <p:nvSpPr>
            <p:cNvPr id="18295" name="Google Shape;18295;p91"/>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1"/>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91"/>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91"/>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1"/>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1"/>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91"/>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91"/>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1"/>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1"/>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91"/>
          <p:cNvGrpSpPr/>
          <p:nvPr/>
        </p:nvGrpSpPr>
        <p:grpSpPr>
          <a:xfrm>
            <a:off x="5331090" y="3150179"/>
            <a:ext cx="316238" cy="388688"/>
            <a:chOff x="5331090" y="3337029"/>
            <a:chExt cx="316238" cy="388688"/>
          </a:xfrm>
        </p:grpSpPr>
        <p:sp>
          <p:nvSpPr>
            <p:cNvPr id="18306" name="Google Shape;18306;p91"/>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91"/>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1"/>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1"/>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1"/>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91"/>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91"/>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1"/>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1"/>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91"/>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1"/>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1"/>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1"/>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91"/>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91"/>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1"/>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91"/>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91"/>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1"/>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91"/>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91"/>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1"/>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1"/>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1"/>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91"/>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91"/>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2" name="Google Shape;18332;p91"/>
          <p:cNvGrpSpPr/>
          <p:nvPr/>
        </p:nvGrpSpPr>
        <p:grpSpPr>
          <a:xfrm>
            <a:off x="7995963" y="1798313"/>
            <a:ext cx="343279" cy="363402"/>
            <a:chOff x="7995963" y="1985163"/>
            <a:chExt cx="343279" cy="363402"/>
          </a:xfrm>
        </p:grpSpPr>
        <p:sp>
          <p:nvSpPr>
            <p:cNvPr id="18333" name="Google Shape;18333;p91"/>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91"/>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91"/>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1"/>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91"/>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91"/>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91"/>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91"/>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91"/>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91"/>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91"/>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91"/>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1"/>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1"/>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1"/>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91"/>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91"/>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91"/>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91"/>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91"/>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3" name="Google Shape;18353;p91"/>
          <p:cNvGrpSpPr/>
          <p:nvPr/>
        </p:nvGrpSpPr>
        <p:grpSpPr>
          <a:xfrm>
            <a:off x="5743255" y="2246560"/>
            <a:ext cx="364162" cy="353236"/>
            <a:chOff x="5743255" y="2433410"/>
            <a:chExt cx="364162" cy="353236"/>
          </a:xfrm>
        </p:grpSpPr>
        <p:sp>
          <p:nvSpPr>
            <p:cNvPr id="18354" name="Google Shape;18354;p91"/>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91"/>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91"/>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91"/>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91"/>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91"/>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91"/>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91"/>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91"/>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91"/>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91"/>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91"/>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91"/>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91"/>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91"/>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91"/>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91"/>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91"/>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91"/>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91"/>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91"/>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5" name="Google Shape;18375;p91"/>
          <p:cNvGrpSpPr/>
          <p:nvPr/>
        </p:nvGrpSpPr>
        <p:grpSpPr>
          <a:xfrm>
            <a:off x="4885202" y="1812410"/>
            <a:ext cx="363271" cy="335104"/>
            <a:chOff x="4885202" y="1999260"/>
            <a:chExt cx="363271" cy="335104"/>
          </a:xfrm>
        </p:grpSpPr>
        <p:sp>
          <p:nvSpPr>
            <p:cNvPr id="18376" name="Google Shape;18376;p91"/>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91"/>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91"/>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91"/>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91"/>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91"/>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91"/>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91"/>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91"/>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91"/>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91"/>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91"/>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91"/>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91"/>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91"/>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91"/>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91"/>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91"/>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4" name="Google Shape;18394;p91"/>
          <p:cNvGrpSpPr/>
          <p:nvPr/>
        </p:nvGrpSpPr>
        <p:grpSpPr>
          <a:xfrm>
            <a:off x="7062315" y="2715113"/>
            <a:ext cx="363507" cy="346423"/>
            <a:chOff x="7062315" y="2901963"/>
            <a:chExt cx="363507" cy="346423"/>
          </a:xfrm>
        </p:grpSpPr>
        <p:sp>
          <p:nvSpPr>
            <p:cNvPr id="18395" name="Google Shape;18395;p91"/>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91"/>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91"/>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91"/>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91"/>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91"/>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91"/>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91"/>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91"/>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91"/>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91"/>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91"/>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91"/>
          <p:cNvGrpSpPr/>
          <p:nvPr/>
        </p:nvGrpSpPr>
        <p:grpSpPr>
          <a:xfrm>
            <a:off x="7541533" y="1798313"/>
            <a:ext cx="359865" cy="363402"/>
            <a:chOff x="7541533" y="1985163"/>
            <a:chExt cx="359865" cy="363402"/>
          </a:xfrm>
        </p:grpSpPr>
        <p:sp>
          <p:nvSpPr>
            <p:cNvPr id="18408" name="Google Shape;18408;p91"/>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91"/>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91"/>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91"/>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91"/>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91"/>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91"/>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91"/>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91"/>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91"/>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91"/>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91"/>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91"/>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91"/>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91"/>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91"/>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91"/>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91"/>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91"/>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91"/>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91"/>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91"/>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91"/>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1" name="Google Shape;18431;p91"/>
          <p:cNvGrpSpPr/>
          <p:nvPr/>
        </p:nvGrpSpPr>
        <p:grpSpPr>
          <a:xfrm>
            <a:off x="6602959" y="2721663"/>
            <a:ext cx="363402" cy="333322"/>
            <a:chOff x="6602959" y="2908513"/>
            <a:chExt cx="363402" cy="333322"/>
          </a:xfrm>
        </p:grpSpPr>
        <p:sp>
          <p:nvSpPr>
            <p:cNvPr id="18432" name="Google Shape;18432;p91"/>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91"/>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91"/>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91"/>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91"/>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91"/>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91"/>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91"/>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91"/>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91"/>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91"/>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91"/>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91"/>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91"/>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91"/>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91"/>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91"/>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91"/>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91"/>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91"/>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91"/>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91"/>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91"/>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91"/>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91"/>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91"/>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8" name="Google Shape;18458;p91"/>
          <p:cNvGrpSpPr/>
          <p:nvPr/>
        </p:nvGrpSpPr>
        <p:grpSpPr>
          <a:xfrm>
            <a:off x="5289454" y="2297288"/>
            <a:ext cx="371840" cy="252068"/>
            <a:chOff x="5289454" y="2484138"/>
            <a:chExt cx="371840" cy="252068"/>
          </a:xfrm>
        </p:grpSpPr>
        <p:sp>
          <p:nvSpPr>
            <p:cNvPr id="18459" name="Google Shape;18459;p91"/>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91"/>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91"/>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91"/>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91"/>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91"/>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91"/>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91"/>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91"/>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91"/>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91"/>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91"/>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91"/>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91"/>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91"/>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91"/>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91"/>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91"/>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91"/>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91"/>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91"/>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91"/>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91"/>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91"/>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91"/>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91"/>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91"/>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91"/>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91"/>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91"/>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91"/>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91"/>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91"/>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2" name="Google Shape;18492;p91"/>
          <p:cNvGrpSpPr/>
          <p:nvPr/>
        </p:nvGrpSpPr>
        <p:grpSpPr>
          <a:xfrm>
            <a:off x="6215319" y="1798235"/>
            <a:ext cx="360258" cy="363455"/>
            <a:chOff x="6215319" y="1985085"/>
            <a:chExt cx="360258" cy="363455"/>
          </a:xfrm>
        </p:grpSpPr>
        <p:sp>
          <p:nvSpPr>
            <p:cNvPr id="18493" name="Google Shape;18493;p91"/>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91"/>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91"/>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91"/>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91"/>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91"/>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91"/>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91"/>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91"/>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2" name="Google Shape;18502;p91"/>
          <p:cNvGrpSpPr/>
          <p:nvPr/>
        </p:nvGrpSpPr>
        <p:grpSpPr>
          <a:xfrm>
            <a:off x="5354856" y="1315847"/>
            <a:ext cx="251334" cy="363402"/>
            <a:chOff x="5354856" y="1502697"/>
            <a:chExt cx="251334" cy="363402"/>
          </a:xfrm>
        </p:grpSpPr>
        <p:sp>
          <p:nvSpPr>
            <p:cNvPr id="18503" name="Google Shape;18503;p91"/>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91"/>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91"/>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9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91"/>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91"/>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91"/>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9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91"/>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91"/>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91"/>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91"/>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91"/>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6" name="Google Shape;18516;p91"/>
          <p:cNvGrpSpPr/>
          <p:nvPr/>
        </p:nvGrpSpPr>
        <p:grpSpPr>
          <a:xfrm>
            <a:off x="7967402" y="2288693"/>
            <a:ext cx="374093" cy="267082"/>
            <a:chOff x="7967402" y="2475543"/>
            <a:chExt cx="374093" cy="267082"/>
          </a:xfrm>
        </p:grpSpPr>
        <p:sp>
          <p:nvSpPr>
            <p:cNvPr id="18517" name="Google Shape;18517;p91"/>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91"/>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91"/>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91"/>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91"/>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91"/>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91"/>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91"/>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91"/>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91"/>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91"/>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91"/>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91"/>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91"/>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91"/>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2" name="Google Shape;18532;p91"/>
          <p:cNvGrpSpPr/>
          <p:nvPr/>
        </p:nvGrpSpPr>
        <p:grpSpPr>
          <a:xfrm>
            <a:off x="7526624" y="2273836"/>
            <a:ext cx="363979" cy="298604"/>
            <a:chOff x="7526624" y="2460686"/>
            <a:chExt cx="363979" cy="298604"/>
          </a:xfrm>
        </p:grpSpPr>
        <p:sp>
          <p:nvSpPr>
            <p:cNvPr id="18533" name="Google Shape;18533;p91"/>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91"/>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91"/>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91"/>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91"/>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91"/>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91"/>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91"/>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91"/>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91"/>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91"/>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91"/>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91"/>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91"/>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91"/>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91"/>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91"/>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91"/>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91"/>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2" name="Google Shape;18552;p91"/>
          <p:cNvGrpSpPr/>
          <p:nvPr/>
        </p:nvGrpSpPr>
        <p:grpSpPr>
          <a:xfrm>
            <a:off x="7108353" y="1798235"/>
            <a:ext cx="346161" cy="363481"/>
            <a:chOff x="7108353" y="1985085"/>
            <a:chExt cx="346161" cy="363481"/>
          </a:xfrm>
        </p:grpSpPr>
        <p:sp>
          <p:nvSpPr>
            <p:cNvPr id="18553" name="Google Shape;18553;p91"/>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91"/>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91"/>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91"/>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91"/>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91"/>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91"/>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91"/>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91"/>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91"/>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91"/>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91"/>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91"/>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91"/>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91"/>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91"/>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91"/>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91"/>
          <p:cNvGrpSpPr/>
          <p:nvPr/>
        </p:nvGrpSpPr>
        <p:grpSpPr>
          <a:xfrm>
            <a:off x="6139594" y="2730598"/>
            <a:ext cx="371578" cy="315347"/>
            <a:chOff x="6139594" y="2917448"/>
            <a:chExt cx="371578" cy="315347"/>
          </a:xfrm>
        </p:grpSpPr>
        <p:sp>
          <p:nvSpPr>
            <p:cNvPr id="18571" name="Google Shape;18571;p91"/>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91"/>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91"/>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91"/>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91"/>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91"/>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91"/>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91"/>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9" name="Google Shape;18579;p91"/>
          <p:cNvGrpSpPr/>
          <p:nvPr/>
        </p:nvGrpSpPr>
        <p:grpSpPr>
          <a:xfrm>
            <a:off x="7539253" y="2706545"/>
            <a:ext cx="328186" cy="363429"/>
            <a:chOff x="7539253" y="2893395"/>
            <a:chExt cx="328186" cy="363429"/>
          </a:xfrm>
        </p:grpSpPr>
        <p:sp>
          <p:nvSpPr>
            <p:cNvPr id="18580" name="Google Shape;18580;p91"/>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91"/>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91"/>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91"/>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91"/>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91"/>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91"/>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91"/>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91"/>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91"/>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91"/>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91"/>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91"/>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91"/>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91"/>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5" name="Google Shape;18595;p91"/>
          <p:cNvGrpSpPr/>
          <p:nvPr/>
        </p:nvGrpSpPr>
        <p:grpSpPr>
          <a:xfrm>
            <a:off x="8004138" y="2706571"/>
            <a:ext cx="317365" cy="363402"/>
            <a:chOff x="8004138" y="2893421"/>
            <a:chExt cx="317365" cy="363402"/>
          </a:xfrm>
        </p:grpSpPr>
        <p:sp>
          <p:nvSpPr>
            <p:cNvPr id="18596" name="Google Shape;18596;p91"/>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91"/>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91"/>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91"/>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91"/>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91"/>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91"/>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91"/>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91"/>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91"/>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91"/>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91"/>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91"/>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91"/>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91"/>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91"/>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91"/>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91"/>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91"/>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91"/>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91"/>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91"/>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91"/>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9" name="Google Shape;18619;p91"/>
          <p:cNvGrpSpPr/>
          <p:nvPr/>
        </p:nvGrpSpPr>
        <p:grpSpPr>
          <a:xfrm>
            <a:off x="5683016" y="2706649"/>
            <a:ext cx="365551" cy="363376"/>
            <a:chOff x="5683016" y="2893499"/>
            <a:chExt cx="365551" cy="363376"/>
          </a:xfrm>
        </p:grpSpPr>
        <p:sp>
          <p:nvSpPr>
            <p:cNvPr id="18620" name="Google Shape;18620;p91"/>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91"/>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91"/>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91"/>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91"/>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91"/>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91"/>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91"/>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91"/>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91"/>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91"/>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91"/>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91"/>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91"/>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91"/>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5" name="Google Shape;18635;p91"/>
          <p:cNvGrpSpPr/>
          <p:nvPr/>
        </p:nvGrpSpPr>
        <p:grpSpPr>
          <a:xfrm>
            <a:off x="4891622" y="1315847"/>
            <a:ext cx="255841" cy="363402"/>
            <a:chOff x="4891622" y="1502697"/>
            <a:chExt cx="255841" cy="363402"/>
          </a:xfrm>
        </p:grpSpPr>
        <p:sp>
          <p:nvSpPr>
            <p:cNvPr id="18636" name="Google Shape;18636;p91"/>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91"/>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91"/>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9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9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9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9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91"/>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91"/>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91"/>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91"/>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91"/>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91"/>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91"/>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91"/>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91"/>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2" name="Google Shape;18652;p91"/>
          <p:cNvGrpSpPr/>
          <p:nvPr/>
        </p:nvGrpSpPr>
        <p:grpSpPr>
          <a:xfrm>
            <a:off x="6281219" y="1315847"/>
            <a:ext cx="243919" cy="363402"/>
            <a:chOff x="6281219" y="1502697"/>
            <a:chExt cx="243919" cy="363402"/>
          </a:xfrm>
        </p:grpSpPr>
        <p:sp>
          <p:nvSpPr>
            <p:cNvPr id="18653" name="Google Shape;18653;p91"/>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91"/>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9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9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91"/>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91"/>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91"/>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91"/>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91"/>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91"/>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91"/>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91"/>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91"/>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91"/>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7" name="Google Shape;18667;p91"/>
          <p:cNvGrpSpPr/>
          <p:nvPr/>
        </p:nvGrpSpPr>
        <p:grpSpPr>
          <a:xfrm>
            <a:off x="4888713" y="3163018"/>
            <a:ext cx="311469" cy="363167"/>
            <a:chOff x="4888713" y="3349868"/>
            <a:chExt cx="311469" cy="363167"/>
          </a:xfrm>
        </p:grpSpPr>
        <p:sp>
          <p:nvSpPr>
            <p:cNvPr id="18668" name="Google Shape;18668;p91"/>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91"/>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91"/>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9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91"/>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9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91"/>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91"/>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91"/>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91"/>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91"/>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91"/>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91"/>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91"/>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91"/>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3" name="Google Shape;18683;p91"/>
          <p:cNvGrpSpPr/>
          <p:nvPr/>
        </p:nvGrpSpPr>
        <p:grpSpPr>
          <a:xfrm>
            <a:off x="6196821" y="3222446"/>
            <a:ext cx="363402" cy="243971"/>
            <a:chOff x="6196821" y="3409296"/>
            <a:chExt cx="363402" cy="243971"/>
          </a:xfrm>
        </p:grpSpPr>
        <p:sp>
          <p:nvSpPr>
            <p:cNvPr id="18684" name="Google Shape;18684;p91"/>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91"/>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91"/>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91"/>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91"/>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91"/>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91"/>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91"/>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91"/>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91"/>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91"/>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91"/>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91"/>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91"/>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91"/>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91"/>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0" name="Google Shape;18700;p91"/>
          <p:cNvGrpSpPr/>
          <p:nvPr/>
        </p:nvGrpSpPr>
        <p:grpSpPr>
          <a:xfrm>
            <a:off x="5818221" y="1315847"/>
            <a:ext cx="252723" cy="363402"/>
            <a:chOff x="5818221" y="1502697"/>
            <a:chExt cx="252723" cy="363402"/>
          </a:xfrm>
        </p:grpSpPr>
        <p:sp>
          <p:nvSpPr>
            <p:cNvPr id="18701" name="Google Shape;18701;p91"/>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91"/>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91"/>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91"/>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91"/>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91"/>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91"/>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91"/>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91"/>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91"/>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91"/>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91"/>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91"/>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91"/>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91"/>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6" name="Google Shape;18716;p91"/>
          <p:cNvGrpSpPr/>
          <p:nvPr/>
        </p:nvGrpSpPr>
        <p:grpSpPr>
          <a:xfrm>
            <a:off x="6660814" y="1798235"/>
            <a:ext cx="355096" cy="363481"/>
            <a:chOff x="6660814" y="1985085"/>
            <a:chExt cx="355096" cy="363481"/>
          </a:xfrm>
        </p:grpSpPr>
        <p:sp>
          <p:nvSpPr>
            <p:cNvPr id="18717" name="Google Shape;18717;p91"/>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91"/>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91"/>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91"/>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91"/>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91"/>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91"/>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91"/>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91"/>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91"/>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91"/>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91"/>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91"/>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91"/>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91"/>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91"/>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91"/>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91"/>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91"/>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91"/>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91"/>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91"/>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91"/>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91"/>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91"/>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91"/>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91"/>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91"/>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91"/>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6" name="Google Shape;18746;p91"/>
          <p:cNvGrpSpPr/>
          <p:nvPr/>
        </p:nvGrpSpPr>
        <p:grpSpPr>
          <a:xfrm>
            <a:off x="7226448" y="1315847"/>
            <a:ext cx="198379" cy="363402"/>
            <a:chOff x="7226448" y="1502697"/>
            <a:chExt cx="198379" cy="363402"/>
          </a:xfrm>
        </p:grpSpPr>
        <p:sp>
          <p:nvSpPr>
            <p:cNvPr id="18747" name="Google Shape;18747;p91"/>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91"/>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91"/>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91"/>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91"/>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91"/>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91"/>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91"/>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91"/>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91"/>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91"/>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91"/>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91"/>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91"/>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1" name="Google Shape;18761;p91"/>
          <p:cNvGrpSpPr/>
          <p:nvPr/>
        </p:nvGrpSpPr>
        <p:grpSpPr>
          <a:xfrm>
            <a:off x="8169030" y="1315716"/>
            <a:ext cx="158001" cy="363533"/>
            <a:chOff x="8169030" y="1502566"/>
            <a:chExt cx="158001" cy="363533"/>
          </a:xfrm>
        </p:grpSpPr>
        <p:sp>
          <p:nvSpPr>
            <p:cNvPr id="18762" name="Google Shape;18762;p91"/>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91"/>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91"/>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91"/>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91"/>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91"/>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91"/>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91"/>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91"/>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91"/>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91"/>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91"/>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91"/>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5" name="Google Shape;18775;p91"/>
          <p:cNvGrpSpPr/>
          <p:nvPr/>
        </p:nvGrpSpPr>
        <p:grpSpPr>
          <a:xfrm>
            <a:off x="7706661" y="1315847"/>
            <a:ext cx="160281" cy="363402"/>
            <a:chOff x="7706661" y="1502697"/>
            <a:chExt cx="160281" cy="363402"/>
          </a:xfrm>
        </p:grpSpPr>
        <p:sp>
          <p:nvSpPr>
            <p:cNvPr id="18776" name="Google Shape;18776;p91"/>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91"/>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91"/>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91"/>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91"/>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91"/>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91"/>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91"/>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91"/>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91"/>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91"/>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91"/>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91"/>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91"/>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0" name="Google Shape;18790;p91"/>
          <p:cNvGrpSpPr/>
          <p:nvPr/>
        </p:nvGrpSpPr>
        <p:grpSpPr>
          <a:xfrm>
            <a:off x="6753519" y="1315821"/>
            <a:ext cx="225158" cy="365184"/>
            <a:chOff x="6753519" y="1502671"/>
            <a:chExt cx="225158" cy="365184"/>
          </a:xfrm>
        </p:grpSpPr>
        <p:sp>
          <p:nvSpPr>
            <p:cNvPr id="18791" name="Google Shape;18791;p91"/>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91"/>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91"/>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91"/>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91"/>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91"/>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91"/>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91"/>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91"/>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0" name="Google Shape;18800;p91"/>
          <p:cNvGrpSpPr/>
          <p:nvPr/>
        </p:nvGrpSpPr>
        <p:grpSpPr>
          <a:xfrm>
            <a:off x="5751876" y="3250561"/>
            <a:ext cx="363769" cy="187924"/>
            <a:chOff x="5751876" y="3437411"/>
            <a:chExt cx="363769" cy="187924"/>
          </a:xfrm>
        </p:grpSpPr>
        <p:sp>
          <p:nvSpPr>
            <p:cNvPr id="18801" name="Google Shape;18801;p91"/>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91"/>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91"/>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91"/>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91"/>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91"/>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91"/>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91"/>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91"/>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91"/>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91"/>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91"/>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91"/>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91"/>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91"/>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91"/>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91"/>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91"/>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91"/>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91"/>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91"/>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91"/>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91"/>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91"/>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91"/>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91"/>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91"/>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91"/>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9" name="Google Shape;18829;p91"/>
          <p:cNvGrpSpPr/>
          <p:nvPr/>
        </p:nvGrpSpPr>
        <p:grpSpPr>
          <a:xfrm>
            <a:off x="7660518" y="3613439"/>
            <a:ext cx="304263" cy="363664"/>
            <a:chOff x="7660518" y="3800289"/>
            <a:chExt cx="304263" cy="363664"/>
          </a:xfrm>
        </p:grpSpPr>
        <p:sp>
          <p:nvSpPr>
            <p:cNvPr id="18830" name="Google Shape;18830;p91"/>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91"/>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91"/>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91"/>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91"/>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91"/>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91"/>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91"/>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91"/>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91"/>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0" name="Google Shape;18840;p91"/>
          <p:cNvGrpSpPr/>
          <p:nvPr/>
        </p:nvGrpSpPr>
        <p:grpSpPr>
          <a:xfrm>
            <a:off x="5223660" y="2706623"/>
            <a:ext cx="365551" cy="363271"/>
            <a:chOff x="5223660" y="2893473"/>
            <a:chExt cx="365551" cy="363271"/>
          </a:xfrm>
        </p:grpSpPr>
        <p:sp>
          <p:nvSpPr>
            <p:cNvPr id="18841" name="Google Shape;18841;p91"/>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91"/>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91"/>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91"/>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91"/>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91"/>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91"/>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91"/>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91"/>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91"/>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91"/>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91"/>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91"/>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91"/>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5" name="Google Shape;18855;p91"/>
          <p:cNvGrpSpPr/>
          <p:nvPr/>
        </p:nvGrpSpPr>
        <p:grpSpPr>
          <a:xfrm>
            <a:off x="4864057" y="2706571"/>
            <a:ext cx="166700" cy="363271"/>
            <a:chOff x="4864057" y="2893421"/>
            <a:chExt cx="166700" cy="363271"/>
          </a:xfrm>
        </p:grpSpPr>
        <p:sp>
          <p:nvSpPr>
            <p:cNvPr id="18856" name="Google Shape;18856;p91"/>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91"/>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91"/>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91"/>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91"/>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91"/>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91"/>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91"/>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91"/>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91"/>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91"/>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91"/>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91"/>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69" name="Google Shape;18869;p91"/>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8870" name="Google Shape;18870;p91"/>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916"/>
        <p:cNvGrpSpPr/>
        <p:nvPr/>
      </p:nvGrpSpPr>
      <p:grpSpPr>
        <a:xfrm>
          <a:off x="0" y="0"/>
          <a:ext cx="0" cy="0"/>
          <a:chOff x="0" y="0"/>
          <a:chExt cx="0" cy="0"/>
        </a:xfrm>
      </p:grpSpPr>
      <p:grpSp>
        <p:nvGrpSpPr>
          <p:cNvPr id="19917" name="Google Shape;19917;p93"/>
          <p:cNvGrpSpPr/>
          <p:nvPr/>
        </p:nvGrpSpPr>
        <p:grpSpPr>
          <a:xfrm>
            <a:off x="1807567" y="3398339"/>
            <a:ext cx="363604" cy="278156"/>
            <a:chOff x="1807567" y="3398339"/>
            <a:chExt cx="363604" cy="278156"/>
          </a:xfrm>
        </p:grpSpPr>
        <p:sp>
          <p:nvSpPr>
            <p:cNvPr id="19918" name="Google Shape;19918;p93"/>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93"/>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93"/>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93"/>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93"/>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93"/>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93"/>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93"/>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93"/>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93"/>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93"/>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93"/>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93"/>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93"/>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93"/>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93"/>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93"/>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93"/>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93"/>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93"/>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93"/>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93"/>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93"/>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93"/>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93"/>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93"/>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93"/>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93"/>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93"/>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93"/>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93"/>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9" name="Google Shape;19949;p93"/>
          <p:cNvGrpSpPr/>
          <p:nvPr/>
        </p:nvGrpSpPr>
        <p:grpSpPr>
          <a:xfrm>
            <a:off x="2273251" y="3385065"/>
            <a:ext cx="363760" cy="304600"/>
            <a:chOff x="2273251" y="3385065"/>
            <a:chExt cx="363760" cy="304600"/>
          </a:xfrm>
        </p:grpSpPr>
        <p:sp>
          <p:nvSpPr>
            <p:cNvPr id="19950" name="Google Shape;19950;p93"/>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93"/>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93"/>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93"/>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93"/>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93"/>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93"/>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93"/>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93"/>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93"/>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93"/>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93"/>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93"/>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93"/>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93"/>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93"/>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93"/>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93"/>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93"/>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93"/>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93"/>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93"/>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93"/>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93"/>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93"/>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93"/>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93"/>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93"/>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93"/>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93"/>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93"/>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93"/>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93"/>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93"/>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93"/>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93"/>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93"/>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93"/>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93"/>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93"/>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93"/>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93"/>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93"/>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93"/>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93"/>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93"/>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93"/>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93"/>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93"/>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93"/>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93"/>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93"/>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93"/>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93"/>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93"/>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93"/>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93"/>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93"/>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93"/>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93"/>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93"/>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93"/>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93"/>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93"/>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93"/>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93"/>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93"/>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93"/>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93"/>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93"/>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93"/>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93"/>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93"/>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93"/>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93"/>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5" name="Google Shape;20025;p93"/>
          <p:cNvGrpSpPr/>
          <p:nvPr/>
        </p:nvGrpSpPr>
        <p:grpSpPr>
          <a:xfrm>
            <a:off x="2738545" y="3367028"/>
            <a:ext cx="363500" cy="340674"/>
            <a:chOff x="2738545" y="3367028"/>
            <a:chExt cx="363500" cy="340674"/>
          </a:xfrm>
        </p:grpSpPr>
        <p:sp>
          <p:nvSpPr>
            <p:cNvPr id="20026" name="Google Shape;20026;p93"/>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93"/>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93"/>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93"/>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93"/>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93"/>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93"/>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93"/>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93"/>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93"/>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93"/>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93"/>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93"/>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93"/>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93"/>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93"/>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2" name="Google Shape;20042;p93"/>
          <p:cNvGrpSpPr/>
          <p:nvPr/>
        </p:nvGrpSpPr>
        <p:grpSpPr>
          <a:xfrm>
            <a:off x="3669445" y="3378376"/>
            <a:ext cx="363474" cy="317978"/>
            <a:chOff x="3669445" y="3378376"/>
            <a:chExt cx="363474" cy="317978"/>
          </a:xfrm>
        </p:grpSpPr>
        <p:sp>
          <p:nvSpPr>
            <p:cNvPr id="20043" name="Google Shape;20043;p93"/>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93"/>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93"/>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93"/>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93"/>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93"/>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93"/>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93"/>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93"/>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93"/>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93"/>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93"/>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93"/>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93"/>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93"/>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93"/>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93"/>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93"/>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93"/>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93"/>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93"/>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93"/>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93"/>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93"/>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93"/>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8" name="Google Shape;20068;p93"/>
          <p:cNvGrpSpPr/>
          <p:nvPr/>
        </p:nvGrpSpPr>
        <p:grpSpPr>
          <a:xfrm>
            <a:off x="1835495" y="1506921"/>
            <a:ext cx="356629" cy="356525"/>
            <a:chOff x="1835495" y="1506921"/>
            <a:chExt cx="356629" cy="356525"/>
          </a:xfrm>
        </p:grpSpPr>
        <p:sp>
          <p:nvSpPr>
            <p:cNvPr id="20069" name="Google Shape;20069;p93"/>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93"/>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93"/>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93"/>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93"/>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93"/>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93"/>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93"/>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93"/>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93"/>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93"/>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93"/>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93"/>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93"/>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3" name="Google Shape;20083;p93"/>
          <p:cNvGrpSpPr/>
          <p:nvPr/>
        </p:nvGrpSpPr>
        <p:grpSpPr>
          <a:xfrm>
            <a:off x="4187027" y="1499946"/>
            <a:ext cx="375941" cy="363500"/>
            <a:chOff x="4187027" y="1499946"/>
            <a:chExt cx="375941" cy="363500"/>
          </a:xfrm>
        </p:grpSpPr>
        <p:sp>
          <p:nvSpPr>
            <p:cNvPr id="20084" name="Google Shape;20084;p93"/>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93"/>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93"/>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93"/>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93"/>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93"/>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93"/>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93"/>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9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9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93"/>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93"/>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93"/>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93"/>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93"/>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93"/>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93"/>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1" name="Google Shape;20101;p93"/>
          <p:cNvGrpSpPr/>
          <p:nvPr/>
        </p:nvGrpSpPr>
        <p:grpSpPr>
          <a:xfrm>
            <a:off x="2300528" y="1508404"/>
            <a:ext cx="362771" cy="355223"/>
            <a:chOff x="2300528" y="1508404"/>
            <a:chExt cx="362771" cy="355223"/>
          </a:xfrm>
        </p:grpSpPr>
        <p:sp>
          <p:nvSpPr>
            <p:cNvPr id="20102" name="Google Shape;20102;p93"/>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93"/>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93"/>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93"/>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93"/>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93"/>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93"/>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93"/>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93"/>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93"/>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93"/>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93"/>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93"/>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93"/>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93"/>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93"/>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93"/>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93"/>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93"/>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93"/>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2" name="Google Shape;20122;p93"/>
          <p:cNvGrpSpPr/>
          <p:nvPr/>
        </p:nvGrpSpPr>
        <p:grpSpPr>
          <a:xfrm>
            <a:off x="880806" y="1528081"/>
            <a:ext cx="376956" cy="335651"/>
            <a:chOff x="880806" y="1528081"/>
            <a:chExt cx="376956" cy="335651"/>
          </a:xfrm>
        </p:grpSpPr>
        <p:sp>
          <p:nvSpPr>
            <p:cNvPr id="20123" name="Google Shape;20123;p93"/>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93"/>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93"/>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93"/>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93"/>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93"/>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93"/>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93"/>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93"/>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93"/>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93"/>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93"/>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93"/>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93"/>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93"/>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93"/>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93"/>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93"/>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93"/>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93"/>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93"/>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93"/>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5" name="Google Shape;20145;p93"/>
          <p:cNvGrpSpPr/>
          <p:nvPr/>
        </p:nvGrpSpPr>
        <p:grpSpPr>
          <a:xfrm>
            <a:off x="1410960" y="1509341"/>
            <a:ext cx="261108" cy="363552"/>
            <a:chOff x="1410960" y="1509341"/>
            <a:chExt cx="261108" cy="363552"/>
          </a:xfrm>
        </p:grpSpPr>
        <p:sp>
          <p:nvSpPr>
            <p:cNvPr id="20146" name="Google Shape;20146;p93"/>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93"/>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93"/>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93"/>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93"/>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93"/>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93"/>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93"/>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93"/>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93"/>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93"/>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93"/>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93"/>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93"/>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93"/>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93"/>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93"/>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93"/>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93"/>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93"/>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93"/>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93"/>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93"/>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93"/>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0" name="Google Shape;20170;p93"/>
          <p:cNvGrpSpPr/>
          <p:nvPr/>
        </p:nvGrpSpPr>
        <p:grpSpPr>
          <a:xfrm>
            <a:off x="2269399" y="1990746"/>
            <a:ext cx="392260" cy="356160"/>
            <a:chOff x="2269399" y="1990746"/>
            <a:chExt cx="392260" cy="356160"/>
          </a:xfrm>
        </p:grpSpPr>
        <p:sp>
          <p:nvSpPr>
            <p:cNvPr id="20171" name="Google Shape;20171;p93"/>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93"/>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93"/>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93"/>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93"/>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93"/>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93"/>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93"/>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9" name="Google Shape;20179;p93"/>
          <p:cNvGrpSpPr/>
          <p:nvPr/>
        </p:nvGrpSpPr>
        <p:grpSpPr>
          <a:xfrm>
            <a:off x="5605734" y="1525687"/>
            <a:ext cx="371829" cy="355978"/>
            <a:chOff x="5605734" y="1525687"/>
            <a:chExt cx="371829" cy="355978"/>
          </a:xfrm>
        </p:grpSpPr>
        <p:sp>
          <p:nvSpPr>
            <p:cNvPr id="20180" name="Google Shape;20180;p93"/>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93"/>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93"/>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93"/>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93"/>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93"/>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93"/>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93"/>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93"/>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93"/>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0" name="Google Shape;20190;p93"/>
          <p:cNvGrpSpPr/>
          <p:nvPr/>
        </p:nvGrpSpPr>
        <p:grpSpPr>
          <a:xfrm>
            <a:off x="5186041" y="1525609"/>
            <a:ext cx="266964" cy="356056"/>
            <a:chOff x="5186041" y="1525609"/>
            <a:chExt cx="266964" cy="356056"/>
          </a:xfrm>
        </p:grpSpPr>
        <p:sp>
          <p:nvSpPr>
            <p:cNvPr id="20191" name="Google Shape;20191;p93"/>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93"/>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93"/>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93"/>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93"/>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93"/>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93"/>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93"/>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93"/>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93"/>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93"/>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93"/>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93"/>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4" name="Google Shape;20204;p93"/>
          <p:cNvGrpSpPr/>
          <p:nvPr/>
        </p:nvGrpSpPr>
        <p:grpSpPr>
          <a:xfrm>
            <a:off x="1356198" y="2907591"/>
            <a:ext cx="379143" cy="337655"/>
            <a:chOff x="1356198" y="2907591"/>
            <a:chExt cx="379143" cy="337655"/>
          </a:xfrm>
        </p:grpSpPr>
        <p:sp>
          <p:nvSpPr>
            <p:cNvPr id="20205" name="Google Shape;20205;p93"/>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93"/>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93"/>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93"/>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93"/>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93"/>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93"/>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93"/>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93"/>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93"/>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93"/>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93"/>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93"/>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93"/>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93"/>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0" name="Google Shape;20220;p93"/>
          <p:cNvGrpSpPr/>
          <p:nvPr/>
        </p:nvGrpSpPr>
        <p:grpSpPr>
          <a:xfrm>
            <a:off x="1860689" y="2886795"/>
            <a:ext cx="307905" cy="379143"/>
            <a:chOff x="1860689" y="2886795"/>
            <a:chExt cx="307905" cy="379143"/>
          </a:xfrm>
        </p:grpSpPr>
        <p:sp>
          <p:nvSpPr>
            <p:cNvPr id="20221" name="Google Shape;20221;p93"/>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93"/>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93"/>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93"/>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93"/>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93"/>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93"/>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93"/>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93"/>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93"/>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9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93"/>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9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93"/>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9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9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9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93"/>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9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9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9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93"/>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9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9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93"/>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93"/>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93"/>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93"/>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93"/>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93"/>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93"/>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93"/>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93"/>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93"/>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93"/>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93"/>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93"/>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93"/>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93"/>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93"/>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93"/>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93"/>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93"/>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93"/>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93"/>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93"/>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93"/>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93"/>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93"/>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93"/>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93"/>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2" name="Google Shape;20272;p93"/>
          <p:cNvGrpSpPr/>
          <p:nvPr/>
        </p:nvGrpSpPr>
        <p:grpSpPr>
          <a:xfrm>
            <a:off x="1817093" y="1990798"/>
            <a:ext cx="356004" cy="355900"/>
            <a:chOff x="1817093" y="1990798"/>
            <a:chExt cx="356004" cy="355900"/>
          </a:xfrm>
        </p:grpSpPr>
        <p:sp>
          <p:nvSpPr>
            <p:cNvPr id="20273" name="Google Shape;20273;p93"/>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93"/>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93"/>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93"/>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93"/>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93"/>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93"/>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0" name="Google Shape;20280;p93"/>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1" name="Google Shape;20281;p93"/>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93"/>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93"/>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93"/>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93"/>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93"/>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93"/>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8" name="Google Shape;20288;p93"/>
          <p:cNvGrpSpPr/>
          <p:nvPr/>
        </p:nvGrpSpPr>
        <p:grpSpPr>
          <a:xfrm>
            <a:off x="6558237" y="1550777"/>
            <a:ext cx="355978" cy="305797"/>
            <a:chOff x="6558237" y="1550777"/>
            <a:chExt cx="355978" cy="305797"/>
          </a:xfrm>
        </p:grpSpPr>
        <p:sp>
          <p:nvSpPr>
            <p:cNvPr id="20289" name="Google Shape;20289;p9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9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93"/>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93"/>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93"/>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93"/>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93"/>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93"/>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93"/>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93"/>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93"/>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93"/>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93"/>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93"/>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93"/>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93"/>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93"/>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93"/>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93"/>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8" name="Google Shape;20308;p93"/>
          <p:cNvGrpSpPr/>
          <p:nvPr/>
        </p:nvGrpSpPr>
        <p:grpSpPr>
          <a:xfrm>
            <a:off x="1809858" y="2454296"/>
            <a:ext cx="417065" cy="312018"/>
            <a:chOff x="1809858" y="2454296"/>
            <a:chExt cx="417065" cy="312018"/>
          </a:xfrm>
        </p:grpSpPr>
        <p:sp>
          <p:nvSpPr>
            <p:cNvPr id="20309" name="Google Shape;20309;p93"/>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93"/>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93"/>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93"/>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93"/>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93"/>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93"/>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93"/>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93"/>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8" name="Google Shape;20318;p93"/>
          <p:cNvGrpSpPr/>
          <p:nvPr/>
        </p:nvGrpSpPr>
        <p:grpSpPr>
          <a:xfrm>
            <a:off x="877266" y="1990798"/>
            <a:ext cx="340934" cy="355952"/>
            <a:chOff x="877266" y="1990798"/>
            <a:chExt cx="340934" cy="355952"/>
          </a:xfrm>
        </p:grpSpPr>
        <p:sp>
          <p:nvSpPr>
            <p:cNvPr id="20319" name="Google Shape;20319;p93"/>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93"/>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93"/>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93"/>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93"/>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93"/>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93"/>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93"/>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93"/>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93"/>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93"/>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93"/>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93"/>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93"/>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93"/>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93"/>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93"/>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6" name="Google Shape;20336;p93"/>
          <p:cNvGrpSpPr/>
          <p:nvPr/>
        </p:nvGrpSpPr>
        <p:grpSpPr>
          <a:xfrm>
            <a:off x="6523907" y="2422490"/>
            <a:ext cx="400928" cy="375603"/>
            <a:chOff x="6523907" y="2422490"/>
            <a:chExt cx="400928" cy="375603"/>
          </a:xfrm>
        </p:grpSpPr>
        <p:sp>
          <p:nvSpPr>
            <p:cNvPr id="20337" name="Google Shape;20337;p93"/>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93"/>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93"/>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93"/>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93"/>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93"/>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93"/>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93"/>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93"/>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93"/>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93"/>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93"/>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93"/>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93"/>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1" name="Google Shape;20351;p93"/>
          <p:cNvGrpSpPr/>
          <p:nvPr/>
        </p:nvGrpSpPr>
        <p:grpSpPr>
          <a:xfrm>
            <a:off x="5191637" y="1972006"/>
            <a:ext cx="231332" cy="370580"/>
            <a:chOff x="5191637" y="1972006"/>
            <a:chExt cx="231332" cy="370580"/>
          </a:xfrm>
        </p:grpSpPr>
        <p:sp>
          <p:nvSpPr>
            <p:cNvPr id="20352" name="Google Shape;20352;p93"/>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93"/>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93"/>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93"/>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93"/>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7" name="Google Shape;20357;p93"/>
          <p:cNvGrpSpPr/>
          <p:nvPr/>
        </p:nvGrpSpPr>
        <p:grpSpPr>
          <a:xfrm>
            <a:off x="4667521" y="1540132"/>
            <a:ext cx="363786" cy="326983"/>
            <a:chOff x="4667521" y="1540132"/>
            <a:chExt cx="363786" cy="326983"/>
          </a:xfrm>
        </p:grpSpPr>
        <p:sp>
          <p:nvSpPr>
            <p:cNvPr id="20358" name="Google Shape;20358;p93"/>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9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9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93"/>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93"/>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93"/>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93"/>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93"/>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93"/>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93"/>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93"/>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93"/>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93"/>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93"/>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93"/>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93"/>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93"/>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93"/>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93"/>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93"/>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93"/>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93"/>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0" name="Google Shape;20380;p93"/>
          <p:cNvGrpSpPr/>
          <p:nvPr/>
        </p:nvGrpSpPr>
        <p:grpSpPr>
          <a:xfrm>
            <a:off x="2293943" y="2937262"/>
            <a:ext cx="379065" cy="278130"/>
            <a:chOff x="2293943" y="2937262"/>
            <a:chExt cx="379065" cy="278130"/>
          </a:xfrm>
        </p:grpSpPr>
        <p:sp>
          <p:nvSpPr>
            <p:cNvPr id="20381" name="Google Shape;20381;p93"/>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93"/>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93"/>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93"/>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93"/>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93"/>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93"/>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93"/>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93"/>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93"/>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93"/>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93"/>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93"/>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93"/>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93"/>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93"/>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93"/>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93"/>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93"/>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93"/>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93"/>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93"/>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93"/>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93"/>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93"/>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93"/>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93"/>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93"/>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9" name="Google Shape;20409;p93"/>
          <p:cNvGrpSpPr/>
          <p:nvPr/>
        </p:nvGrpSpPr>
        <p:grpSpPr>
          <a:xfrm>
            <a:off x="2762829" y="2898611"/>
            <a:ext cx="378960" cy="355536"/>
            <a:chOff x="2762829" y="2898611"/>
            <a:chExt cx="378960" cy="355536"/>
          </a:xfrm>
        </p:grpSpPr>
        <p:sp>
          <p:nvSpPr>
            <p:cNvPr id="20410" name="Google Shape;20410;p93"/>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93"/>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93"/>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93"/>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93"/>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93"/>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93"/>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93"/>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93"/>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93"/>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93"/>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93"/>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93"/>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93"/>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93"/>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93"/>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93"/>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93"/>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93"/>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93"/>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93"/>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93"/>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2" name="Google Shape;20432;p93"/>
          <p:cNvGrpSpPr/>
          <p:nvPr/>
        </p:nvGrpSpPr>
        <p:grpSpPr>
          <a:xfrm>
            <a:off x="4181432" y="1990720"/>
            <a:ext cx="357436" cy="356056"/>
            <a:chOff x="4181432" y="1990720"/>
            <a:chExt cx="357436" cy="356056"/>
          </a:xfrm>
        </p:grpSpPr>
        <p:sp>
          <p:nvSpPr>
            <p:cNvPr id="20433" name="Google Shape;20433;p93"/>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93"/>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93"/>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93"/>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93"/>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93"/>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93"/>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93"/>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93"/>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93"/>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93"/>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93"/>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93"/>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93"/>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93"/>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93"/>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93"/>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93"/>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1" name="Google Shape;20451;p93"/>
          <p:cNvGrpSpPr/>
          <p:nvPr/>
        </p:nvGrpSpPr>
        <p:grpSpPr>
          <a:xfrm>
            <a:off x="3227107" y="2886821"/>
            <a:ext cx="383932" cy="379117"/>
            <a:chOff x="3227107" y="2886821"/>
            <a:chExt cx="383932" cy="379117"/>
          </a:xfrm>
        </p:grpSpPr>
        <p:sp>
          <p:nvSpPr>
            <p:cNvPr id="20452" name="Google Shape;20452;p93"/>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93"/>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93"/>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93"/>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93"/>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93"/>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93"/>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93"/>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93"/>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93"/>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93"/>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93"/>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93"/>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5" name="Google Shape;20465;p93"/>
          <p:cNvGrpSpPr/>
          <p:nvPr/>
        </p:nvGrpSpPr>
        <p:grpSpPr>
          <a:xfrm>
            <a:off x="3702395" y="1990746"/>
            <a:ext cx="363396" cy="356030"/>
            <a:chOff x="3702395" y="1990746"/>
            <a:chExt cx="363396" cy="356030"/>
          </a:xfrm>
        </p:grpSpPr>
        <p:sp>
          <p:nvSpPr>
            <p:cNvPr id="20466" name="Google Shape;20466;p93"/>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93"/>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93"/>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93"/>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93"/>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93"/>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93"/>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93"/>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93"/>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93"/>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93"/>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93"/>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93"/>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93"/>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93"/>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93"/>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93"/>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93"/>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93"/>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93"/>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93"/>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7" name="Google Shape;20487;p93"/>
          <p:cNvGrpSpPr/>
          <p:nvPr/>
        </p:nvGrpSpPr>
        <p:grpSpPr>
          <a:xfrm>
            <a:off x="1319656" y="2442662"/>
            <a:ext cx="457173" cy="335364"/>
            <a:chOff x="1319656" y="2442662"/>
            <a:chExt cx="457173" cy="335364"/>
          </a:xfrm>
        </p:grpSpPr>
        <p:sp>
          <p:nvSpPr>
            <p:cNvPr id="20488" name="Google Shape;20488;p93"/>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93"/>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93"/>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93"/>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93"/>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93"/>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93"/>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93"/>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93"/>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93"/>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93"/>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93"/>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93"/>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93"/>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93"/>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93"/>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93"/>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93"/>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93"/>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7" name="Google Shape;20507;p93"/>
          <p:cNvGrpSpPr/>
          <p:nvPr/>
        </p:nvGrpSpPr>
        <p:grpSpPr>
          <a:xfrm>
            <a:off x="4214512" y="2453905"/>
            <a:ext cx="314126" cy="312955"/>
            <a:chOff x="4214512" y="2453905"/>
            <a:chExt cx="314126" cy="312955"/>
          </a:xfrm>
        </p:grpSpPr>
        <p:sp>
          <p:nvSpPr>
            <p:cNvPr id="20508" name="Google Shape;20508;p93"/>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93"/>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93"/>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93"/>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93"/>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93"/>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93"/>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5" name="Google Shape;20515;p93"/>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93"/>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93"/>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93"/>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93"/>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93"/>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93"/>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93"/>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3" name="Google Shape;20523;p93"/>
          <p:cNvGrpSpPr/>
          <p:nvPr/>
        </p:nvGrpSpPr>
        <p:grpSpPr>
          <a:xfrm>
            <a:off x="895824" y="2452812"/>
            <a:ext cx="361938" cy="315063"/>
            <a:chOff x="895824" y="2452812"/>
            <a:chExt cx="361938" cy="315063"/>
          </a:xfrm>
        </p:grpSpPr>
        <p:sp>
          <p:nvSpPr>
            <p:cNvPr id="20524" name="Google Shape;20524;p93"/>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93"/>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93"/>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7" name="Google Shape;20527;p93"/>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93"/>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93"/>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93"/>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93"/>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93"/>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93"/>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93"/>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93"/>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93"/>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93"/>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93"/>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93"/>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93"/>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93"/>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93"/>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93"/>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4" name="Google Shape;20544;p93"/>
          <p:cNvGrpSpPr/>
          <p:nvPr/>
        </p:nvGrpSpPr>
        <p:grpSpPr>
          <a:xfrm>
            <a:off x="3768323" y="2886769"/>
            <a:ext cx="242811" cy="379091"/>
            <a:chOff x="3768323" y="2886769"/>
            <a:chExt cx="242811" cy="379091"/>
          </a:xfrm>
        </p:grpSpPr>
        <p:sp>
          <p:nvSpPr>
            <p:cNvPr id="20545" name="Google Shape;20545;p93"/>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93"/>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93"/>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93"/>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93"/>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93"/>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93"/>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93"/>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93"/>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93"/>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93"/>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6" name="Google Shape;20556;p93"/>
          <p:cNvGrpSpPr/>
          <p:nvPr/>
        </p:nvGrpSpPr>
        <p:grpSpPr>
          <a:xfrm>
            <a:off x="3727590" y="2438549"/>
            <a:ext cx="346921" cy="343953"/>
            <a:chOff x="3727590" y="2438549"/>
            <a:chExt cx="346921" cy="343953"/>
          </a:xfrm>
        </p:grpSpPr>
        <p:sp>
          <p:nvSpPr>
            <p:cNvPr id="20557" name="Google Shape;20557;p93"/>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93"/>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93"/>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93"/>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93"/>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93"/>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93"/>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93"/>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93"/>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93"/>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93"/>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93"/>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93"/>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93"/>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93"/>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93"/>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93"/>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93"/>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93"/>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6" name="Google Shape;20576;p93"/>
          <p:cNvGrpSpPr/>
          <p:nvPr/>
        </p:nvGrpSpPr>
        <p:grpSpPr>
          <a:xfrm>
            <a:off x="6085968" y="1559106"/>
            <a:ext cx="356004" cy="289061"/>
            <a:chOff x="6085968" y="1559106"/>
            <a:chExt cx="356004" cy="289061"/>
          </a:xfrm>
        </p:grpSpPr>
        <p:sp>
          <p:nvSpPr>
            <p:cNvPr id="20577" name="Google Shape;20577;p93"/>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93"/>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93"/>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93"/>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93"/>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93"/>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93"/>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93"/>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93"/>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93"/>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93"/>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93"/>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93"/>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93"/>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93"/>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93"/>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93"/>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93"/>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93"/>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93"/>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93"/>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93"/>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93"/>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93"/>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93"/>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93"/>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93"/>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4" name="Google Shape;20604;p93"/>
          <p:cNvGrpSpPr/>
          <p:nvPr/>
        </p:nvGrpSpPr>
        <p:grpSpPr>
          <a:xfrm>
            <a:off x="7026393" y="1998398"/>
            <a:ext cx="347363" cy="317223"/>
            <a:chOff x="7026393" y="1998398"/>
            <a:chExt cx="347363" cy="317223"/>
          </a:xfrm>
        </p:grpSpPr>
        <p:sp>
          <p:nvSpPr>
            <p:cNvPr id="20605" name="Google Shape;20605;p93"/>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93"/>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93"/>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93"/>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93"/>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93"/>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93"/>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93"/>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93"/>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93"/>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93"/>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6" name="Google Shape;20616;p93"/>
          <p:cNvGrpSpPr/>
          <p:nvPr/>
        </p:nvGrpSpPr>
        <p:grpSpPr>
          <a:xfrm>
            <a:off x="2761007" y="2017372"/>
            <a:ext cx="360845" cy="302674"/>
            <a:chOff x="2761007" y="2017372"/>
            <a:chExt cx="360845" cy="302674"/>
          </a:xfrm>
        </p:grpSpPr>
        <p:sp>
          <p:nvSpPr>
            <p:cNvPr id="20617" name="Google Shape;20617;p93"/>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93"/>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93"/>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93"/>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93"/>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93"/>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93"/>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93"/>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93"/>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93"/>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93"/>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93"/>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93"/>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93"/>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93"/>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93"/>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93"/>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93"/>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93"/>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93"/>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93"/>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93"/>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93"/>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93"/>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93"/>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93"/>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93"/>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93"/>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5" name="Google Shape;20645;p93"/>
          <p:cNvGrpSpPr/>
          <p:nvPr/>
        </p:nvGrpSpPr>
        <p:grpSpPr>
          <a:xfrm>
            <a:off x="5575621" y="2902906"/>
            <a:ext cx="379143" cy="337499"/>
            <a:chOff x="5575621" y="2902906"/>
            <a:chExt cx="379143" cy="337499"/>
          </a:xfrm>
        </p:grpSpPr>
        <p:sp>
          <p:nvSpPr>
            <p:cNvPr id="20646" name="Google Shape;20646;p93"/>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93"/>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93"/>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93"/>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93"/>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93"/>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93"/>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93"/>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93"/>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93"/>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93"/>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93"/>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93"/>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93"/>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93"/>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1" name="Google Shape;20661;p93"/>
          <p:cNvGrpSpPr/>
          <p:nvPr/>
        </p:nvGrpSpPr>
        <p:grpSpPr>
          <a:xfrm>
            <a:off x="7540306" y="1997409"/>
            <a:ext cx="265611" cy="319800"/>
            <a:chOff x="7540306" y="1997409"/>
            <a:chExt cx="265611" cy="319800"/>
          </a:xfrm>
        </p:grpSpPr>
        <p:sp>
          <p:nvSpPr>
            <p:cNvPr id="20662" name="Google Shape;20662;p93"/>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93"/>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93"/>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93"/>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93"/>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93"/>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93"/>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93"/>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93"/>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93"/>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93"/>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93"/>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93"/>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5" name="Google Shape;20675;p93"/>
          <p:cNvGrpSpPr/>
          <p:nvPr/>
        </p:nvGrpSpPr>
        <p:grpSpPr>
          <a:xfrm>
            <a:off x="917089" y="2925706"/>
            <a:ext cx="319722" cy="301320"/>
            <a:chOff x="917089" y="2925706"/>
            <a:chExt cx="319722" cy="301320"/>
          </a:xfrm>
        </p:grpSpPr>
        <p:sp>
          <p:nvSpPr>
            <p:cNvPr id="20676" name="Google Shape;20676;p93"/>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93"/>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93"/>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93"/>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93"/>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93"/>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93"/>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93"/>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93"/>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93"/>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93"/>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93"/>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93"/>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93"/>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93"/>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93"/>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93"/>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93"/>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93"/>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93"/>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93"/>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93"/>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93"/>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93"/>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93"/>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93"/>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93"/>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3" name="Google Shape;20703;p93"/>
          <p:cNvGrpSpPr/>
          <p:nvPr/>
        </p:nvGrpSpPr>
        <p:grpSpPr>
          <a:xfrm>
            <a:off x="4599121" y="3415570"/>
            <a:ext cx="365973" cy="243695"/>
            <a:chOff x="4599121" y="3415570"/>
            <a:chExt cx="365973" cy="243695"/>
          </a:xfrm>
        </p:grpSpPr>
        <p:sp>
          <p:nvSpPr>
            <p:cNvPr id="20704" name="Google Shape;20704;p93"/>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93"/>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93"/>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93"/>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93"/>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93"/>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93"/>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93"/>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93"/>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93"/>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93"/>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93"/>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93"/>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93"/>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8" name="Google Shape;20718;p93"/>
          <p:cNvGrpSpPr/>
          <p:nvPr/>
        </p:nvGrpSpPr>
        <p:grpSpPr>
          <a:xfrm>
            <a:off x="3236451" y="1990798"/>
            <a:ext cx="356160" cy="356186"/>
            <a:chOff x="3236451" y="1990798"/>
            <a:chExt cx="356160" cy="356186"/>
          </a:xfrm>
        </p:grpSpPr>
        <p:sp>
          <p:nvSpPr>
            <p:cNvPr id="20719" name="Google Shape;20719;p93"/>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93"/>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93"/>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93"/>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93"/>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93"/>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93"/>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93"/>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93"/>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93"/>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93"/>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93"/>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93"/>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93"/>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93"/>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93"/>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93"/>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93"/>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93"/>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93"/>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93"/>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93"/>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93"/>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93"/>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93"/>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93"/>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93"/>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93"/>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93"/>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93"/>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93"/>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93"/>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93"/>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2" name="Google Shape;20752;p93"/>
          <p:cNvGrpSpPr/>
          <p:nvPr/>
        </p:nvGrpSpPr>
        <p:grpSpPr>
          <a:xfrm>
            <a:off x="4198844" y="2918392"/>
            <a:ext cx="319982" cy="315974"/>
            <a:chOff x="4198844" y="2918392"/>
            <a:chExt cx="319982" cy="315974"/>
          </a:xfrm>
        </p:grpSpPr>
        <p:sp>
          <p:nvSpPr>
            <p:cNvPr id="20753" name="Google Shape;20753;p93"/>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93"/>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93"/>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93"/>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93"/>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93"/>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93"/>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0" name="Google Shape;20760;p93"/>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1" name="Google Shape;20761;p93"/>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93"/>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93"/>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93"/>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93"/>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93"/>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93"/>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93"/>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93"/>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93"/>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93"/>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93"/>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3" name="Google Shape;20773;p93"/>
          <p:cNvGrpSpPr/>
          <p:nvPr/>
        </p:nvGrpSpPr>
        <p:grpSpPr>
          <a:xfrm>
            <a:off x="4657084" y="2911911"/>
            <a:ext cx="332007" cy="319592"/>
            <a:chOff x="4657084" y="2911911"/>
            <a:chExt cx="332007" cy="319592"/>
          </a:xfrm>
        </p:grpSpPr>
        <p:sp>
          <p:nvSpPr>
            <p:cNvPr id="20774" name="Google Shape;20774;p93"/>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93"/>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93"/>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93"/>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93"/>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93"/>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93"/>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93"/>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93"/>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93"/>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93"/>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93"/>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6" name="Google Shape;20786;p93"/>
          <p:cNvGrpSpPr/>
          <p:nvPr/>
        </p:nvGrpSpPr>
        <p:grpSpPr>
          <a:xfrm>
            <a:off x="7003021" y="2476992"/>
            <a:ext cx="383749" cy="266600"/>
            <a:chOff x="7003021" y="2476992"/>
            <a:chExt cx="383749" cy="266600"/>
          </a:xfrm>
        </p:grpSpPr>
        <p:sp>
          <p:nvSpPr>
            <p:cNvPr id="20787" name="Google Shape;20787;p93"/>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93"/>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93"/>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93"/>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93"/>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93"/>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93"/>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93"/>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93"/>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93"/>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93"/>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93"/>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9" name="Google Shape;20799;p93"/>
          <p:cNvGrpSpPr/>
          <p:nvPr/>
        </p:nvGrpSpPr>
        <p:grpSpPr>
          <a:xfrm>
            <a:off x="5597041" y="2013989"/>
            <a:ext cx="366884" cy="286563"/>
            <a:chOff x="5597041" y="2013989"/>
            <a:chExt cx="366884" cy="286563"/>
          </a:xfrm>
        </p:grpSpPr>
        <p:sp>
          <p:nvSpPr>
            <p:cNvPr id="20800" name="Google Shape;20800;p93"/>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93"/>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93"/>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93"/>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93"/>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93"/>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93"/>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93"/>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93"/>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93"/>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93"/>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93"/>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93"/>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93"/>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93"/>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93"/>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93"/>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93"/>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93"/>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93"/>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93"/>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93"/>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2" name="Google Shape;20822;p93"/>
          <p:cNvGrpSpPr/>
          <p:nvPr/>
        </p:nvGrpSpPr>
        <p:grpSpPr>
          <a:xfrm>
            <a:off x="5147755" y="2911807"/>
            <a:ext cx="297286" cy="319696"/>
            <a:chOff x="5147755" y="2911807"/>
            <a:chExt cx="297286" cy="319696"/>
          </a:xfrm>
        </p:grpSpPr>
        <p:sp>
          <p:nvSpPr>
            <p:cNvPr id="20823" name="Google Shape;20823;p93"/>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93"/>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93"/>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93"/>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93"/>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93"/>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93"/>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93"/>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93"/>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93"/>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93"/>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93"/>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93"/>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93"/>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93"/>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93"/>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9" name="Google Shape;20839;p93"/>
          <p:cNvGrpSpPr/>
          <p:nvPr/>
        </p:nvGrpSpPr>
        <p:grpSpPr>
          <a:xfrm>
            <a:off x="6138804" y="1997409"/>
            <a:ext cx="224669" cy="319748"/>
            <a:chOff x="6138804" y="1997409"/>
            <a:chExt cx="224669" cy="319748"/>
          </a:xfrm>
        </p:grpSpPr>
        <p:sp>
          <p:nvSpPr>
            <p:cNvPr id="20840" name="Google Shape;20840;p93"/>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93"/>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93"/>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93"/>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93"/>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93"/>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93"/>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93"/>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93"/>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93"/>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93"/>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93"/>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93"/>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93"/>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93"/>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93"/>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93"/>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93"/>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93"/>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93"/>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93"/>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1" name="Google Shape;20861;p93"/>
          <p:cNvGrpSpPr/>
          <p:nvPr/>
        </p:nvGrpSpPr>
        <p:grpSpPr>
          <a:xfrm>
            <a:off x="6612088" y="1997409"/>
            <a:ext cx="224565" cy="319748"/>
            <a:chOff x="6612088" y="1997409"/>
            <a:chExt cx="224565" cy="319748"/>
          </a:xfrm>
        </p:grpSpPr>
        <p:sp>
          <p:nvSpPr>
            <p:cNvPr id="20862" name="Google Shape;20862;p93"/>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93"/>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93"/>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93"/>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93"/>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93"/>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93"/>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93"/>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93"/>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93"/>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93"/>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93"/>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93"/>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93"/>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93"/>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93"/>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93"/>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93"/>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93"/>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93"/>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93"/>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93"/>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4" name="Google Shape;20884;p93"/>
          <p:cNvGrpSpPr/>
          <p:nvPr/>
        </p:nvGrpSpPr>
        <p:grpSpPr>
          <a:xfrm>
            <a:off x="6060617" y="2898247"/>
            <a:ext cx="346738" cy="346816"/>
            <a:chOff x="6060617" y="2898247"/>
            <a:chExt cx="346738" cy="346816"/>
          </a:xfrm>
        </p:grpSpPr>
        <p:sp>
          <p:nvSpPr>
            <p:cNvPr id="20885" name="Google Shape;20885;p93"/>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93"/>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93"/>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93"/>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93"/>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93"/>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93"/>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93"/>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93"/>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4" name="Google Shape;20894;p93"/>
          <p:cNvGrpSpPr/>
          <p:nvPr/>
        </p:nvGrpSpPr>
        <p:grpSpPr>
          <a:xfrm>
            <a:off x="1342820" y="1992178"/>
            <a:ext cx="358737" cy="353245"/>
            <a:chOff x="1342820" y="1992178"/>
            <a:chExt cx="358737" cy="353245"/>
          </a:xfrm>
        </p:grpSpPr>
        <p:sp>
          <p:nvSpPr>
            <p:cNvPr id="20895" name="Google Shape;20895;p93"/>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93"/>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93"/>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93"/>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93"/>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93"/>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93"/>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93"/>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93"/>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93"/>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93"/>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93"/>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93"/>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93"/>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93"/>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93"/>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93"/>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93"/>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93"/>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93"/>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93"/>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93"/>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93"/>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93"/>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93"/>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93"/>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93"/>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93"/>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93"/>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93"/>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93"/>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93"/>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93"/>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93"/>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93"/>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93"/>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93"/>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93"/>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93"/>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93"/>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93"/>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93"/>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93"/>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93"/>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93"/>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93"/>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1" name="Google Shape;20941;p93"/>
          <p:cNvGrpSpPr/>
          <p:nvPr/>
        </p:nvGrpSpPr>
        <p:grpSpPr>
          <a:xfrm>
            <a:off x="7959662" y="2436857"/>
            <a:ext cx="352829" cy="347467"/>
            <a:chOff x="7959662" y="2436857"/>
            <a:chExt cx="352829" cy="347467"/>
          </a:xfrm>
        </p:grpSpPr>
        <p:sp>
          <p:nvSpPr>
            <p:cNvPr id="20942" name="Google Shape;20942;p93"/>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93"/>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93"/>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93"/>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93"/>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93"/>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93"/>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93"/>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93"/>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93"/>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93"/>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93"/>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93"/>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93"/>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93"/>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93"/>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8" name="Google Shape;20958;p93"/>
          <p:cNvGrpSpPr/>
          <p:nvPr/>
        </p:nvGrpSpPr>
        <p:grpSpPr>
          <a:xfrm>
            <a:off x="7009528" y="2897961"/>
            <a:ext cx="325578" cy="347207"/>
            <a:chOff x="7009528" y="2897961"/>
            <a:chExt cx="325578" cy="347207"/>
          </a:xfrm>
        </p:grpSpPr>
        <p:sp>
          <p:nvSpPr>
            <p:cNvPr id="20959" name="Google Shape;20959;p93"/>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93"/>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1" name="Google Shape;20961;p93"/>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93"/>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93"/>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93"/>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93"/>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93"/>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93"/>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93"/>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93"/>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93"/>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93"/>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93"/>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93"/>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93"/>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5" name="Google Shape;20975;p93"/>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93"/>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93"/>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93"/>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93"/>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0" name="Google Shape;20980;p93"/>
          <p:cNvGrpSpPr/>
          <p:nvPr/>
        </p:nvGrpSpPr>
        <p:grpSpPr>
          <a:xfrm>
            <a:off x="6980143" y="1563869"/>
            <a:ext cx="456522" cy="279535"/>
            <a:chOff x="6980143" y="1563869"/>
            <a:chExt cx="456522" cy="279535"/>
          </a:xfrm>
        </p:grpSpPr>
        <p:sp>
          <p:nvSpPr>
            <p:cNvPr id="20981" name="Google Shape;20981;p93"/>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93"/>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93"/>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93"/>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93"/>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93"/>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93"/>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93"/>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93"/>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0" name="Google Shape;20990;p93"/>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93"/>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93"/>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93"/>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93"/>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93"/>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6" name="Google Shape;20996;p93"/>
          <p:cNvGrpSpPr/>
          <p:nvPr/>
        </p:nvGrpSpPr>
        <p:grpSpPr>
          <a:xfrm>
            <a:off x="2827559" y="2428451"/>
            <a:ext cx="264778" cy="363864"/>
            <a:chOff x="2827559" y="2428451"/>
            <a:chExt cx="264778" cy="363864"/>
          </a:xfrm>
        </p:grpSpPr>
        <p:sp>
          <p:nvSpPr>
            <p:cNvPr id="20997" name="Google Shape;20997;p93"/>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93"/>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93"/>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0" name="Google Shape;21000;p93"/>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1" name="Google Shape;21001;p93"/>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93"/>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93"/>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93"/>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93"/>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93"/>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93"/>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93"/>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93"/>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93"/>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93"/>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93"/>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93"/>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4" name="Google Shape;21014;p93"/>
          <p:cNvGrpSpPr/>
          <p:nvPr/>
        </p:nvGrpSpPr>
        <p:grpSpPr>
          <a:xfrm>
            <a:off x="7488303" y="2436571"/>
            <a:ext cx="352490" cy="347493"/>
            <a:chOff x="7488303" y="2436571"/>
            <a:chExt cx="352490" cy="347493"/>
          </a:xfrm>
        </p:grpSpPr>
        <p:sp>
          <p:nvSpPr>
            <p:cNvPr id="21015" name="Google Shape;21015;p93"/>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93"/>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93"/>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8" name="Google Shape;21018;p93"/>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9" name="Google Shape;21019;p93"/>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93"/>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93"/>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93"/>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93"/>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93"/>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93"/>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93"/>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93"/>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93"/>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9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9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93"/>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93"/>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93"/>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93"/>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93"/>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93"/>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93"/>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8" name="Google Shape;21038;p93"/>
          <p:cNvGrpSpPr/>
          <p:nvPr/>
        </p:nvGrpSpPr>
        <p:grpSpPr>
          <a:xfrm>
            <a:off x="4146190" y="3339908"/>
            <a:ext cx="341975" cy="394915"/>
            <a:chOff x="4146190" y="3339908"/>
            <a:chExt cx="341975" cy="394915"/>
          </a:xfrm>
        </p:grpSpPr>
        <p:sp>
          <p:nvSpPr>
            <p:cNvPr id="21039" name="Google Shape;21039;p93"/>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93"/>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93"/>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93"/>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93"/>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93"/>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93"/>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93"/>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93"/>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93"/>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93"/>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93"/>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93"/>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93"/>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93"/>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93"/>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93"/>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93"/>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7" name="Google Shape;21057;p93"/>
          <p:cNvGrpSpPr/>
          <p:nvPr/>
        </p:nvGrpSpPr>
        <p:grpSpPr>
          <a:xfrm>
            <a:off x="6529398" y="2898143"/>
            <a:ext cx="346999" cy="347025"/>
            <a:chOff x="6529398" y="2898143"/>
            <a:chExt cx="346999" cy="347025"/>
          </a:xfrm>
        </p:grpSpPr>
        <p:sp>
          <p:nvSpPr>
            <p:cNvPr id="21058" name="Google Shape;21058;p93"/>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93"/>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93"/>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93"/>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93"/>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93"/>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93"/>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93"/>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93"/>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93"/>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93"/>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93"/>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93"/>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93"/>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93"/>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93"/>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93"/>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93"/>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93"/>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93"/>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93"/>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93"/>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93"/>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93"/>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93"/>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93"/>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4" name="Google Shape;21084;p93"/>
          <p:cNvGrpSpPr/>
          <p:nvPr/>
        </p:nvGrpSpPr>
        <p:grpSpPr>
          <a:xfrm>
            <a:off x="6011529" y="3354899"/>
            <a:ext cx="403582" cy="382344"/>
            <a:chOff x="6011529" y="3354899"/>
            <a:chExt cx="403582" cy="382344"/>
          </a:xfrm>
        </p:grpSpPr>
        <p:sp>
          <p:nvSpPr>
            <p:cNvPr id="21085" name="Google Shape;21085;p93"/>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93"/>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93"/>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93"/>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9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93"/>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9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2" name="Google Shape;21092;p93"/>
          <p:cNvGrpSpPr/>
          <p:nvPr/>
        </p:nvGrpSpPr>
        <p:grpSpPr>
          <a:xfrm>
            <a:off x="5588348" y="2418482"/>
            <a:ext cx="386847" cy="383723"/>
            <a:chOff x="5588348" y="2418482"/>
            <a:chExt cx="386847" cy="383723"/>
          </a:xfrm>
        </p:grpSpPr>
        <p:sp>
          <p:nvSpPr>
            <p:cNvPr id="21093" name="Google Shape;21093;p93"/>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93"/>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93"/>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93"/>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93"/>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93"/>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93"/>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0" name="Google Shape;21100;p93"/>
          <p:cNvGrpSpPr/>
          <p:nvPr/>
        </p:nvGrpSpPr>
        <p:grpSpPr>
          <a:xfrm>
            <a:off x="6065458" y="2434229"/>
            <a:ext cx="378154" cy="352230"/>
            <a:chOff x="6065458" y="2434229"/>
            <a:chExt cx="378154" cy="352230"/>
          </a:xfrm>
        </p:grpSpPr>
        <p:sp>
          <p:nvSpPr>
            <p:cNvPr id="21101" name="Google Shape;21101;p93"/>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93"/>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93"/>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93"/>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93"/>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93"/>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93"/>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93"/>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93"/>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93"/>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93"/>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93"/>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3" name="Google Shape;21113;p93"/>
          <p:cNvGrpSpPr/>
          <p:nvPr/>
        </p:nvGrpSpPr>
        <p:grpSpPr>
          <a:xfrm>
            <a:off x="2634708" y="3844133"/>
            <a:ext cx="375421" cy="353610"/>
            <a:chOff x="2870687" y="3796508"/>
            <a:chExt cx="375421" cy="353610"/>
          </a:xfrm>
        </p:grpSpPr>
        <p:sp>
          <p:nvSpPr>
            <p:cNvPr id="21114" name="Google Shape;21114;p9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93"/>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9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9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8" name="Google Shape;21118;p93"/>
          <p:cNvGrpSpPr/>
          <p:nvPr/>
        </p:nvGrpSpPr>
        <p:grpSpPr>
          <a:xfrm>
            <a:off x="8020722" y="1543724"/>
            <a:ext cx="264309" cy="319826"/>
            <a:chOff x="8020722" y="1543724"/>
            <a:chExt cx="264309" cy="319826"/>
          </a:xfrm>
        </p:grpSpPr>
        <p:sp>
          <p:nvSpPr>
            <p:cNvPr id="21119" name="Google Shape;21119;p93"/>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93"/>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93"/>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93"/>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93"/>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93"/>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93"/>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93"/>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93"/>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93"/>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93"/>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93"/>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93"/>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93"/>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93"/>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4" name="Google Shape;21134;p93"/>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5" name="Google Shape;21135;p93"/>
          <p:cNvGrpSpPr/>
          <p:nvPr/>
        </p:nvGrpSpPr>
        <p:grpSpPr>
          <a:xfrm>
            <a:off x="2319216" y="2452526"/>
            <a:ext cx="343875" cy="315609"/>
            <a:chOff x="2319216" y="2452526"/>
            <a:chExt cx="343875" cy="315609"/>
          </a:xfrm>
        </p:grpSpPr>
        <p:sp>
          <p:nvSpPr>
            <p:cNvPr id="21136" name="Google Shape;21136;p93"/>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93"/>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93"/>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93"/>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93"/>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93"/>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93"/>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93"/>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93"/>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93"/>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93"/>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93"/>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93"/>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93"/>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0" name="Google Shape;21150;p93"/>
          <p:cNvGrpSpPr/>
          <p:nvPr/>
        </p:nvGrpSpPr>
        <p:grpSpPr>
          <a:xfrm>
            <a:off x="7990504" y="1997539"/>
            <a:ext cx="301320" cy="319592"/>
            <a:chOff x="7990504" y="1997539"/>
            <a:chExt cx="301320" cy="319592"/>
          </a:xfrm>
        </p:grpSpPr>
        <p:sp>
          <p:nvSpPr>
            <p:cNvPr id="21151" name="Google Shape;21151;p93"/>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93"/>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93"/>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93"/>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93"/>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93"/>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93"/>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93"/>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93"/>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93"/>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93"/>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93"/>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93"/>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93"/>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93"/>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93"/>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93"/>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93"/>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93"/>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0" name="Google Shape;21170;p93"/>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1" name="Google Shape;21171;p93"/>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93"/>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93"/>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93"/>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93"/>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93"/>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7" name="Google Shape;21177;p93"/>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8" name="Google Shape;21178;p93"/>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93"/>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93"/>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93"/>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93"/>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93"/>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93"/>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93"/>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93"/>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7" name="Google Shape;21187;p93"/>
          <p:cNvGrpSpPr/>
          <p:nvPr/>
        </p:nvGrpSpPr>
        <p:grpSpPr>
          <a:xfrm>
            <a:off x="3066140" y="3844159"/>
            <a:ext cx="372844" cy="353610"/>
            <a:chOff x="3302118" y="3796534"/>
            <a:chExt cx="372844" cy="353610"/>
          </a:xfrm>
        </p:grpSpPr>
        <p:sp>
          <p:nvSpPr>
            <p:cNvPr id="21188" name="Google Shape;21188;p93"/>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93"/>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9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9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93"/>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9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93"/>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9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6" name="Google Shape;21196;p93"/>
          <p:cNvGrpSpPr/>
          <p:nvPr/>
        </p:nvGrpSpPr>
        <p:grpSpPr>
          <a:xfrm>
            <a:off x="6962652" y="3354899"/>
            <a:ext cx="404051" cy="382344"/>
            <a:chOff x="6962652" y="3354899"/>
            <a:chExt cx="404051" cy="382344"/>
          </a:xfrm>
        </p:grpSpPr>
        <p:sp>
          <p:nvSpPr>
            <p:cNvPr id="21197" name="Google Shape;21197;p93"/>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93"/>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93"/>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93"/>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93"/>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93"/>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93"/>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93"/>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93"/>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93"/>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93"/>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8" name="Google Shape;21208;p93"/>
          <p:cNvGrpSpPr/>
          <p:nvPr/>
        </p:nvGrpSpPr>
        <p:grpSpPr>
          <a:xfrm>
            <a:off x="3508451" y="3844159"/>
            <a:ext cx="372740" cy="353610"/>
            <a:chOff x="3744430" y="3796534"/>
            <a:chExt cx="372740" cy="353610"/>
          </a:xfrm>
        </p:grpSpPr>
        <p:sp>
          <p:nvSpPr>
            <p:cNvPr id="21209" name="Google Shape;21209;p9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93"/>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9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9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9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9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9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9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9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8" name="Google Shape;21218;p93"/>
          <p:cNvGrpSpPr/>
          <p:nvPr/>
        </p:nvGrpSpPr>
        <p:grpSpPr>
          <a:xfrm>
            <a:off x="4835125" y="3844159"/>
            <a:ext cx="372844" cy="353610"/>
            <a:chOff x="5071104" y="3796534"/>
            <a:chExt cx="372844" cy="353610"/>
          </a:xfrm>
        </p:grpSpPr>
        <p:sp>
          <p:nvSpPr>
            <p:cNvPr id="21219" name="Google Shape;21219;p93"/>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93"/>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93"/>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93"/>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93"/>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93"/>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93"/>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6" name="Google Shape;21226;p93"/>
          <p:cNvGrpSpPr/>
          <p:nvPr/>
        </p:nvGrpSpPr>
        <p:grpSpPr>
          <a:xfrm>
            <a:off x="7438201" y="3354899"/>
            <a:ext cx="403504" cy="382318"/>
            <a:chOff x="7438201" y="3354899"/>
            <a:chExt cx="403504" cy="382318"/>
          </a:xfrm>
        </p:grpSpPr>
        <p:sp>
          <p:nvSpPr>
            <p:cNvPr id="21227" name="Google Shape;21227;p93"/>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93"/>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93"/>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93"/>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93"/>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93"/>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93"/>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93"/>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9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93"/>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93"/>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9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93"/>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93"/>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93"/>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2" name="Google Shape;21242;p93"/>
          <p:cNvGrpSpPr/>
          <p:nvPr/>
        </p:nvGrpSpPr>
        <p:grpSpPr>
          <a:xfrm>
            <a:off x="5160300" y="2435035"/>
            <a:ext cx="288515" cy="350512"/>
            <a:chOff x="5160300" y="2435035"/>
            <a:chExt cx="288515" cy="350512"/>
          </a:xfrm>
        </p:grpSpPr>
        <p:sp>
          <p:nvSpPr>
            <p:cNvPr id="21243" name="Google Shape;21243;p93"/>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93"/>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93"/>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93"/>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93"/>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93"/>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93"/>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93"/>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93"/>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93"/>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93"/>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4" name="Google Shape;21254;p93"/>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5" name="Google Shape;21255;p93"/>
          <p:cNvGrpSpPr/>
          <p:nvPr/>
        </p:nvGrpSpPr>
        <p:grpSpPr>
          <a:xfrm>
            <a:off x="5719670" y="3844159"/>
            <a:ext cx="372766" cy="353610"/>
            <a:chOff x="5955648" y="3796534"/>
            <a:chExt cx="372766" cy="353610"/>
          </a:xfrm>
        </p:grpSpPr>
        <p:sp>
          <p:nvSpPr>
            <p:cNvPr id="21256" name="Google Shape;21256;p93"/>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93"/>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93"/>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93"/>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93"/>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93"/>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93"/>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3" name="Google Shape;21263;p93"/>
          <p:cNvGrpSpPr/>
          <p:nvPr/>
        </p:nvGrpSpPr>
        <p:grpSpPr>
          <a:xfrm>
            <a:off x="4655731" y="2446592"/>
            <a:ext cx="372818" cy="327504"/>
            <a:chOff x="4655731" y="2446592"/>
            <a:chExt cx="372818" cy="327504"/>
          </a:xfrm>
        </p:grpSpPr>
        <p:sp>
          <p:nvSpPr>
            <p:cNvPr id="21264" name="Google Shape;21264;p93"/>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93"/>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93"/>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93"/>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93"/>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93"/>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93"/>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93"/>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93"/>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93"/>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93"/>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93"/>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93"/>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93"/>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8" name="Google Shape;21278;p93"/>
          <p:cNvGrpSpPr/>
          <p:nvPr/>
        </p:nvGrpSpPr>
        <p:grpSpPr>
          <a:xfrm>
            <a:off x="7459075" y="2926643"/>
            <a:ext cx="365062" cy="290024"/>
            <a:chOff x="7459075" y="2926643"/>
            <a:chExt cx="365062" cy="290024"/>
          </a:xfrm>
        </p:grpSpPr>
        <p:sp>
          <p:nvSpPr>
            <p:cNvPr id="21279" name="Google Shape;21279;p93"/>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0" name="Google Shape;21280;p93"/>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93"/>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93"/>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93"/>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93"/>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93"/>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93"/>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93"/>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93"/>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93"/>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93"/>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93"/>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93"/>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93"/>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93"/>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93"/>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93"/>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93"/>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93"/>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93"/>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93"/>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93"/>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2" name="Google Shape;21302;p93"/>
          <p:cNvGrpSpPr/>
          <p:nvPr/>
        </p:nvGrpSpPr>
        <p:grpSpPr>
          <a:xfrm>
            <a:off x="5060406" y="3354899"/>
            <a:ext cx="403582" cy="382344"/>
            <a:chOff x="5060406" y="3354899"/>
            <a:chExt cx="403582" cy="382344"/>
          </a:xfrm>
        </p:grpSpPr>
        <p:sp>
          <p:nvSpPr>
            <p:cNvPr id="21303" name="Google Shape;21303;p93"/>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93"/>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93"/>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93"/>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93"/>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8" name="Google Shape;21308;p93"/>
          <p:cNvGrpSpPr/>
          <p:nvPr/>
        </p:nvGrpSpPr>
        <p:grpSpPr>
          <a:xfrm>
            <a:off x="5535955" y="3354899"/>
            <a:ext cx="403608" cy="382344"/>
            <a:chOff x="5535955" y="3354899"/>
            <a:chExt cx="403608" cy="382344"/>
          </a:xfrm>
        </p:grpSpPr>
        <p:sp>
          <p:nvSpPr>
            <p:cNvPr id="21309" name="Google Shape;21309;p93"/>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93"/>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93"/>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93"/>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93"/>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4" name="Google Shape;21314;p93"/>
          <p:cNvGrpSpPr/>
          <p:nvPr/>
        </p:nvGrpSpPr>
        <p:grpSpPr>
          <a:xfrm>
            <a:off x="7913775" y="3354795"/>
            <a:ext cx="423285" cy="382422"/>
            <a:chOff x="7913775" y="3354795"/>
            <a:chExt cx="423285" cy="382422"/>
          </a:xfrm>
        </p:grpSpPr>
        <p:sp>
          <p:nvSpPr>
            <p:cNvPr id="21315" name="Google Shape;21315;p93"/>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93"/>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93"/>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93"/>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93"/>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93"/>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1" name="Google Shape;21321;p93"/>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93"/>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93"/>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93"/>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93"/>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93"/>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93"/>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8" name="Google Shape;21328;p93"/>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9" name="Google Shape;21329;p93"/>
          <p:cNvGrpSpPr/>
          <p:nvPr/>
        </p:nvGrpSpPr>
        <p:grpSpPr>
          <a:xfrm>
            <a:off x="7499365" y="1534536"/>
            <a:ext cx="354807" cy="338357"/>
            <a:chOff x="7499365" y="1534536"/>
            <a:chExt cx="354807" cy="338357"/>
          </a:xfrm>
        </p:grpSpPr>
        <p:sp>
          <p:nvSpPr>
            <p:cNvPr id="21330" name="Google Shape;21330;p93"/>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93"/>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93"/>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3" name="Google Shape;21333;p93"/>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93"/>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93"/>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93"/>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93"/>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8" name="Google Shape;21338;p93"/>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93"/>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93"/>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93"/>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93"/>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93"/>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93"/>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93"/>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93"/>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93"/>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93"/>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9" name="Google Shape;21349;p93"/>
          <p:cNvGrpSpPr/>
          <p:nvPr/>
        </p:nvGrpSpPr>
        <p:grpSpPr>
          <a:xfrm>
            <a:off x="3950685" y="3844159"/>
            <a:ext cx="372844" cy="353610"/>
            <a:chOff x="4186663" y="3796534"/>
            <a:chExt cx="372844" cy="353610"/>
          </a:xfrm>
        </p:grpSpPr>
        <p:sp>
          <p:nvSpPr>
            <p:cNvPr id="21350" name="Google Shape;21350;p93"/>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93"/>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93"/>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93"/>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93"/>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5" name="Google Shape;21355;p93"/>
          <p:cNvGrpSpPr/>
          <p:nvPr/>
        </p:nvGrpSpPr>
        <p:grpSpPr>
          <a:xfrm>
            <a:off x="4392918" y="3844159"/>
            <a:ext cx="372740" cy="353610"/>
            <a:chOff x="4628896" y="3796534"/>
            <a:chExt cx="372740" cy="353610"/>
          </a:xfrm>
        </p:grpSpPr>
        <p:sp>
          <p:nvSpPr>
            <p:cNvPr id="21356" name="Google Shape;21356;p93"/>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93"/>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93"/>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93"/>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93"/>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93"/>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93"/>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93"/>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4" name="Google Shape;21364;p93"/>
          <p:cNvGrpSpPr/>
          <p:nvPr/>
        </p:nvGrpSpPr>
        <p:grpSpPr>
          <a:xfrm>
            <a:off x="5277462" y="3844159"/>
            <a:ext cx="372818" cy="353610"/>
            <a:chOff x="5513441" y="3796534"/>
            <a:chExt cx="372818" cy="353610"/>
          </a:xfrm>
        </p:grpSpPr>
        <p:sp>
          <p:nvSpPr>
            <p:cNvPr id="21365" name="Google Shape;21365;p93"/>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93"/>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93"/>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93"/>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93"/>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93"/>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93"/>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2" name="Google Shape;21372;p93"/>
          <p:cNvGrpSpPr/>
          <p:nvPr/>
        </p:nvGrpSpPr>
        <p:grpSpPr>
          <a:xfrm>
            <a:off x="6487078" y="3354899"/>
            <a:ext cx="403608" cy="382344"/>
            <a:chOff x="6487078" y="3354899"/>
            <a:chExt cx="403608" cy="382344"/>
          </a:xfrm>
        </p:grpSpPr>
        <p:sp>
          <p:nvSpPr>
            <p:cNvPr id="21373" name="Google Shape;21373;p93"/>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93"/>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5" name="Google Shape;21375;p93"/>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93"/>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93"/>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93"/>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93"/>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93"/>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1" name="Google Shape;21381;p93"/>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93"/>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3" name="Google Shape;21383;p93"/>
          <p:cNvGrpSpPr/>
          <p:nvPr/>
        </p:nvGrpSpPr>
        <p:grpSpPr>
          <a:xfrm>
            <a:off x="3190851" y="3342484"/>
            <a:ext cx="389684" cy="389684"/>
            <a:chOff x="3190851" y="3342484"/>
            <a:chExt cx="389684" cy="389684"/>
          </a:xfrm>
        </p:grpSpPr>
        <p:sp>
          <p:nvSpPr>
            <p:cNvPr id="21384" name="Google Shape;21384;p93"/>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93"/>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93"/>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93"/>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93"/>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93"/>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93"/>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93"/>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93"/>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93"/>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4" name="Google Shape;21394;p93"/>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93"/>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93"/>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93"/>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93"/>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93"/>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93"/>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93"/>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93"/>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93"/>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93"/>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93"/>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93"/>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93"/>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8" name="Google Shape;21408;p93"/>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93"/>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93"/>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93"/>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2" name="Google Shape;21412;p93"/>
          <p:cNvGrpSpPr/>
          <p:nvPr/>
        </p:nvGrpSpPr>
        <p:grpSpPr>
          <a:xfrm>
            <a:off x="7927127" y="2879845"/>
            <a:ext cx="364515" cy="383619"/>
            <a:chOff x="7927127" y="2879845"/>
            <a:chExt cx="364515" cy="383619"/>
          </a:xfrm>
        </p:grpSpPr>
        <p:sp>
          <p:nvSpPr>
            <p:cNvPr id="21413" name="Google Shape;21413;p93"/>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93"/>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93"/>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93"/>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93"/>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93"/>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93"/>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93"/>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93"/>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93"/>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93"/>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93"/>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93"/>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93"/>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7" name="Google Shape;21427;p93"/>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93"/>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93"/>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93"/>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93"/>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93"/>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93"/>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93"/>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93"/>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6" name="Google Shape;21436;p93"/>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93"/>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8" name="Google Shape;21438;p93"/>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93"/>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93"/>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93"/>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2" name="Google Shape;21442;p93"/>
          <p:cNvGrpSpPr/>
          <p:nvPr/>
        </p:nvGrpSpPr>
        <p:grpSpPr>
          <a:xfrm>
            <a:off x="859281" y="3352531"/>
            <a:ext cx="327426" cy="357826"/>
            <a:chOff x="859281" y="3352531"/>
            <a:chExt cx="327426" cy="357826"/>
          </a:xfrm>
        </p:grpSpPr>
        <p:sp>
          <p:nvSpPr>
            <p:cNvPr id="21443" name="Google Shape;21443;p93"/>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93"/>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93"/>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93"/>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93"/>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93"/>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93"/>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93"/>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93"/>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93"/>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93"/>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93"/>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93"/>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93"/>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93"/>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93"/>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93"/>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93"/>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1" name="Google Shape;21461;p93"/>
          <p:cNvGrpSpPr/>
          <p:nvPr/>
        </p:nvGrpSpPr>
        <p:grpSpPr>
          <a:xfrm>
            <a:off x="1317912" y="3388371"/>
            <a:ext cx="372115" cy="273185"/>
            <a:chOff x="1317912" y="3388371"/>
            <a:chExt cx="372115" cy="273185"/>
          </a:xfrm>
        </p:grpSpPr>
        <p:sp>
          <p:nvSpPr>
            <p:cNvPr id="21462" name="Google Shape;21462;p93"/>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93"/>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93"/>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93"/>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93"/>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93"/>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93"/>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93"/>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93"/>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1" name="Google Shape;21471;p93"/>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93"/>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93"/>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93"/>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93"/>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93"/>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93"/>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93"/>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93"/>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93"/>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93"/>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2" name="Google Shape;21482;p93"/>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3" name="Google Shape;21483;p93"/>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93"/>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93"/>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93"/>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93"/>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93"/>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93"/>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93"/>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93"/>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93"/>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93"/>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93"/>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5" name="Google Shape;21495;p93"/>
          <p:cNvGrpSpPr/>
          <p:nvPr/>
        </p:nvGrpSpPr>
        <p:grpSpPr>
          <a:xfrm>
            <a:off x="2779747" y="1525426"/>
            <a:ext cx="356993" cy="344214"/>
            <a:chOff x="2779747" y="1525426"/>
            <a:chExt cx="356993" cy="344214"/>
          </a:xfrm>
        </p:grpSpPr>
        <p:sp>
          <p:nvSpPr>
            <p:cNvPr id="21496" name="Google Shape;21496;p93"/>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93"/>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93"/>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93"/>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93"/>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93"/>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93"/>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93"/>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4" name="Google Shape;21504;p93"/>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93"/>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93"/>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93"/>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93"/>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93"/>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0" name="Google Shape;21510;p93"/>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93"/>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93"/>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93"/>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93"/>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93"/>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93"/>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93"/>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8" name="Google Shape;21518;p93"/>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93"/>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20" name="Google Shape;21520;p93"/>
          <p:cNvGrpSpPr/>
          <p:nvPr/>
        </p:nvGrpSpPr>
        <p:grpSpPr>
          <a:xfrm>
            <a:off x="3317969" y="1515432"/>
            <a:ext cx="225112" cy="360663"/>
            <a:chOff x="3317969" y="1515432"/>
            <a:chExt cx="225112" cy="360663"/>
          </a:xfrm>
        </p:grpSpPr>
        <p:sp>
          <p:nvSpPr>
            <p:cNvPr id="21521" name="Google Shape;21521;p93"/>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93"/>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93"/>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93"/>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93"/>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93"/>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93"/>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93"/>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93"/>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93"/>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93"/>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93"/>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93"/>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93"/>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93"/>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93"/>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93"/>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93"/>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93"/>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93"/>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93"/>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93"/>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93"/>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93"/>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5" name="Google Shape;21545;p93"/>
          <p:cNvGrpSpPr/>
          <p:nvPr/>
        </p:nvGrpSpPr>
        <p:grpSpPr>
          <a:xfrm>
            <a:off x="3707887" y="1526233"/>
            <a:ext cx="389684" cy="339164"/>
            <a:chOff x="3707887" y="1526233"/>
            <a:chExt cx="389684" cy="339164"/>
          </a:xfrm>
        </p:grpSpPr>
        <p:sp>
          <p:nvSpPr>
            <p:cNvPr id="21546" name="Google Shape;21546;p93"/>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93"/>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93"/>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93"/>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93"/>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93"/>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93"/>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3" name="Google Shape;21553;p93"/>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93"/>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93"/>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93"/>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93"/>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93"/>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9" name="Google Shape;21559;p93"/>
          <p:cNvGrpSpPr/>
          <p:nvPr/>
        </p:nvGrpSpPr>
        <p:grpSpPr>
          <a:xfrm>
            <a:off x="4660676" y="1985853"/>
            <a:ext cx="346921" cy="346921"/>
            <a:chOff x="4660676" y="1985853"/>
            <a:chExt cx="346921" cy="346921"/>
          </a:xfrm>
        </p:grpSpPr>
        <p:sp>
          <p:nvSpPr>
            <p:cNvPr id="21560" name="Google Shape;21560;p93"/>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93"/>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93"/>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93"/>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93"/>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93"/>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93"/>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93"/>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93"/>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93"/>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93"/>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1" name="Google Shape;21571;p93"/>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93"/>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93"/>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93"/>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93"/>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93"/>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7" name="Google Shape;21577;p93"/>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8" name="Google Shape;21578;p93"/>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93"/>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93"/>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93"/>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93"/>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93"/>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93"/>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93"/>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93"/>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93"/>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93"/>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93"/>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93"/>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93"/>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93"/>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93"/>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93"/>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93"/>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93"/>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93"/>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93"/>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93"/>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93"/>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93"/>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93"/>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3" name="Google Shape;21603;p93"/>
          <p:cNvGrpSpPr/>
          <p:nvPr/>
        </p:nvGrpSpPr>
        <p:grpSpPr>
          <a:xfrm>
            <a:off x="3238846" y="2464342"/>
            <a:ext cx="383177" cy="291976"/>
            <a:chOff x="3238846" y="2464342"/>
            <a:chExt cx="383177" cy="291976"/>
          </a:xfrm>
        </p:grpSpPr>
        <p:sp>
          <p:nvSpPr>
            <p:cNvPr id="21604" name="Google Shape;21604;p93"/>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93"/>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93"/>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93"/>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8" name="Google Shape;21608;p93"/>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9" name="Google Shape;21609;p93"/>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93"/>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93"/>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93"/>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93"/>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93"/>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93"/>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93"/>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93"/>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93"/>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93"/>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93"/>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1" name="Google Shape;21621;p93"/>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2" name="Google Shape;21622;p93"/>
          <p:cNvGrpSpPr/>
          <p:nvPr/>
        </p:nvGrpSpPr>
        <p:grpSpPr>
          <a:xfrm>
            <a:off x="6161858" y="3847218"/>
            <a:ext cx="347434" cy="347434"/>
            <a:chOff x="2775123" y="1408261"/>
            <a:chExt cx="3847554" cy="3847554"/>
          </a:xfrm>
        </p:grpSpPr>
        <p:sp>
          <p:nvSpPr>
            <p:cNvPr id="21623" name="Google Shape;21623;p93"/>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93"/>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25" name="Google Shape;21625;p93"/>
            <p:cNvGrpSpPr/>
            <p:nvPr/>
          </p:nvGrpSpPr>
          <p:grpSpPr>
            <a:xfrm>
              <a:off x="3503656" y="1972170"/>
              <a:ext cx="2391038" cy="2719924"/>
              <a:chOff x="1512725" y="258500"/>
              <a:chExt cx="4570900" cy="5199625"/>
            </a:xfrm>
          </p:grpSpPr>
          <p:sp>
            <p:nvSpPr>
              <p:cNvPr id="21626" name="Google Shape;21626;p93"/>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93"/>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9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93"/>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9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31" name="Google Shape;21631;p93"/>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32" name="Google Shape;21632;p93"/>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31"/>
        <p:cNvGrpSpPr/>
        <p:nvPr/>
      </p:nvGrpSpPr>
      <p:grpSpPr>
        <a:xfrm>
          <a:off x="0" y="0"/>
          <a:ext cx="0" cy="0"/>
          <a:chOff x="0" y="0"/>
          <a:chExt cx="0" cy="0"/>
        </a:xfrm>
      </p:grpSpPr>
      <p:sp>
        <p:nvSpPr>
          <p:cNvPr id="3832" name="Google Shape;3832;p64"/>
          <p:cNvSpPr/>
          <p:nvPr/>
        </p:nvSpPr>
        <p:spPr>
          <a:xfrm>
            <a:off x="4571950" y="1847025"/>
            <a:ext cx="38679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txBox="1">
            <a:spLocks noGrp="1"/>
          </p:cNvSpPr>
          <p:nvPr>
            <p:ph type="title"/>
          </p:nvPr>
        </p:nvSpPr>
        <p:spPr>
          <a:xfrm>
            <a:off x="4800750" y="1847775"/>
            <a:ext cx="3410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Site</a:t>
            </a:r>
            <a:endParaRPr dirty="0"/>
          </a:p>
        </p:txBody>
      </p:sp>
      <p:sp>
        <p:nvSpPr>
          <p:cNvPr id="3834" name="Google Shape;3834;p64"/>
          <p:cNvSpPr txBox="1">
            <a:spLocks noGrp="1"/>
          </p:cNvSpPr>
          <p:nvPr>
            <p:ph type="subTitle" idx="1"/>
          </p:nvPr>
        </p:nvSpPr>
        <p:spPr>
          <a:xfrm>
            <a:off x="5019625" y="2611824"/>
            <a:ext cx="2972700" cy="1892985"/>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Wingdings" panose="05000000000000000000" pitchFamily="2" charset="2"/>
              <a:buChar char="ü"/>
            </a:pPr>
            <a:r>
              <a:rPr lang="en" dirty="0" smtClean="0"/>
              <a:t>Eficaz</a:t>
            </a:r>
            <a:endParaRPr lang="en" dirty="0" smtClean="0"/>
          </a:p>
          <a:p>
            <a:pPr marL="285750" lvl="0" indent="-285750" algn="ctr" rtl="0">
              <a:spcBef>
                <a:spcPts val="0"/>
              </a:spcBef>
              <a:spcAft>
                <a:spcPts val="0"/>
              </a:spcAft>
              <a:buFont typeface="Wingdings" panose="05000000000000000000" pitchFamily="2" charset="2"/>
              <a:buChar char="ü"/>
            </a:pPr>
            <a:r>
              <a:rPr lang="en" dirty="0" smtClean="0"/>
              <a:t>Seguro</a:t>
            </a:r>
          </a:p>
          <a:p>
            <a:pPr marL="285750" lvl="0" indent="-285750" algn="ctr" rtl="0">
              <a:spcBef>
                <a:spcPts val="0"/>
              </a:spcBef>
              <a:spcAft>
                <a:spcPts val="0"/>
              </a:spcAft>
              <a:buFont typeface="Wingdings" panose="05000000000000000000" pitchFamily="2" charset="2"/>
              <a:buChar char="ü"/>
            </a:pPr>
            <a:r>
              <a:rPr lang="en" dirty="0" smtClean="0"/>
              <a:t>Atrativo</a:t>
            </a:r>
          </a:p>
          <a:p>
            <a:pPr marL="285750" lvl="0" indent="-285750" algn="ctr" rtl="0">
              <a:spcBef>
                <a:spcPts val="0"/>
              </a:spcBef>
              <a:spcAft>
                <a:spcPts val="0"/>
              </a:spcAft>
              <a:buFont typeface="Wingdings" panose="05000000000000000000" pitchFamily="2" charset="2"/>
              <a:buChar char="ü"/>
            </a:pPr>
            <a:r>
              <a:rPr lang="en" dirty="0" smtClean="0"/>
              <a:t>Prático</a:t>
            </a:r>
          </a:p>
          <a:p>
            <a:pPr marL="0" lvl="0" indent="0" algn="ctr" rtl="0">
              <a:spcBef>
                <a:spcPts val="0"/>
              </a:spcBef>
              <a:spcAft>
                <a:spcPts val="0"/>
              </a:spcAft>
            </a:pPr>
            <a:endParaRPr lang="en" dirty="0"/>
          </a:p>
          <a:p>
            <a:pPr marL="0" lvl="0" indent="0" algn="ctr" rtl="0">
              <a:spcBef>
                <a:spcPts val="0"/>
              </a:spcBef>
              <a:spcAft>
                <a:spcPts val="0"/>
              </a:spcAft>
            </a:pPr>
            <a:endParaRPr lang="en" dirty="0" smtClean="0"/>
          </a:p>
          <a:p>
            <a:pPr marL="285750" lvl="0" indent="-285750" algn="ctr" rtl="0">
              <a:spcBef>
                <a:spcPts val="0"/>
              </a:spcBef>
              <a:spcAft>
                <a:spcPts val="0"/>
              </a:spcAft>
              <a:buFont typeface="Wingdings" panose="05000000000000000000" pitchFamily="2" charset="2"/>
              <a:buChar char="ü"/>
            </a:pPr>
            <a:endParaRPr lang="en" dirty="0" smtClean="0"/>
          </a:p>
          <a:p>
            <a:pPr marL="285750" lvl="0" indent="-285750" algn="ctr" rtl="0">
              <a:spcBef>
                <a:spcPts val="0"/>
              </a:spcBef>
              <a:spcAft>
                <a:spcPts val="0"/>
              </a:spcAft>
              <a:buFont typeface="Wingdings" panose="05000000000000000000" pitchFamily="2" charset="2"/>
              <a:buChar char="ü"/>
            </a:pPr>
            <a:endParaRPr dirty="0"/>
          </a:p>
        </p:txBody>
      </p:sp>
      <p:grpSp>
        <p:nvGrpSpPr>
          <p:cNvPr id="3835" name="Google Shape;3835;p64"/>
          <p:cNvGrpSpPr/>
          <p:nvPr/>
        </p:nvGrpSpPr>
        <p:grpSpPr>
          <a:xfrm>
            <a:off x="278640" y="820292"/>
            <a:ext cx="2313157" cy="1990261"/>
            <a:chOff x="990225" y="1260651"/>
            <a:chExt cx="3410334" cy="2774597"/>
          </a:xfrm>
        </p:grpSpPr>
        <p:sp>
          <p:nvSpPr>
            <p:cNvPr id="3836"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39" name="Google Shape;3839;p64"/>
          <p:cNvPicPr preferRelativeResize="0"/>
          <p:nvPr/>
        </p:nvPicPr>
        <p:blipFill>
          <a:blip r:embed="rId3">
            <a:extLst>
              <a:ext uri="{28A0092B-C50C-407E-A947-70E740481C1C}">
                <a14:useLocalDpi xmlns:a14="http://schemas.microsoft.com/office/drawing/2010/main" val="0"/>
              </a:ext>
            </a:extLst>
          </a:blip>
          <a:stretch>
            <a:fillRect/>
          </a:stretch>
        </p:blipFill>
        <p:spPr>
          <a:xfrm>
            <a:off x="259465" y="814531"/>
            <a:ext cx="2345057" cy="1493398"/>
          </a:xfrm>
          <a:prstGeom prst="rect">
            <a:avLst/>
          </a:prstGeom>
          <a:noFill/>
          <a:ln>
            <a:noFill/>
          </a:ln>
        </p:spPr>
      </p:pic>
      <p:grpSp>
        <p:nvGrpSpPr>
          <p:cNvPr id="3840" name="Google Shape;3840;p64"/>
          <p:cNvGrpSpPr/>
          <p:nvPr/>
        </p:nvGrpSpPr>
        <p:grpSpPr>
          <a:xfrm rot="5400000" flipH="1">
            <a:off x="7971616" y="3648238"/>
            <a:ext cx="478121" cy="1911737"/>
            <a:chOff x="8507961" y="909184"/>
            <a:chExt cx="391069" cy="1563665"/>
          </a:xfrm>
        </p:grpSpPr>
        <p:grpSp>
          <p:nvGrpSpPr>
            <p:cNvPr id="3841" name="Google Shape;3841;p64"/>
            <p:cNvGrpSpPr/>
            <p:nvPr/>
          </p:nvGrpSpPr>
          <p:grpSpPr>
            <a:xfrm flipH="1">
              <a:off x="8784713" y="1897775"/>
              <a:ext cx="114317" cy="575074"/>
              <a:chOff x="9037542" y="4257853"/>
              <a:chExt cx="114169" cy="574328"/>
            </a:xfrm>
          </p:grpSpPr>
          <p:sp>
            <p:nvSpPr>
              <p:cNvPr id="3842" name="Google Shape;3842;p64"/>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6" name="Google Shape;3846;p64"/>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sp>
        <p:nvSpPr>
          <p:cNvPr id="3847" name="Google Shape;3847;p64"/>
          <p:cNvSpPr/>
          <p:nvPr/>
        </p:nvSpPr>
        <p:spPr>
          <a:xfrm>
            <a:off x="8255700" y="190000"/>
            <a:ext cx="910850" cy="1677125"/>
          </a:xfrm>
          <a:custGeom>
            <a:avLst/>
            <a:gdLst/>
            <a:ahLst/>
            <a:cxnLst/>
            <a:rect l="l" t="t" r="r" b="b"/>
            <a:pathLst>
              <a:path w="36434" h="67085" extrusionOk="0">
                <a:moveTo>
                  <a:pt x="0" y="67085"/>
                </a:moveTo>
                <a:lnTo>
                  <a:pt x="3763" y="61208"/>
                </a:lnTo>
                <a:lnTo>
                  <a:pt x="3763" y="103"/>
                </a:lnTo>
                <a:lnTo>
                  <a:pt x="36174" y="0"/>
                </a:lnTo>
                <a:lnTo>
                  <a:pt x="36434" y="261"/>
                </a:lnTo>
              </a:path>
            </a:pathLst>
          </a:custGeom>
          <a:noFill/>
          <a:ln w="19050" cap="flat" cmpd="sng">
            <a:solidFill>
              <a:schemeClr val="accent3"/>
            </a:solidFill>
            <a:prstDash val="solid"/>
            <a:round/>
            <a:headEnd type="none" w="med" len="med"/>
            <a:tailEnd type="none" w="med" len="med"/>
          </a:ln>
        </p:spPr>
      </p:sp>
      <p:grpSp>
        <p:nvGrpSpPr>
          <p:cNvPr id="3848" name="Google Shape;3848;p64"/>
          <p:cNvGrpSpPr/>
          <p:nvPr/>
        </p:nvGrpSpPr>
        <p:grpSpPr>
          <a:xfrm rot="10800000">
            <a:off x="8520038" y="369831"/>
            <a:ext cx="455769" cy="963129"/>
            <a:chOff x="750826" y="3144150"/>
            <a:chExt cx="690874" cy="1459949"/>
          </a:xfrm>
        </p:grpSpPr>
        <p:sp>
          <p:nvSpPr>
            <p:cNvPr id="3849" name="Google Shape;3849;p6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6" name="Google Shape;3856;p64"/>
          <p:cNvSpPr/>
          <p:nvPr/>
        </p:nvSpPr>
        <p:spPr>
          <a:xfrm rot="10800000">
            <a:off x="8696148" y="146961"/>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7" name="Google Shape;3857;p64"/>
          <p:cNvGrpSpPr/>
          <p:nvPr/>
        </p:nvGrpSpPr>
        <p:grpSpPr>
          <a:xfrm>
            <a:off x="2270525" y="-50000"/>
            <a:ext cx="3430567" cy="1152447"/>
            <a:chOff x="2270525" y="-50000"/>
            <a:chExt cx="3430567" cy="1152447"/>
          </a:xfrm>
        </p:grpSpPr>
        <p:grpSp>
          <p:nvGrpSpPr>
            <p:cNvPr id="3858" name="Google Shape;3858;p64"/>
            <p:cNvGrpSpPr/>
            <p:nvPr/>
          </p:nvGrpSpPr>
          <p:grpSpPr>
            <a:xfrm rot="10800000" flipH="1">
              <a:off x="5319565" y="720948"/>
              <a:ext cx="381527" cy="381499"/>
              <a:chOff x="8380157" y="546043"/>
              <a:chExt cx="273300" cy="273300"/>
            </a:xfrm>
          </p:grpSpPr>
          <p:sp>
            <p:nvSpPr>
              <p:cNvPr id="3859" name="Google Shape;3859;p6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1" name="Google Shape;3861;p64"/>
            <p:cNvSpPr/>
            <p:nvPr/>
          </p:nvSpPr>
          <p:spPr>
            <a:xfrm>
              <a:off x="2270525" y="-50000"/>
              <a:ext cx="3139550" cy="868375"/>
            </a:xfrm>
            <a:custGeom>
              <a:avLst/>
              <a:gdLst/>
              <a:ahLst/>
              <a:cxnLst/>
              <a:rect l="l" t="t" r="r" b="b"/>
              <a:pathLst>
                <a:path w="125582" h="34735" extrusionOk="0">
                  <a:moveTo>
                    <a:pt x="125582" y="34735"/>
                  </a:moveTo>
                  <a:lnTo>
                    <a:pt x="107273" y="24164"/>
                  </a:lnTo>
                  <a:lnTo>
                    <a:pt x="0" y="24164"/>
                  </a:lnTo>
                  <a:lnTo>
                    <a:pt x="0" y="0"/>
                  </a:lnTo>
                </a:path>
              </a:pathLst>
            </a:custGeom>
            <a:noFill/>
            <a:ln w="19050" cap="flat" cmpd="sng">
              <a:solidFill>
                <a:schemeClr val="accent3"/>
              </a:solidFill>
              <a:prstDash val="solid"/>
              <a:round/>
              <a:headEnd type="none" w="med" len="med"/>
              <a:tailEnd type="none" w="med" len="med"/>
            </a:ln>
          </p:spPr>
        </p:sp>
      </p:grpSp>
      <p:grpSp>
        <p:nvGrpSpPr>
          <p:cNvPr id="3862" name="Google Shape;3862;p64"/>
          <p:cNvGrpSpPr/>
          <p:nvPr/>
        </p:nvGrpSpPr>
        <p:grpSpPr>
          <a:xfrm rot="-5400000" flipH="1">
            <a:off x="3842123" y="3974146"/>
            <a:ext cx="1775744" cy="30175"/>
            <a:chOff x="1859354" y="894626"/>
            <a:chExt cx="344143" cy="5837"/>
          </a:xfrm>
        </p:grpSpPr>
        <p:sp>
          <p:nvSpPr>
            <p:cNvPr id="3863" name="Google Shape;3863;p64"/>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64"/>
          <p:cNvGrpSpPr/>
          <p:nvPr/>
        </p:nvGrpSpPr>
        <p:grpSpPr>
          <a:xfrm flipH="1">
            <a:off x="582329" y="4447086"/>
            <a:ext cx="2754220" cy="314050"/>
            <a:chOff x="455999" y="1012736"/>
            <a:chExt cx="1928185" cy="219862"/>
          </a:xfrm>
        </p:grpSpPr>
        <p:sp>
          <p:nvSpPr>
            <p:cNvPr id="3883" name="Google Shape;3883;p64"/>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3835;p64"/>
          <p:cNvGrpSpPr/>
          <p:nvPr/>
        </p:nvGrpSpPr>
        <p:grpSpPr>
          <a:xfrm>
            <a:off x="2188191" y="2806263"/>
            <a:ext cx="2296725" cy="2077667"/>
            <a:chOff x="990225" y="1260651"/>
            <a:chExt cx="3410334" cy="2774597"/>
          </a:xfrm>
        </p:grpSpPr>
        <p:sp>
          <p:nvSpPr>
            <p:cNvPr id="71"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m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88191" y="2806263"/>
            <a:ext cx="2320843" cy="1546609"/>
          </a:xfrm>
          <a:prstGeom prst="rect">
            <a:avLst/>
          </a:prstGeom>
        </p:spPr>
      </p:pic>
      <p:sp>
        <p:nvSpPr>
          <p:cNvPr id="3" name="CaixaDeTexto 2"/>
          <p:cNvSpPr txBox="1"/>
          <p:nvPr/>
        </p:nvSpPr>
        <p:spPr>
          <a:xfrm>
            <a:off x="2868860" y="1350653"/>
            <a:ext cx="1395264" cy="307777"/>
          </a:xfrm>
          <a:prstGeom prst="rect">
            <a:avLst/>
          </a:prstGeom>
          <a:noFill/>
        </p:spPr>
        <p:txBody>
          <a:bodyPr wrap="square" rtlCol="0">
            <a:spAutoFit/>
          </a:bodyPr>
          <a:lstStyle/>
          <a:p>
            <a:r>
              <a:rPr lang="pt-PT" dirty="0" smtClean="0"/>
              <a:t>Administrador </a:t>
            </a:r>
            <a:endParaRPr lang="pt-PT" dirty="0"/>
          </a:p>
        </p:txBody>
      </p:sp>
      <p:sp>
        <p:nvSpPr>
          <p:cNvPr id="4" name="CaixaDeTexto 3"/>
          <p:cNvSpPr txBox="1"/>
          <p:nvPr/>
        </p:nvSpPr>
        <p:spPr>
          <a:xfrm>
            <a:off x="734901" y="3472818"/>
            <a:ext cx="1219874" cy="307777"/>
          </a:xfrm>
          <a:prstGeom prst="rect">
            <a:avLst/>
          </a:prstGeom>
          <a:noFill/>
        </p:spPr>
        <p:txBody>
          <a:bodyPr wrap="square" rtlCol="0">
            <a:spAutoFit/>
          </a:bodyPr>
          <a:lstStyle/>
          <a:p>
            <a:r>
              <a:rPr lang="pt-PT" dirty="0" smtClean="0"/>
              <a:t>Público</a:t>
            </a:r>
            <a:endParaRPr lang="pt-PT" dirty="0"/>
          </a:p>
        </p:txBody>
      </p:sp>
    </p:spTree>
    <p:extLst>
      <p:ext uri="{BB962C8B-B14F-4D97-AF65-F5344CB8AC3E}">
        <p14:creationId xmlns:p14="http://schemas.microsoft.com/office/powerpoint/2010/main" val="12414943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31"/>
        <p:cNvGrpSpPr/>
        <p:nvPr/>
      </p:nvGrpSpPr>
      <p:grpSpPr>
        <a:xfrm>
          <a:off x="0" y="0"/>
          <a:ext cx="0" cy="0"/>
          <a:chOff x="0" y="0"/>
          <a:chExt cx="0" cy="0"/>
        </a:xfrm>
      </p:grpSpPr>
      <p:sp>
        <p:nvSpPr>
          <p:cNvPr id="3832" name="Google Shape;3832;p64"/>
          <p:cNvSpPr/>
          <p:nvPr/>
        </p:nvSpPr>
        <p:spPr>
          <a:xfrm>
            <a:off x="4571950" y="1847025"/>
            <a:ext cx="38679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txBox="1">
            <a:spLocks noGrp="1"/>
          </p:cNvSpPr>
          <p:nvPr>
            <p:ph type="title"/>
          </p:nvPr>
        </p:nvSpPr>
        <p:spPr>
          <a:xfrm>
            <a:off x="4800750" y="1847775"/>
            <a:ext cx="3410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Site</a:t>
            </a:r>
            <a:endParaRPr dirty="0"/>
          </a:p>
        </p:txBody>
      </p:sp>
      <p:sp>
        <p:nvSpPr>
          <p:cNvPr id="3834" name="Google Shape;3834;p64"/>
          <p:cNvSpPr txBox="1">
            <a:spLocks noGrp="1"/>
          </p:cNvSpPr>
          <p:nvPr>
            <p:ph type="subTitle" idx="1"/>
          </p:nvPr>
        </p:nvSpPr>
        <p:spPr>
          <a:xfrm>
            <a:off x="5019625" y="2611824"/>
            <a:ext cx="2972700" cy="1892985"/>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Wingdings" panose="05000000000000000000" pitchFamily="2" charset="2"/>
              <a:buChar char="ü"/>
            </a:pPr>
            <a:r>
              <a:rPr lang="en" dirty="0" smtClean="0"/>
              <a:t>Eficaz</a:t>
            </a:r>
          </a:p>
          <a:p>
            <a:pPr marL="0" lvl="0" indent="0" algn="ctr" rtl="0">
              <a:spcBef>
                <a:spcPts val="0"/>
              </a:spcBef>
              <a:spcAft>
                <a:spcPts val="0"/>
              </a:spcAft>
            </a:pPr>
            <a:endParaRPr lang="en" dirty="0" smtClean="0"/>
          </a:p>
          <a:p>
            <a:pPr marL="285750" indent="-285750">
              <a:buFont typeface="Arial" panose="020B0604020202020204" pitchFamily="34" charset="0"/>
              <a:buChar char="•"/>
            </a:pPr>
            <a:r>
              <a:rPr lang="pt-PT" sz="1200" dirty="0"/>
              <a:t>Este foi desenvolvido com acesso a diferentes linguagens de programação: HTML, </a:t>
            </a:r>
            <a:r>
              <a:rPr lang="pt-PT" sz="1200" dirty="0" smtClean="0"/>
              <a:t>CSS (facilitado </a:t>
            </a:r>
            <a:r>
              <a:rPr lang="pt-PT" sz="1200" dirty="0"/>
              <a:t>pelo estudo da </a:t>
            </a:r>
            <a:r>
              <a:rPr lang="pt-PT" sz="1200" dirty="0" err="1"/>
              <a:t>framework</a:t>
            </a:r>
            <a:r>
              <a:rPr lang="pt-PT" sz="1200" dirty="0"/>
              <a:t> </a:t>
            </a:r>
            <a:r>
              <a:rPr lang="pt-PT" sz="1200" dirty="0" err="1" smtClean="0"/>
              <a:t>Bootstrap</a:t>
            </a:r>
            <a:r>
              <a:rPr lang="pt-PT" sz="1200" dirty="0" smtClean="0"/>
              <a:t>), </a:t>
            </a:r>
            <a:r>
              <a:rPr lang="pt-PT" sz="1200" dirty="0" err="1" smtClean="0"/>
              <a:t>JavaScript</a:t>
            </a:r>
            <a:r>
              <a:rPr lang="pt-PT" sz="1200" dirty="0" smtClean="0"/>
              <a:t> e PHP</a:t>
            </a:r>
            <a:r>
              <a:rPr lang="pt-PT" sz="1200" dirty="0"/>
              <a:t>.</a:t>
            </a:r>
          </a:p>
          <a:p>
            <a:pPr marL="285750" lvl="0" indent="-285750" algn="ctr" rtl="0">
              <a:spcBef>
                <a:spcPts val="0"/>
              </a:spcBef>
              <a:spcAft>
                <a:spcPts val="0"/>
              </a:spcAft>
              <a:buFont typeface="Arial" panose="020B0604020202020204" pitchFamily="34" charset="0"/>
              <a:buChar char="•"/>
            </a:pPr>
            <a:endParaRPr lang="en" dirty="0"/>
          </a:p>
          <a:p>
            <a:pPr marL="0" lvl="0" indent="0" algn="ctr" rtl="0">
              <a:spcBef>
                <a:spcPts val="0"/>
              </a:spcBef>
              <a:spcAft>
                <a:spcPts val="0"/>
              </a:spcAft>
            </a:pPr>
            <a:endParaRPr lang="en" dirty="0" smtClean="0"/>
          </a:p>
          <a:p>
            <a:pPr marL="285750" lvl="0" indent="-285750" algn="ctr" rtl="0">
              <a:spcBef>
                <a:spcPts val="0"/>
              </a:spcBef>
              <a:spcAft>
                <a:spcPts val="0"/>
              </a:spcAft>
              <a:buFont typeface="Wingdings" panose="05000000000000000000" pitchFamily="2" charset="2"/>
              <a:buChar char="ü"/>
            </a:pPr>
            <a:endParaRPr lang="en" dirty="0" smtClean="0"/>
          </a:p>
          <a:p>
            <a:pPr marL="285750" lvl="0" indent="-285750" algn="ctr" rtl="0">
              <a:spcBef>
                <a:spcPts val="0"/>
              </a:spcBef>
              <a:spcAft>
                <a:spcPts val="0"/>
              </a:spcAft>
              <a:buFont typeface="Wingdings" panose="05000000000000000000" pitchFamily="2" charset="2"/>
              <a:buChar char="ü"/>
            </a:pPr>
            <a:endParaRPr dirty="0"/>
          </a:p>
        </p:txBody>
      </p:sp>
      <p:grpSp>
        <p:nvGrpSpPr>
          <p:cNvPr id="3835" name="Google Shape;3835;p64"/>
          <p:cNvGrpSpPr/>
          <p:nvPr/>
        </p:nvGrpSpPr>
        <p:grpSpPr>
          <a:xfrm>
            <a:off x="278640" y="820292"/>
            <a:ext cx="2313157" cy="1990261"/>
            <a:chOff x="990225" y="1260651"/>
            <a:chExt cx="3410334" cy="2774597"/>
          </a:xfrm>
        </p:grpSpPr>
        <p:sp>
          <p:nvSpPr>
            <p:cNvPr id="3836"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39" name="Google Shape;3839;p64"/>
          <p:cNvPicPr preferRelativeResize="0"/>
          <p:nvPr/>
        </p:nvPicPr>
        <p:blipFill>
          <a:blip r:embed="rId3">
            <a:extLst>
              <a:ext uri="{28A0092B-C50C-407E-A947-70E740481C1C}">
                <a14:useLocalDpi xmlns:a14="http://schemas.microsoft.com/office/drawing/2010/main" val="0"/>
              </a:ext>
            </a:extLst>
          </a:blip>
          <a:stretch>
            <a:fillRect/>
          </a:stretch>
        </p:blipFill>
        <p:spPr>
          <a:xfrm>
            <a:off x="259465" y="814531"/>
            <a:ext cx="2345057" cy="1493398"/>
          </a:xfrm>
          <a:prstGeom prst="rect">
            <a:avLst/>
          </a:prstGeom>
          <a:noFill/>
          <a:ln>
            <a:noFill/>
          </a:ln>
        </p:spPr>
      </p:pic>
      <p:grpSp>
        <p:nvGrpSpPr>
          <p:cNvPr id="3840" name="Google Shape;3840;p64"/>
          <p:cNvGrpSpPr/>
          <p:nvPr/>
        </p:nvGrpSpPr>
        <p:grpSpPr>
          <a:xfrm rot="5400000" flipH="1">
            <a:off x="7971616" y="3648238"/>
            <a:ext cx="478121" cy="1911737"/>
            <a:chOff x="8507961" y="909184"/>
            <a:chExt cx="391069" cy="1563665"/>
          </a:xfrm>
        </p:grpSpPr>
        <p:grpSp>
          <p:nvGrpSpPr>
            <p:cNvPr id="3841" name="Google Shape;3841;p64"/>
            <p:cNvGrpSpPr/>
            <p:nvPr/>
          </p:nvGrpSpPr>
          <p:grpSpPr>
            <a:xfrm flipH="1">
              <a:off x="8784713" y="1897775"/>
              <a:ext cx="114317" cy="575074"/>
              <a:chOff x="9037542" y="4257853"/>
              <a:chExt cx="114169" cy="574328"/>
            </a:xfrm>
          </p:grpSpPr>
          <p:sp>
            <p:nvSpPr>
              <p:cNvPr id="3842" name="Google Shape;3842;p64"/>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6" name="Google Shape;3846;p64"/>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sp>
        <p:nvSpPr>
          <p:cNvPr id="3847" name="Google Shape;3847;p64"/>
          <p:cNvSpPr/>
          <p:nvPr/>
        </p:nvSpPr>
        <p:spPr>
          <a:xfrm>
            <a:off x="8255700" y="190000"/>
            <a:ext cx="910850" cy="1677125"/>
          </a:xfrm>
          <a:custGeom>
            <a:avLst/>
            <a:gdLst/>
            <a:ahLst/>
            <a:cxnLst/>
            <a:rect l="l" t="t" r="r" b="b"/>
            <a:pathLst>
              <a:path w="36434" h="67085" extrusionOk="0">
                <a:moveTo>
                  <a:pt x="0" y="67085"/>
                </a:moveTo>
                <a:lnTo>
                  <a:pt x="3763" y="61208"/>
                </a:lnTo>
                <a:lnTo>
                  <a:pt x="3763" y="103"/>
                </a:lnTo>
                <a:lnTo>
                  <a:pt x="36174" y="0"/>
                </a:lnTo>
                <a:lnTo>
                  <a:pt x="36434" y="261"/>
                </a:lnTo>
              </a:path>
            </a:pathLst>
          </a:custGeom>
          <a:noFill/>
          <a:ln w="19050" cap="flat" cmpd="sng">
            <a:solidFill>
              <a:schemeClr val="accent3"/>
            </a:solidFill>
            <a:prstDash val="solid"/>
            <a:round/>
            <a:headEnd type="none" w="med" len="med"/>
            <a:tailEnd type="none" w="med" len="med"/>
          </a:ln>
        </p:spPr>
      </p:sp>
      <p:grpSp>
        <p:nvGrpSpPr>
          <p:cNvPr id="3848" name="Google Shape;3848;p64"/>
          <p:cNvGrpSpPr/>
          <p:nvPr/>
        </p:nvGrpSpPr>
        <p:grpSpPr>
          <a:xfrm rot="10800000">
            <a:off x="8520038" y="369831"/>
            <a:ext cx="455769" cy="963129"/>
            <a:chOff x="750826" y="3144150"/>
            <a:chExt cx="690874" cy="1459949"/>
          </a:xfrm>
        </p:grpSpPr>
        <p:sp>
          <p:nvSpPr>
            <p:cNvPr id="3849" name="Google Shape;3849;p6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6" name="Google Shape;3856;p64"/>
          <p:cNvSpPr/>
          <p:nvPr/>
        </p:nvSpPr>
        <p:spPr>
          <a:xfrm rot="10800000">
            <a:off x="8696148" y="146961"/>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7" name="Google Shape;3857;p64"/>
          <p:cNvGrpSpPr/>
          <p:nvPr/>
        </p:nvGrpSpPr>
        <p:grpSpPr>
          <a:xfrm>
            <a:off x="2270525" y="-50000"/>
            <a:ext cx="3430567" cy="1152447"/>
            <a:chOff x="2270525" y="-50000"/>
            <a:chExt cx="3430567" cy="1152447"/>
          </a:xfrm>
        </p:grpSpPr>
        <p:grpSp>
          <p:nvGrpSpPr>
            <p:cNvPr id="3858" name="Google Shape;3858;p64"/>
            <p:cNvGrpSpPr/>
            <p:nvPr/>
          </p:nvGrpSpPr>
          <p:grpSpPr>
            <a:xfrm rot="10800000" flipH="1">
              <a:off x="5319565" y="720948"/>
              <a:ext cx="381527" cy="381499"/>
              <a:chOff x="8380157" y="546043"/>
              <a:chExt cx="273300" cy="273300"/>
            </a:xfrm>
          </p:grpSpPr>
          <p:sp>
            <p:nvSpPr>
              <p:cNvPr id="3859" name="Google Shape;3859;p6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1" name="Google Shape;3861;p64"/>
            <p:cNvSpPr/>
            <p:nvPr/>
          </p:nvSpPr>
          <p:spPr>
            <a:xfrm>
              <a:off x="2270525" y="-50000"/>
              <a:ext cx="3139550" cy="868375"/>
            </a:xfrm>
            <a:custGeom>
              <a:avLst/>
              <a:gdLst/>
              <a:ahLst/>
              <a:cxnLst/>
              <a:rect l="l" t="t" r="r" b="b"/>
              <a:pathLst>
                <a:path w="125582" h="34735" extrusionOk="0">
                  <a:moveTo>
                    <a:pt x="125582" y="34735"/>
                  </a:moveTo>
                  <a:lnTo>
                    <a:pt x="107273" y="24164"/>
                  </a:lnTo>
                  <a:lnTo>
                    <a:pt x="0" y="24164"/>
                  </a:lnTo>
                  <a:lnTo>
                    <a:pt x="0" y="0"/>
                  </a:lnTo>
                </a:path>
              </a:pathLst>
            </a:custGeom>
            <a:noFill/>
            <a:ln w="19050" cap="flat" cmpd="sng">
              <a:solidFill>
                <a:schemeClr val="accent3"/>
              </a:solidFill>
              <a:prstDash val="solid"/>
              <a:round/>
              <a:headEnd type="none" w="med" len="med"/>
              <a:tailEnd type="none" w="med" len="med"/>
            </a:ln>
          </p:spPr>
        </p:sp>
      </p:grpSp>
      <p:grpSp>
        <p:nvGrpSpPr>
          <p:cNvPr id="3862" name="Google Shape;3862;p64"/>
          <p:cNvGrpSpPr/>
          <p:nvPr/>
        </p:nvGrpSpPr>
        <p:grpSpPr>
          <a:xfrm rot="-5400000" flipH="1">
            <a:off x="3842123" y="3974146"/>
            <a:ext cx="1775744" cy="30175"/>
            <a:chOff x="1859354" y="894626"/>
            <a:chExt cx="344143" cy="5837"/>
          </a:xfrm>
        </p:grpSpPr>
        <p:sp>
          <p:nvSpPr>
            <p:cNvPr id="3863" name="Google Shape;3863;p64"/>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64"/>
          <p:cNvGrpSpPr/>
          <p:nvPr/>
        </p:nvGrpSpPr>
        <p:grpSpPr>
          <a:xfrm flipH="1">
            <a:off x="582329" y="4447086"/>
            <a:ext cx="2754220" cy="314050"/>
            <a:chOff x="455999" y="1012736"/>
            <a:chExt cx="1928185" cy="219862"/>
          </a:xfrm>
        </p:grpSpPr>
        <p:sp>
          <p:nvSpPr>
            <p:cNvPr id="3883" name="Google Shape;3883;p64"/>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3835;p64"/>
          <p:cNvGrpSpPr/>
          <p:nvPr/>
        </p:nvGrpSpPr>
        <p:grpSpPr>
          <a:xfrm>
            <a:off x="2188191" y="2806263"/>
            <a:ext cx="2296725" cy="2077667"/>
            <a:chOff x="990225" y="1260651"/>
            <a:chExt cx="3410334" cy="2774597"/>
          </a:xfrm>
        </p:grpSpPr>
        <p:sp>
          <p:nvSpPr>
            <p:cNvPr id="71"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m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88191" y="2806263"/>
            <a:ext cx="2320843" cy="1546609"/>
          </a:xfrm>
          <a:prstGeom prst="rect">
            <a:avLst/>
          </a:prstGeom>
        </p:spPr>
      </p:pic>
      <p:sp>
        <p:nvSpPr>
          <p:cNvPr id="3" name="CaixaDeTexto 2"/>
          <p:cNvSpPr txBox="1"/>
          <p:nvPr/>
        </p:nvSpPr>
        <p:spPr>
          <a:xfrm>
            <a:off x="2868860" y="1350653"/>
            <a:ext cx="1395264" cy="307777"/>
          </a:xfrm>
          <a:prstGeom prst="rect">
            <a:avLst/>
          </a:prstGeom>
          <a:noFill/>
        </p:spPr>
        <p:txBody>
          <a:bodyPr wrap="square" rtlCol="0">
            <a:spAutoFit/>
          </a:bodyPr>
          <a:lstStyle/>
          <a:p>
            <a:r>
              <a:rPr lang="pt-PT" dirty="0" smtClean="0"/>
              <a:t>Administrador </a:t>
            </a:r>
            <a:endParaRPr lang="pt-PT" dirty="0"/>
          </a:p>
        </p:txBody>
      </p:sp>
      <p:sp>
        <p:nvSpPr>
          <p:cNvPr id="4" name="CaixaDeTexto 3"/>
          <p:cNvSpPr txBox="1"/>
          <p:nvPr/>
        </p:nvSpPr>
        <p:spPr>
          <a:xfrm>
            <a:off x="734901" y="3472818"/>
            <a:ext cx="1219874" cy="307777"/>
          </a:xfrm>
          <a:prstGeom prst="rect">
            <a:avLst/>
          </a:prstGeom>
          <a:noFill/>
        </p:spPr>
        <p:txBody>
          <a:bodyPr wrap="square" rtlCol="0">
            <a:spAutoFit/>
          </a:bodyPr>
          <a:lstStyle/>
          <a:p>
            <a:r>
              <a:rPr lang="pt-PT" dirty="0" smtClean="0"/>
              <a:t>Público</a:t>
            </a:r>
            <a:endParaRPr lang="pt-PT" dirty="0"/>
          </a:p>
        </p:txBody>
      </p:sp>
    </p:spTree>
    <p:extLst>
      <p:ext uri="{BB962C8B-B14F-4D97-AF65-F5344CB8AC3E}">
        <p14:creationId xmlns:p14="http://schemas.microsoft.com/office/powerpoint/2010/main" val="30256349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31"/>
        <p:cNvGrpSpPr/>
        <p:nvPr/>
      </p:nvGrpSpPr>
      <p:grpSpPr>
        <a:xfrm>
          <a:off x="0" y="0"/>
          <a:ext cx="0" cy="0"/>
          <a:chOff x="0" y="0"/>
          <a:chExt cx="0" cy="0"/>
        </a:xfrm>
      </p:grpSpPr>
      <p:sp>
        <p:nvSpPr>
          <p:cNvPr id="3832" name="Google Shape;3832;p64"/>
          <p:cNvSpPr/>
          <p:nvPr/>
        </p:nvSpPr>
        <p:spPr>
          <a:xfrm>
            <a:off x="4571950" y="1847025"/>
            <a:ext cx="38679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txBox="1">
            <a:spLocks noGrp="1"/>
          </p:cNvSpPr>
          <p:nvPr>
            <p:ph type="title"/>
          </p:nvPr>
        </p:nvSpPr>
        <p:spPr>
          <a:xfrm>
            <a:off x="4800750" y="1847775"/>
            <a:ext cx="3410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Site</a:t>
            </a:r>
            <a:endParaRPr dirty="0"/>
          </a:p>
        </p:txBody>
      </p:sp>
      <p:sp>
        <p:nvSpPr>
          <p:cNvPr id="3834" name="Google Shape;3834;p64"/>
          <p:cNvSpPr txBox="1">
            <a:spLocks noGrp="1"/>
          </p:cNvSpPr>
          <p:nvPr>
            <p:ph type="subTitle" idx="1"/>
          </p:nvPr>
        </p:nvSpPr>
        <p:spPr>
          <a:xfrm>
            <a:off x="5019550" y="2511643"/>
            <a:ext cx="2972700" cy="2071378"/>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Wingdings" panose="05000000000000000000" pitchFamily="2" charset="2"/>
              <a:buChar char="ü"/>
            </a:pPr>
            <a:r>
              <a:rPr lang="en" dirty="0" smtClean="0"/>
              <a:t>Seguro</a:t>
            </a:r>
          </a:p>
          <a:p>
            <a:pPr marL="0" lvl="0" indent="0" algn="ctr" rtl="0">
              <a:spcBef>
                <a:spcPts val="0"/>
              </a:spcBef>
              <a:spcAft>
                <a:spcPts val="0"/>
              </a:spcAft>
            </a:pPr>
            <a:endParaRPr lang="en" sz="1200" dirty="0" smtClean="0"/>
          </a:p>
          <a:p>
            <a:pPr marL="171450" lvl="0" indent="-171450" rtl="0">
              <a:spcBef>
                <a:spcPts val="0"/>
              </a:spcBef>
              <a:spcAft>
                <a:spcPts val="0"/>
              </a:spcAft>
              <a:buFont typeface="Arial" panose="020B0604020202020204" pitchFamily="34" charset="0"/>
              <a:buChar char="•"/>
            </a:pPr>
            <a:r>
              <a:rPr lang="en" sz="1200" dirty="0" smtClean="0"/>
              <a:t>Necessário utlizador e password;</a:t>
            </a:r>
          </a:p>
          <a:p>
            <a:pPr marL="171450" lvl="0" indent="-171450" rtl="0">
              <a:spcBef>
                <a:spcPts val="0"/>
              </a:spcBef>
              <a:spcAft>
                <a:spcPts val="0"/>
              </a:spcAft>
              <a:buFont typeface="Arial" panose="020B0604020202020204" pitchFamily="34" charset="0"/>
              <a:buChar char="•"/>
            </a:pPr>
            <a:r>
              <a:rPr lang="en" sz="1200" dirty="0" smtClean="0"/>
              <a:t>No caso de indicadas as credenciais erradas é enviada uma mensagem de erro;</a:t>
            </a:r>
          </a:p>
          <a:p>
            <a:pPr marL="171450" lvl="0" indent="-171450" rtl="0">
              <a:spcBef>
                <a:spcPts val="0"/>
              </a:spcBef>
              <a:spcAft>
                <a:spcPts val="0"/>
              </a:spcAft>
              <a:buFont typeface="Arial" panose="020B0604020202020204" pitchFamily="34" charset="0"/>
              <a:buChar char="•"/>
            </a:pPr>
            <a:r>
              <a:rPr lang="en" sz="1200" dirty="0" smtClean="0"/>
              <a:t>No caso do clique em “Forgot Password?” aparece imagem à esquerda e é enviado um mail para o endereço indicado.</a:t>
            </a:r>
          </a:p>
          <a:p>
            <a:pPr marL="0" lvl="0" indent="0" algn="ctr" rtl="0">
              <a:spcBef>
                <a:spcPts val="0"/>
              </a:spcBef>
              <a:spcAft>
                <a:spcPts val="0"/>
              </a:spcAft>
            </a:pPr>
            <a:endParaRPr lang="en" dirty="0" smtClean="0"/>
          </a:p>
          <a:p>
            <a:pPr marL="0" lvl="0" indent="0" algn="ctr" rtl="0">
              <a:spcBef>
                <a:spcPts val="0"/>
              </a:spcBef>
              <a:spcAft>
                <a:spcPts val="0"/>
              </a:spcAft>
            </a:pPr>
            <a:endParaRPr lang="en" dirty="0"/>
          </a:p>
          <a:p>
            <a:pPr marL="0" lvl="0" indent="0" algn="ctr" rtl="0">
              <a:spcBef>
                <a:spcPts val="0"/>
              </a:spcBef>
              <a:spcAft>
                <a:spcPts val="0"/>
              </a:spcAft>
            </a:pPr>
            <a:endParaRPr lang="en" dirty="0" smtClean="0"/>
          </a:p>
          <a:p>
            <a:pPr marL="285750" lvl="0" indent="-285750" algn="ctr" rtl="0">
              <a:spcBef>
                <a:spcPts val="0"/>
              </a:spcBef>
              <a:spcAft>
                <a:spcPts val="0"/>
              </a:spcAft>
              <a:buFont typeface="Wingdings" panose="05000000000000000000" pitchFamily="2" charset="2"/>
              <a:buChar char="ü"/>
            </a:pPr>
            <a:endParaRPr lang="en" dirty="0" smtClean="0"/>
          </a:p>
          <a:p>
            <a:pPr marL="285750" lvl="0" indent="-285750" algn="ctr" rtl="0">
              <a:spcBef>
                <a:spcPts val="0"/>
              </a:spcBef>
              <a:spcAft>
                <a:spcPts val="0"/>
              </a:spcAft>
              <a:buFont typeface="Wingdings" panose="05000000000000000000" pitchFamily="2" charset="2"/>
              <a:buChar char="ü"/>
            </a:pPr>
            <a:endParaRPr dirty="0"/>
          </a:p>
        </p:txBody>
      </p:sp>
      <p:grpSp>
        <p:nvGrpSpPr>
          <p:cNvPr id="3835" name="Google Shape;3835;p64"/>
          <p:cNvGrpSpPr/>
          <p:nvPr/>
        </p:nvGrpSpPr>
        <p:grpSpPr>
          <a:xfrm>
            <a:off x="278640" y="820292"/>
            <a:ext cx="2313157" cy="1990261"/>
            <a:chOff x="990225" y="1260651"/>
            <a:chExt cx="3410334" cy="2774597"/>
          </a:xfrm>
        </p:grpSpPr>
        <p:sp>
          <p:nvSpPr>
            <p:cNvPr id="3836"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64"/>
          <p:cNvGrpSpPr/>
          <p:nvPr/>
        </p:nvGrpSpPr>
        <p:grpSpPr>
          <a:xfrm rot="5400000" flipH="1">
            <a:off x="7971616" y="3648238"/>
            <a:ext cx="478121" cy="1911737"/>
            <a:chOff x="8507961" y="909184"/>
            <a:chExt cx="391069" cy="1563665"/>
          </a:xfrm>
        </p:grpSpPr>
        <p:grpSp>
          <p:nvGrpSpPr>
            <p:cNvPr id="3841" name="Google Shape;3841;p64"/>
            <p:cNvGrpSpPr/>
            <p:nvPr/>
          </p:nvGrpSpPr>
          <p:grpSpPr>
            <a:xfrm flipH="1">
              <a:off x="8784713" y="1897775"/>
              <a:ext cx="114317" cy="575074"/>
              <a:chOff x="9037542" y="4257853"/>
              <a:chExt cx="114169" cy="574328"/>
            </a:xfrm>
          </p:grpSpPr>
          <p:sp>
            <p:nvSpPr>
              <p:cNvPr id="3842" name="Google Shape;3842;p64"/>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6" name="Google Shape;3846;p64"/>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sp>
        <p:nvSpPr>
          <p:cNvPr id="3847" name="Google Shape;3847;p64"/>
          <p:cNvSpPr/>
          <p:nvPr/>
        </p:nvSpPr>
        <p:spPr>
          <a:xfrm>
            <a:off x="8255700" y="190000"/>
            <a:ext cx="910850" cy="1677125"/>
          </a:xfrm>
          <a:custGeom>
            <a:avLst/>
            <a:gdLst/>
            <a:ahLst/>
            <a:cxnLst/>
            <a:rect l="l" t="t" r="r" b="b"/>
            <a:pathLst>
              <a:path w="36434" h="67085" extrusionOk="0">
                <a:moveTo>
                  <a:pt x="0" y="67085"/>
                </a:moveTo>
                <a:lnTo>
                  <a:pt x="3763" y="61208"/>
                </a:lnTo>
                <a:lnTo>
                  <a:pt x="3763" y="103"/>
                </a:lnTo>
                <a:lnTo>
                  <a:pt x="36174" y="0"/>
                </a:lnTo>
                <a:lnTo>
                  <a:pt x="36434" y="261"/>
                </a:lnTo>
              </a:path>
            </a:pathLst>
          </a:custGeom>
          <a:noFill/>
          <a:ln w="19050" cap="flat" cmpd="sng">
            <a:solidFill>
              <a:schemeClr val="accent3"/>
            </a:solidFill>
            <a:prstDash val="solid"/>
            <a:round/>
            <a:headEnd type="none" w="med" len="med"/>
            <a:tailEnd type="none" w="med" len="med"/>
          </a:ln>
        </p:spPr>
      </p:sp>
      <p:grpSp>
        <p:nvGrpSpPr>
          <p:cNvPr id="3848" name="Google Shape;3848;p64"/>
          <p:cNvGrpSpPr/>
          <p:nvPr/>
        </p:nvGrpSpPr>
        <p:grpSpPr>
          <a:xfrm rot="10800000">
            <a:off x="8520038" y="369831"/>
            <a:ext cx="455769" cy="963129"/>
            <a:chOff x="750826" y="3144150"/>
            <a:chExt cx="690874" cy="1459949"/>
          </a:xfrm>
        </p:grpSpPr>
        <p:sp>
          <p:nvSpPr>
            <p:cNvPr id="3849" name="Google Shape;3849;p6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6" name="Google Shape;3856;p64"/>
          <p:cNvSpPr/>
          <p:nvPr/>
        </p:nvSpPr>
        <p:spPr>
          <a:xfrm rot="10800000">
            <a:off x="8696148" y="146961"/>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7" name="Google Shape;3857;p64"/>
          <p:cNvGrpSpPr/>
          <p:nvPr/>
        </p:nvGrpSpPr>
        <p:grpSpPr>
          <a:xfrm>
            <a:off x="2270525" y="-50000"/>
            <a:ext cx="3430567" cy="1152447"/>
            <a:chOff x="2270525" y="-50000"/>
            <a:chExt cx="3430567" cy="1152447"/>
          </a:xfrm>
        </p:grpSpPr>
        <p:grpSp>
          <p:nvGrpSpPr>
            <p:cNvPr id="3858" name="Google Shape;3858;p64"/>
            <p:cNvGrpSpPr/>
            <p:nvPr/>
          </p:nvGrpSpPr>
          <p:grpSpPr>
            <a:xfrm rot="10800000" flipH="1">
              <a:off x="5319565" y="720948"/>
              <a:ext cx="381527" cy="381499"/>
              <a:chOff x="8380157" y="546043"/>
              <a:chExt cx="273300" cy="273300"/>
            </a:xfrm>
          </p:grpSpPr>
          <p:sp>
            <p:nvSpPr>
              <p:cNvPr id="3859" name="Google Shape;3859;p6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1" name="Google Shape;3861;p64"/>
            <p:cNvSpPr/>
            <p:nvPr/>
          </p:nvSpPr>
          <p:spPr>
            <a:xfrm>
              <a:off x="2270525" y="-50000"/>
              <a:ext cx="3139550" cy="868375"/>
            </a:xfrm>
            <a:custGeom>
              <a:avLst/>
              <a:gdLst/>
              <a:ahLst/>
              <a:cxnLst/>
              <a:rect l="l" t="t" r="r" b="b"/>
              <a:pathLst>
                <a:path w="125582" h="34735" extrusionOk="0">
                  <a:moveTo>
                    <a:pt x="125582" y="34735"/>
                  </a:moveTo>
                  <a:lnTo>
                    <a:pt x="107273" y="24164"/>
                  </a:lnTo>
                  <a:lnTo>
                    <a:pt x="0" y="24164"/>
                  </a:lnTo>
                  <a:lnTo>
                    <a:pt x="0" y="0"/>
                  </a:lnTo>
                </a:path>
              </a:pathLst>
            </a:custGeom>
            <a:noFill/>
            <a:ln w="19050" cap="flat" cmpd="sng">
              <a:solidFill>
                <a:schemeClr val="accent3"/>
              </a:solidFill>
              <a:prstDash val="solid"/>
              <a:round/>
              <a:headEnd type="none" w="med" len="med"/>
              <a:tailEnd type="none" w="med" len="med"/>
            </a:ln>
          </p:spPr>
        </p:sp>
      </p:grpSp>
      <p:grpSp>
        <p:nvGrpSpPr>
          <p:cNvPr id="3862" name="Google Shape;3862;p64"/>
          <p:cNvGrpSpPr/>
          <p:nvPr/>
        </p:nvGrpSpPr>
        <p:grpSpPr>
          <a:xfrm rot="-5400000" flipH="1">
            <a:off x="3842123" y="3974146"/>
            <a:ext cx="1775744" cy="30175"/>
            <a:chOff x="1859354" y="894626"/>
            <a:chExt cx="344143" cy="5837"/>
          </a:xfrm>
        </p:grpSpPr>
        <p:sp>
          <p:nvSpPr>
            <p:cNvPr id="3863" name="Google Shape;3863;p64"/>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64"/>
          <p:cNvGrpSpPr/>
          <p:nvPr/>
        </p:nvGrpSpPr>
        <p:grpSpPr>
          <a:xfrm flipH="1">
            <a:off x="582329" y="4447086"/>
            <a:ext cx="2754220" cy="314050"/>
            <a:chOff x="455999" y="1012736"/>
            <a:chExt cx="1928185" cy="219862"/>
          </a:xfrm>
        </p:grpSpPr>
        <p:sp>
          <p:nvSpPr>
            <p:cNvPr id="3883" name="Google Shape;3883;p64"/>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3835;p64"/>
          <p:cNvGrpSpPr/>
          <p:nvPr/>
        </p:nvGrpSpPr>
        <p:grpSpPr>
          <a:xfrm>
            <a:off x="2188191" y="2806263"/>
            <a:ext cx="2296725" cy="2077667"/>
            <a:chOff x="990225" y="1260651"/>
            <a:chExt cx="3410334" cy="2774597"/>
          </a:xfrm>
        </p:grpSpPr>
        <p:sp>
          <p:nvSpPr>
            <p:cNvPr id="71"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Imagem 5"/>
          <p:cNvPicPr>
            <a:picLocks noChangeAspect="1"/>
          </p:cNvPicPr>
          <p:nvPr/>
        </p:nvPicPr>
        <p:blipFill rotWithShape="1">
          <a:blip r:embed="rId3">
            <a:extLst>
              <a:ext uri="{28A0092B-C50C-407E-A947-70E740481C1C}">
                <a14:useLocalDpi xmlns:a14="http://schemas.microsoft.com/office/drawing/2010/main" val="0"/>
              </a:ext>
            </a:extLst>
          </a:blip>
          <a:srcRect l="30998" t="9944" r="30883" b="24058"/>
          <a:stretch/>
        </p:blipFill>
        <p:spPr>
          <a:xfrm>
            <a:off x="278641" y="821324"/>
            <a:ext cx="2313148" cy="1479479"/>
          </a:xfrm>
          <a:prstGeom prst="rect">
            <a:avLst/>
          </a:prstGeom>
        </p:spPr>
      </p:pic>
      <p:pic>
        <p:nvPicPr>
          <p:cNvPr id="7" name="Imagem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84767" y="2805229"/>
            <a:ext cx="2300140" cy="1541469"/>
          </a:xfrm>
          <a:prstGeom prst="rect">
            <a:avLst/>
          </a:prstGeom>
        </p:spPr>
      </p:pic>
    </p:spTree>
    <p:extLst>
      <p:ext uri="{BB962C8B-B14F-4D97-AF65-F5344CB8AC3E}">
        <p14:creationId xmlns:p14="http://schemas.microsoft.com/office/powerpoint/2010/main" val="10843800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31"/>
        <p:cNvGrpSpPr/>
        <p:nvPr/>
      </p:nvGrpSpPr>
      <p:grpSpPr>
        <a:xfrm>
          <a:off x="0" y="0"/>
          <a:ext cx="0" cy="0"/>
          <a:chOff x="0" y="0"/>
          <a:chExt cx="0" cy="0"/>
        </a:xfrm>
      </p:grpSpPr>
      <p:sp>
        <p:nvSpPr>
          <p:cNvPr id="3832" name="Google Shape;3832;p64"/>
          <p:cNvSpPr/>
          <p:nvPr/>
        </p:nvSpPr>
        <p:spPr>
          <a:xfrm>
            <a:off x="4571950" y="1847025"/>
            <a:ext cx="3867900" cy="5742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txBox="1">
            <a:spLocks noGrp="1"/>
          </p:cNvSpPr>
          <p:nvPr>
            <p:ph type="title"/>
          </p:nvPr>
        </p:nvSpPr>
        <p:spPr>
          <a:xfrm>
            <a:off x="4800750" y="1847775"/>
            <a:ext cx="3410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Site</a:t>
            </a:r>
            <a:endParaRPr dirty="0"/>
          </a:p>
        </p:txBody>
      </p:sp>
      <p:sp>
        <p:nvSpPr>
          <p:cNvPr id="3834" name="Google Shape;3834;p64"/>
          <p:cNvSpPr txBox="1">
            <a:spLocks noGrp="1"/>
          </p:cNvSpPr>
          <p:nvPr>
            <p:ph type="subTitle" idx="1"/>
          </p:nvPr>
        </p:nvSpPr>
        <p:spPr>
          <a:xfrm>
            <a:off x="5019625" y="2611824"/>
            <a:ext cx="2972700" cy="1892985"/>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Wingdings" panose="05000000000000000000" pitchFamily="2" charset="2"/>
              <a:buChar char="ü"/>
            </a:pPr>
            <a:r>
              <a:rPr lang="en" dirty="0" smtClean="0"/>
              <a:t>Atrativo</a:t>
            </a:r>
          </a:p>
          <a:p>
            <a:pPr marL="0" lvl="0" indent="0" algn="ctr" rtl="0">
              <a:spcBef>
                <a:spcPts val="0"/>
              </a:spcBef>
              <a:spcAft>
                <a:spcPts val="0"/>
              </a:spcAft>
            </a:pPr>
            <a:endParaRPr lang="en" dirty="0" smtClean="0"/>
          </a:p>
          <a:p>
            <a:pPr marL="285750" indent="-285750">
              <a:buFont typeface="Arial" panose="020B0604020202020204" pitchFamily="34" charset="0"/>
              <a:buChar char="•"/>
            </a:pPr>
            <a:r>
              <a:rPr lang="pt-PT" sz="1200" dirty="0" smtClean="0"/>
              <a:t>Design mais cuidado na página pública;</a:t>
            </a:r>
          </a:p>
          <a:p>
            <a:pPr marL="285750" indent="-285750">
              <a:buFont typeface="Arial" panose="020B0604020202020204" pitchFamily="34" charset="0"/>
              <a:buChar char="•"/>
            </a:pPr>
            <a:r>
              <a:rPr lang="pt-PT" sz="1200" dirty="0" smtClean="0"/>
              <a:t>Portfólio atualizado periodicamente atraindo futuros atletas.</a:t>
            </a:r>
            <a:endParaRPr lang="pt-PT" sz="1200" dirty="0"/>
          </a:p>
          <a:p>
            <a:pPr marL="285750" lvl="0" indent="-285750" algn="ctr" rtl="0">
              <a:spcBef>
                <a:spcPts val="0"/>
              </a:spcBef>
              <a:spcAft>
                <a:spcPts val="0"/>
              </a:spcAft>
              <a:buFont typeface="Arial" panose="020B0604020202020204" pitchFamily="34" charset="0"/>
              <a:buChar char="•"/>
            </a:pPr>
            <a:endParaRPr lang="en" dirty="0"/>
          </a:p>
          <a:p>
            <a:pPr marL="0" lvl="0" indent="0" algn="ctr" rtl="0">
              <a:spcBef>
                <a:spcPts val="0"/>
              </a:spcBef>
              <a:spcAft>
                <a:spcPts val="0"/>
              </a:spcAft>
            </a:pPr>
            <a:endParaRPr lang="en" dirty="0" smtClean="0"/>
          </a:p>
          <a:p>
            <a:pPr marL="285750" lvl="0" indent="-285750" algn="ctr" rtl="0">
              <a:spcBef>
                <a:spcPts val="0"/>
              </a:spcBef>
              <a:spcAft>
                <a:spcPts val="0"/>
              </a:spcAft>
              <a:buFont typeface="Wingdings" panose="05000000000000000000" pitchFamily="2" charset="2"/>
              <a:buChar char="ü"/>
            </a:pPr>
            <a:endParaRPr lang="en" dirty="0" smtClean="0"/>
          </a:p>
          <a:p>
            <a:pPr marL="285750" lvl="0" indent="-285750" algn="ctr" rtl="0">
              <a:spcBef>
                <a:spcPts val="0"/>
              </a:spcBef>
              <a:spcAft>
                <a:spcPts val="0"/>
              </a:spcAft>
              <a:buFont typeface="Wingdings" panose="05000000000000000000" pitchFamily="2" charset="2"/>
              <a:buChar char="ü"/>
            </a:pPr>
            <a:endParaRPr dirty="0"/>
          </a:p>
        </p:txBody>
      </p:sp>
      <p:grpSp>
        <p:nvGrpSpPr>
          <p:cNvPr id="3835" name="Google Shape;3835;p64"/>
          <p:cNvGrpSpPr/>
          <p:nvPr/>
        </p:nvGrpSpPr>
        <p:grpSpPr>
          <a:xfrm>
            <a:off x="278640" y="820292"/>
            <a:ext cx="2313157" cy="1990261"/>
            <a:chOff x="990225" y="1260651"/>
            <a:chExt cx="3410334" cy="2774597"/>
          </a:xfrm>
        </p:grpSpPr>
        <p:sp>
          <p:nvSpPr>
            <p:cNvPr id="3836"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39" name="Google Shape;3839;p64"/>
          <p:cNvPicPr preferRelativeResize="0"/>
          <p:nvPr/>
        </p:nvPicPr>
        <p:blipFill>
          <a:blip r:embed="rId3">
            <a:extLst>
              <a:ext uri="{28A0092B-C50C-407E-A947-70E740481C1C}">
                <a14:useLocalDpi xmlns:a14="http://schemas.microsoft.com/office/drawing/2010/main" val="0"/>
              </a:ext>
            </a:extLst>
          </a:blip>
          <a:stretch>
            <a:fillRect/>
          </a:stretch>
        </p:blipFill>
        <p:spPr>
          <a:xfrm>
            <a:off x="259465" y="814531"/>
            <a:ext cx="2345057" cy="1493398"/>
          </a:xfrm>
          <a:prstGeom prst="rect">
            <a:avLst/>
          </a:prstGeom>
          <a:noFill/>
          <a:ln>
            <a:noFill/>
          </a:ln>
        </p:spPr>
      </p:pic>
      <p:grpSp>
        <p:nvGrpSpPr>
          <p:cNvPr id="3840" name="Google Shape;3840;p64"/>
          <p:cNvGrpSpPr/>
          <p:nvPr/>
        </p:nvGrpSpPr>
        <p:grpSpPr>
          <a:xfrm rot="5400000" flipH="1">
            <a:off x="7971616" y="3648238"/>
            <a:ext cx="478121" cy="1911737"/>
            <a:chOff x="8507961" y="909184"/>
            <a:chExt cx="391069" cy="1563665"/>
          </a:xfrm>
        </p:grpSpPr>
        <p:grpSp>
          <p:nvGrpSpPr>
            <p:cNvPr id="3841" name="Google Shape;3841;p64"/>
            <p:cNvGrpSpPr/>
            <p:nvPr/>
          </p:nvGrpSpPr>
          <p:grpSpPr>
            <a:xfrm flipH="1">
              <a:off x="8784713" y="1897775"/>
              <a:ext cx="114317" cy="575074"/>
              <a:chOff x="9037542" y="4257853"/>
              <a:chExt cx="114169" cy="574328"/>
            </a:xfrm>
          </p:grpSpPr>
          <p:sp>
            <p:nvSpPr>
              <p:cNvPr id="3842" name="Google Shape;3842;p64"/>
              <p:cNvSpPr/>
              <p:nvPr/>
            </p:nvSpPr>
            <p:spPr>
              <a:xfrm>
                <a:off x="9037542" y="4257853"/>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9037542" y="4411456"/>
                <a:ext cx="114169" cy="113844"/>
              </a:xfrm>
              <a:custGeom>
                <a:avLst/>
                <a:gdLst/>
                <a:ahLst/>
                <a:cxnLst/>
                <a:rect l="l" t="t" r="r" b="b"/>
                <a:pathLst>
                  <a:path w="2811" h="2803" extrusionOk="0">
                    <a:moveTo>
                      <a:pt x="1" y="1"/>
                    </a:moveTo>
                    <a:lnTo>
                      <a:pt x="2811" y="1"/>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9037542" y="4564734"/>
                <a:ext cx="114169" cy="113803"/>
              </a:xfrm>
              <a:custGeom>
                <a:avLst/>
                <a:gdLst/>
                <a:ahLst/>
                <a:cxnLst/>
                <a:rect l="l" t="t" r="r" b="b"/>
                <a:pathLst>
                  <a:path w="2811" h="2802" extrusionOk="0">
                    <a:moveTo>
                      <a:pt x="1" y="0"/>
                    </a:moveTo>
                    <a:lnTo>
                      <a:pt x="2811" y="0"/>
                    </a:lnTo>
                    <a:lnTo>
                      <a:pt x="2811" y="2802"/>
                    </a:lnTo>
                    <a:lnTo>
                      <a:pt x="1" y="280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9037542" y="4718012"/>
                <a:ext cx="114169" cy="114169"/>
              </a:xfrm>
              <a:custGeom>
                <a:avLst/>
                <a:gdLst/>
                <a:ahLst/>
                <a:cxnLst/>
                <a:rect l="l" t="t" r="r" b="b"/>
                <a:pathLst>
                  <a:path w="2811" h="2811" extrusionOk="0">
                    <a:moveTo>
                      <a:pt x="1" y="0"/>
                    </a:moveTo>
                    <a:lnTo>
                      <a:pt x="2811" y="0"/>
                    </a:lnTo>
                    <a:lnTo>
                      <a:pt x="2811" y="2810"/>
                    </a:lnTo>
                    <a:lnTo>
                      <a:pt x="1" y="28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6" name="Google Shape;3846;p64"/>
            <p:cNvSpPr/>
            <p:nvPr/>
          </p:nvSpPr>
          <p:spPr>
            <a:xfrm>
              <a:off x="8507961" y="909184"/>
              <a:ext cx="331700" cy="1011400"/>
            </a:xfrm>
            <a:custGeom>
              <a:avLst/>
              <a:gdLst/>
              <a:ahLst/>
              <a:cxnLst/>
              <a:rect l="l" t="t" r="r" b="b"/>
              <a:pathLst>
                <a:path w="13268" h="40456" extrusionOk="0">
                  <a:moveTo>
                    <a:pt x="13268" y="40456"/>
                  </a:moveTo>
                  <a:lnTo>
                    <a:pt x="13268" y="12478"/>
                  </a:lnTo>
                  <a:lnTo>
                    <a:pt x="0" y="0"/>
                  </a:lnTo>
                </a:path>
              </a:pathLst>
            </a:custGeom>
            <a:noFill/>
            <a:ln w="19050" cap="flat" cmpd="sng">
              <a:solidFill>
                <a:schemeClr val="accent3"/>
              </a:solidFill>
              <a:prstDash val="solid"/>
              <a:round/>
              <a:headEnd type="none" w="med" len="med"/>
              <a:tailEnd type="none" w="med" len="med"/>
            </a:ln>
          </p:spPr>
        </p:sp>
      </p:grpSp>
      <p:sp>
        <p:nvSpPr>
          <p:cNvPr id="3847" name="Google Shape;3847;p64"/>
          <p:cNvSpPr/>
          <p:nvPr/>
        </p:nvSpPr>
        <p:spPr>
          <a:xfrm>
            <a:off x="8255700" y="190000"/>
            <a:ext cx="910850" cy="1677125"/>
          </a:xfrm>
          <a:custGeom>
            <a:avLst/>
            <a:gdLst/>
            <a:ahLst/>
            <a:cxnLst/>
            <a:rect l="l" t="t" r="r" b="b"/>
            <a:pathLst>
              <a:path w="36434" h="67085" extrusionOk="0">
                <a:moveTo>
                  <a:pt x="0" y="67085"/>
                </a:moveTo>
                <a:lnTo>
                  <a:pt x="3763" y="61208"/>
                </a:lnTo>
                <a:lnTo>
                  <a:pt x="3763" y="103"/>
                </a:lnTo>
                <a:lnTo>
                  <a:pt x="36174" y="0"/>
                </a:lnTo>
                <a:lnTo>
                  <a:pt x="36434" y="261"/>
                </a:lnTo>
              </a:path>
            </a:pathLst>
          </a:custGeom>
          <a:noFill/>
          <a:ln w="19050" cap="flat" cmpd="sng">
            <a:solidFill>
              <a:schemeClr val="accent3"/>
            </a:solidFill>
            <a:prstDash val="solid"/>
            <a:round/>
            <a:headEnd type="none" w="med" len="med"/>
            <a:tailEnd type="none" w="med" len="med"/>
          </a:ln>
        </p:spPr>
      </p:sp>
      <p:grpSp>
        <p:nvGrpSpPr>
          <p:cNvPr id="3848" name="Google Shape;3848;p64"/>
          <p:cNvGrpSpPr/>
          <p:nvPr/>
        </p:nvGrpSpPr>
        <p:grpSpPr>
          <a:xfrm rot="10800000">
            <a:off x="8520038" y="369831"/>
            <a:ext cx="455769" cy="963129"/>
            <a:chOff x="750826" y="3144150"/>
            <a:chExt cx="690874" cy="1459949"/>
          </a:xfrm>
        </p:grpSpPr>
        <p:sp>
          <p:nvSpPr>
            <p:cNvPr id="3849" name="Google Shape;3849;p64"/>
            <p:cNvSpPr/>
            <p:nvPr/>
          </p:nvSpPr>
          <p:spPr>
            <a:xfrm>
              <a:off x="750826" y="3144150"/>
              <a:ext cx="690874" cy="779104"/>
            </a:xfrm>
            <a:custGeom>
              <a:avLst/>
              <a:gdLst/>
              <a:ahLst/>
              <a:cxnLst/>
              <a:rect l="l" t="t" r="r" b="b"/>
              <a:pathLst>
                <a:path w="9921" h="11188" extrusionOk="0">
                  <a:moveTo>
                    <a:pt x="0" y="0"/>
                  </a:moveTo>
                  <a:lnTo>
                    <a:pt x="0" y="1231"/>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750826" y="3340458"/>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750826" y="3536765"/>
              <a:ext cx="690874" cy="779104"/>
            </a:xfrm>
            <a:custGeom>
              <a:avLst/>
              <a:gdLst/>
              <a:ahLst/>
              <a:cxnLst/>
              <a:rect l="l" t="t" r="r" b="b"/>
              <a:pathLst>
                <a:path w="9921" h="11188" extrusionOk="0">
                  <a:moveTo>
                    <a:pt x="0" y="0"/>
                  </a:moveTo>
                  <a:lnTo>
                    <a:pt x="0" y="1231"/>
                  </a:lnTo>
                  <a:lnTo>
                    <a:pt x="9920" y="11187"/>
                  </a:lnTo>
                  <a:lnTo>
                    <a:pt x="9920" y="996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750826" y="3733700"/>
              <a:ext cx="690874" cy="779104"/>
            </a:xfrm>
            <a:custGeom>
              <a:avLst/>
              <a:gdLst/>
              <a:ahLst/>
              <a:cxnLst/>
              <a:rect l="l" t="t" r="r" b="b"/>
              <a:pathLst>
                <a:path w="9921" h="11188" extrusionOk="0">
                  <a:moveTo>
                    <a:pt x="0" y="0"/>
                  </a:moveTo>
                  <a:lnTo>
                    <a:pt x="0" y="1222"/>
                  </a:lnTo>
                  <a:lnTo>
                    <a:pt x="9920" y="11187"/>
                  </a:lnTo>
                  <a:lnTo>
                    <a:pt x="9920" y="99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750826" y="3930008"/>
              <a:ext cx="671584" cy="674091"/>
            </a:xfrm>
            <a:custGeom>
              <a:avLst/>
              <a:gdLst/>
              <a:ahLst/>
              <a:cxnLst/>
              <a:rect l="l" t="t" r="r" b="b"/>
              <a:pathLst>
                <a:path w="9644" h="9680" extrusionOk="0">
                  <a:moveTo>
                    <a:pt x="0" y="0"/>
                  </a:moveTo>
                  <a:lnTo>
                    <a:pt x="0" y="1222"/>
                  </a:lnTo>
                  <a:lnTo>
                    <a:pt x="8421" y="9680"/>
                  </a:lnTo>
                  <a:lnTo>
                    <a:pt x="9644" y="968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750826" y="4126316"/>
              <a:ext cx="476529" cy="477783"/>
            </a:xfrm>
            <a:custGeom>
              <a:avLst/>
              <a:gdLst/>
              <a:ahLst/>
              <a:cxnLst/>
              <a:rect l="l" t="t" r="r" b="b"/>
              <a:pathLst>
                <a:path w="6843" h="6861" extrusionOk="0">
                  <a:moveTo>
                    <a:pt x="0" y="0"/>
                  </a:moveTo>
                  <a:lnTo>
                    <a:pt x="0" y="1231"/>
                  </a:lnTo>
                  <a:lnTo>
                    <a:pt x="5620" y="6861"/>
                  </a:lnTo>
                  <a:lnTo>
                    <a:pt x="6842" y="686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750826" y="4322624"/>
              <a:ext cx="280848" cy="281475"/>
            </a:xfrm>
            <a:custGeom>
              <a:avLst/>
              <a:gdLst/>
              <a:ahLst/>
              <a:cxnLst/>
              <a:rect l="l" t="t" r="r" b="b"/>
              <a:pathLst>
                <a:path w="4033" h="4042" extrusionOk="0">
                  <a:moveTo>
                    <a:pt x="0" y="0"/>
                  </a:moveTo>
                  <a:lnTo>
                    <a:pt x="0" y="1231"/>
                  </a:lnTo>
                  <a:lnTo>
                    <a:pt x="2810" y="4042"/>
                  </a:lnTo>
                  <a:lnTo>
                    <a:pt x="4032" y="40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6" name="Google Shape;3856;p64"/>
          <p:cNvSpPr/>
          <p:nvPr/>
        </p:nvSpPr>
        <p:spPr>
          <a:xfrm rot="10800000">
            <a:off x="8696148" y="146961"/>
            <a:ext cx="103538" cy="103462"/>
          </a:xfrm>
          <a:custGeom>
            <a:avLst/>
            <a:gdLst/>
            <a:ahLst/>
            <a:cxnLst/>
            <a:rect l="l" t="t" r="r" b="b"/>
            <a:pathLst>
              <a:path w="1295" h="1294" extrusionOk="0">
                <a:moveTo>
                  <a:pt x="643" y="0"/>
                </a:moveTo>
                <a:cubicBezTo>
                  <a:pt x="286" y="0"/>
                  <a:pt x="1" y="294"/>
                  <a:pt x="1" y="651"/>
                </a:cubicBezTo>
                <a:cubicBezTo>
                  <a:pt x="1" y="1008"/>
                  <a:pt x="286" y="1294"/>
                  <a:pt x="643" y="1294"/>
                </a:cubicBezTo>
                <a:cubicBezTo>
                  <a:pt x="1000" y="1294"/>
                  <a:pt x="1294" y="1008"/>
                  <a:pt x="1294" y="651"/>
                </a:cubicBezTo>
                <a:cubicBezTo>
                  <a:pt x="1294" y="294"/>
                  <a:pt x="1000"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7" name="Google Shape;3857;p64"/>
          <p:cNvGrpSpPr/>
          <p:nvPr/>
        </p:nvGrpSpPr>
        <p:grpSpPr>
          <a:xfrm>
            <a:off x="2270525" y="-50000"/>
            <a:ext cx="3430567" cy="1152447"/>
            <a:chOff x="2270525" y="-50000"/>
            <a:chExt cx="3430567" cy="1152447"/>
          </a:xfrm>
        </p:grpSpPr>
        <p:grpSp>
          <p:nvGrpSpPr>
            <p:cNvPr id="3858" name="Google Shape;3858;p64"/>
            <p:cNvGrpSpPr/>
            <p:nvPr/>
          </p:nvGrpSpPr>
          <p:grpSpPr>
            <a:xfrm rot="10800000" flipH="1">
              <a:off x="5319565" y="720948"/>
              <a:ext cx="381527" cy="381499"/>
              <a:chOff x="8380157" y="546043"/>
              <a:chExt cx="273300" cy="273300"/>
            </a:xfrm>
          </p:grpSpPr>
          <p:sp>
            <p:nvSpPr>
              <p:cNvPr id="3859" name="Google Shape;3859;p64"/>
              <p:cNvSpPr/>
              <p:nvPr/>
            </p:nvSpPr>
            <p:spPr>
              <a:xfrm>
                <a:off x="8380157" y="546043"/>
                <a:ext cx="273300" cy="273300"/>
              </a:xfrm>
              <a:prstGeom prst="ellipse">
                <a:avLst/>
              </a:prstGeom>
              <a:gradFill>
                <a:gsLst>
                  <a:gs pos="0">
                    <a:schemeClr val="lt1"/>
                  </a:gs>
                  <a:gs pos="50000">
                    <a:schemeClr val="lt1"/>
                  </a:gs>
                  <a:gs pos="100000">
                    <a:schemeClr val="accent1"/>
                  </a:gs>
                </a:gsLst>
                <a:lin ang="5400700" scaled="0"/>
              </a:gradFill>
              <a:ln>
                <a:noFill/>
              </a:ln>
              <a:effectLst>
                <a:outerShdw blurRad="57150" dist="952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8418857" y="584743"/>
                <a:ext cx="195900" cy="1959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1" name="Google Shape;3861;p64"/>
            <p:cNvSpPr/>
            <p:nvPr/>
          </p:nvSpPr>
          <p:spPr>
            <a:xfrm>
              <a:off x="2270525" y="-50000"/>
              <a:ext cx="3139550" cy="868375"/>
            </a:xfrm>
            <a:custGeom>
              <a:avLst/>
              <a:gdLst/>
              <a:ahLst/>
              <a:cxnLst/>
              <a:rect l="l" t="t" r="r" b="b"/>
              <a:pathLst>
                <a:path w="125582" h="34735" extrusionOk="0">
                  <a:moveTo>
                    <a:pt x="125582" y="34735"/>
                  </a:moveTo>
                  <a:lnTo>
                    <a:pt x="107273" y="24164"/>
                  </a:lnTo>
                  <a:lnTo>
                    <a:pt x="0" y="24164"/>
                  </a:lnTo>
                  <a:lnTo>
                    <a:pt x="0" y="0"/>
                  </a:lnTo>
                </a:path>
              </a:pathLst>
            </a:custGeom>
            <a:noFill/>
            <a:ln w="19050" cap="flat" cmpd="sng">
              <a:solidFill>
                <a:schemeClr val="accent3"/>
              </a:solidFill>
              <a:prstDash val="solid"/>
              <a:round/>
              <a:headEnd type="none" w="med" len="med"/>
              <a:tailEnd type="none" w="med" len="med"/>
            </a:ln>
          </p:spPr>
        </p:sp>
      </p:grpSp>
      <p:grpSp>
        <p:nvGrpSpPr>
          <p:cNvPr id="3862" name="Google Shape;3862;p64"/>
          <p:cNvGrpSpPr/>
          <p:nvPr/>
        </p:nvGrpSpPr>
        <p:grpSpPr>
          <a:xfrm rot="-5400000" flipH="1">
            <a:off x="3842123" y="3974146"/>
            <a:ext cx="1775744" cy="30175"/>
            <a:chOff x="1859354" y="894626"/>
            <a:chExt cx="344143" cy="5837"/>
          </a:xfrm>
        </p:grpSpPr>
        <p:sp>
          <p:nvSpPr>
            <p:cNvPr id="3863" name="Google Shape;3863;p64"/>
            <p:cNvSpPr/>
            <p:nvPr/>
          </p:nvSpPr>
          <p:spPr>
            <a:xfrm>
              <a:off x="2197786"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2178918"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2160207"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2141339"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122628" y="894626"/>
              <a:ext cx="5679" cy="5837"/>
            </a:xfrm>
            <a:custGeom>
              <a:avLst/>
              <a:gdLst/>
              <a:ahLst/>
              <a:cxnLst/>
              <a:rect l="l" t="t" r="r" b="b"/>
              <a:pathLst>
                <a:path w="180" h="185" extrusionOk="0">
                  <a:moveTo>
                    <a:pt x="88" y="185"/>
                  </a:moveTo>
                  <a:cubicBezTo>
                    <a:pt x="42" y="185"/>
                    <a:pt x="0" y="143"/>
                    <a:pt x="0" y="93"/>
                  </a:cubicBezTo>
                  <a:cubicBezTo>
                    <a:pt x="0" y="42"/>
                    <a:pt x="42"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10376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2085049" y="894626"/>
              <a:ext cx="5679" cy="5837"/>
            </a:xfrm>
            <a:custGeom>
              <a:avLst/>
              <a:gdLst/>
              <a:ahLst/>
              <a:cxnLst/>
              <a:rect l="l" t="t" r="r" b="b"/>
              <a:pathLst>
                <a:path w="180" h="185" extrusionOk="0">
                  <a:moveTo>
                    <a:pt x="88" y="185"/>
                  </a:moveTo>
                  <a:cubicBezTo>
                    <a:pt x="37" y="185"/>
                    <a:pt x="0" y="143"/>
                    <a:pt x="0" y="93"/>
                  </a:cubicBezTo>
                  <a:cubicBezTo>
                    <a:pt x="0" y="42"/>
                    <a:pt x="37" y="1"/>
                    <a:pt x="88" y="1"/>
                  </a:cubicBezTo>
                  <a:cubicBezTo>
                    <a:pt x="138" y="1"/>
                    <a:pt x="180" y="42"/>
                    <a:pt x="180" y="93"/>
                  </a:cubicBezTo>
                  <a:cubicBezTo>
                    <a:pt x="180" y="143"/>
                    <a:pt x="138"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2066180"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2047438" y="894626"/>
              <a:ext cx="5711" cy="5837"/>
            </a:xfrm>
            <a:custGeom>
              <a:avLst/>
              <a:gdLst/>
              <a:ahLst/>
              <a:cxnLst/>
              <a:rect l="l" t="t" r="r" b="b"/>
              <a:pathLst>
                <a:path w="181" h="185" extrusionOk="0">
                  <a:moveTo>
                    <a:pt x="88" y="185"/>
                  </a:moveTo>
                  <a:cubicBezTo>
                    <a:pt x="38" y="185"/>
                    <a:pt x="1" y="143"/>
                    <a:pt x="1" y="93"/>
                  </a:cubicBezTo>
                  <a:cubicBezTo>
                    <a:pt x="1" y="42"/>
                    <a:pt x="38" y="1"/>
                    <a:pt x="88" y="1"/>
                  </a:cubicBezTo>
                  <a:cubicBezTo>
                    <a:pt x="139" y="1"/>
                    <a:pt x="180" y="42"/>
                    <a:pt x="180" y="93"/>
                  </a:cubicBezTo>
                  <a:cubicBezTo>
                    <a:pt x="180" y="143"/>
                    <a:pt x="139" y="185"/>
                    <a:pt x="88"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2028570"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2009733" y="894626"/>
              <a:ext cx="5806" cy="5837"/>
            </a:xfrm>
            <a:custGeom>
              <a:avLst/>
              <a:gdLst/>
              <a:ahLst/>
              <a:cxnLst/>
              <a:rect l="l" t="t" r="r" b="b"/>
              <a:pathLst>
                <a:path w="184" h="185" extrusionOk="0">
                  <a:moveTo>
                    <a:pt x="92" y="185"/>
                  </a:moveTo>
                  <a:cubicBezTo>
                    <a:pt x="41" y="185"/>
                    <a:pt x="0" y="143"/>
                    <a:pt x="0" y="93"/>
                  </a:cubicBezTo>
                  <a:cubicBezTo>
                    <a:pt x="0" y="42"/>
                    <a:pt x="41"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90991"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972122"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3" y="1"/>
                    <a:pt x="185" y="42"/>
                    <a:pt x="185" y="93"/>
                  </a:cubicBezTo>
                  <a:cubicBezTo>
                    <a:pt x="185" y="143"/>
                    <a:pt x="143"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953412"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1934543" y="894626"/>
              <a:ext cx="5837" cy="5837"/>
            </a:xfrm>
            <a:custGeom>
              <a:avLst/>
              <a:gdLst/>
              <a:ahLst/>
              <a:cxnLst/>
              <a:rect l="l" t="t" r="r" b="b"/>
              <a:pathLst>
                <a:path w="185" h="185" extrusionOk="0">
                  <a:moveTo>
                    <a:pt x="92" y="185"/>
                  </a:moveTo>
                  <a:cubicBezTo>
                    <a:pt x="42" y="185"/>
                    <a:pt x="1" y="143"/>
                    <a:pt x="1" y="93"/>
                  </a:cubicBezTo>
                  <a:cubicBezTo>
                    <a:pt x="1"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915833" y="894626"/>
              <a:ext cx="5679" cy="5837"/>
            </a:xfrm>
            <a:custGeom>
              <a:avLst/>
              <a:gdLst/>
              <a:ahLst/>
              <a:cxnLst/>
              <a:rect l="l" t="t" r="r" b="b"/>
              <a:pathLst>
                <a:path w="180" h="185" extrusionOk="0">
                  <a:moveTo>
                    <a:pt x="92" y="185"/>
                  </a:moveTo>
                  <a:cubicBezTo>
                    <a:pt x="42" y="185"/>
                    <a:pt x="0" y="143"/>
                    <a:pt x="0" y="93"/>
                  </a:cubicBezTo>
                  <a:cubicBezTo>
                    <a:pt x="0" y="42"/>
                    <a:pt x="42" y="1"/>
                    <a:pt x="92" y="1"/>
                  </a:cubicBezTo>
                  <a:cubicBezTo>
                    <a:pt x="143" y="1"/>
                    <a:pt x="180" y="42"/>
                    <a:pt x="180" y="93"/>
                  </a:cubicBezTo>
                  <a:cubicBezTo>
                    <a:pt x="180"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1896964" y="894626"/>
              <a:ext cx="5837" cy="5837"/>
            </a:xfrm>
            <a:custGeom>
              <a:avLst/>
              <a:gdLst/>
              <a:ahLst/>
              <a:cxnLst/>
              <a:rect l="l" t="t" r="r" b="b"/>
              <a:pathLst>
                <a:path w="185" h="185" extrusionOk="0">
                  <a:moveTo>
                    <a:pt x="92" y="185"/>
                  </a:moveTo>
                  <a:cubicBezTo>
                    <a:pt x="42" y="185"/>
                    <a:pt x="0" y="143"/>
                    <a:pt x="0" y="93"/>
                  </a:cubicBezTo>
                  <a:cubicBezTo>
                    <a:pt x="0" y="42"/>
                    <a:pt x="42" y="1"/>
                    <a:pt x="92" y="1"/>
                  </a:cubicBezTo>
                  <a:cubicBezTo>
                    <a:pt x="143" y="1"/>
                    <a:pt x="184" y="42"/>
                    <a:pt x="184" y="93"/>
                  </a:cubicBezTo>
                  <a:cubicBezTo>
                    <a:pt x="184" y="143"/>
                    <a:pt x="143" y="185"/>
                    <a:pt x="92"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1878222" y="894626"/>
              <a:ext cx="5711" cy="5837"/>
            </a:xfrm>
            <a:custGeom>
              <a:avLst/>
              <a:gdLst/>
              <a:ahLst/>
              <a:cxnLst/>
              <a:rect l="l" t="t" r="r" b="b"/>
              <a:pathLst>
                <a:path w="181" h="185" extrusionOk="0">
                  <a:moveTo>
                    <a:pt x="93" y="185"/>
                  </a:moveTo>
                  <a:cubicBezTo>
                    <a:pt x="42" y="185"/>
                    <a:pt x="1" y="143"/>
                    <a:pt x="1" y="93"/>
                  </a:cubicBezTo>
                  <a:cubicBezTo>
                    <a:pt x="1" y="42"/>
                    <a:pt x="42" y="1"/>
                    <a:pt x="93" y="1"/>
                  </a:cubicBezTo>
                  <a:cubicBezTo>
                    <a:pt x="139" y="1"/>
                    <a:pt x="180" y="42"/>
                    <a:pt x="180" y="93"/>
                  </a:cubicBezTo>
                  <a:cubicBezTo>
                    <a:pt x="180" y="143"/>
                    <a:pt x="139"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1859354" y="894626"/>
              <a:ext cx="5837" cy="5837"/>
            </a:xfrm>
            <a:custGeom>
              <a:avLst/>
              <a:gdLst/>
              <a:ahLst/>
              <a:cxnLst/>
              <a:rect l="l" t="t" r="r" b="b"/>
              <a:pathLst>
                <a:path w="185" h="185" extrusionOk="0">
                  <a:moveTo>
                    <a:pt x="93" y="185"/>
                  </a:moveTo>
                  <a:cubicBezTo>
                    <a:pt x="42" y="185"/>
                    <a:pt x="1" y="143"/>
                    <a:pt x="1" y="93"/>
                  </a:cubicBezTo>
                  <a:cubicBezTo>
                    <a:pt x="1" y="42"/>
                    <a:pt x="42" y="1"/>
                    <a:pt x="93" y="1"/>
                  </a:cubicBezTo>
                  <a:cubicBezTo>
                    <a:pt x="144" y="1"/>
                    <a:pt x="185" y="42"/>
                    <a:pt x="185" y="93"/>
                  </a:cubicBezTo>
                  <a:cubicBezTo>
                    <a:pt x="185" y="143"/>
                    <a:pt x="144" y="185"/>
                    <a:pt x="93" y="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64"/>
          <p:cNvGrpSpPr/>
          <p:nvPr/>
        </p:nvGrpSpPr>
        <p:grpSpPr>
          <a:xfrm flipH="1">
            <a:off x="582329" y="4447086"/>
            <a:ext cx="2754220" cy="314050"/>
            <a:chOff x="455999" y="1012736"/>
            <a:chExt cx="1928185" cy="219862"/>
          </a:xfrm>
        </p:grpSpPr>
        <p:sp>
          <p:nvSpPr>
            <p:cNvPr id="3883" name="Google Shape;3883;p64"/>
            <p:cNvSpPr/>
            <p:nvPr/>
          </p:nvSpPr>
          <p:spPr>
            <a:xfrm>
              <a:off x="45599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562845" y="1012736"/>
              <a:ext cx="219862" cy="219862"/>
            </a:xfrm>
            <a:custGeom>
              <a:avLst/>
              <a:gdLst/>
              <a:ahLst/>
              <a:cxnLst/>
              <a:rect l="l" t="t" r="r" b="b"/>
              <a:pathLst>
                <a:path w="6665" h="6665" extrusionOk="0">
                  <a:moveTo>
                    <a:pt x="6495" y="6665"/>
                  </a:moveTo>
                  <a:lnTo>
                    <a:pt x="0" y="170"/>
                  </a:lnTo>
                  <a:lnTo>
                    <a:pt x="179"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66965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776472"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883319" y="1012736"/>
              <a:ext cx="219862" cy="219862"/>
            </a:xfrm>
            <a:custGeom>
              <a:avLst/>
              <a:gdLst/>
              <a:ahLst/>
              <a:cxnLst/>
              <a:rect l="l" t="t" r="r" b="b"/>
              <a:pathLst>
                <a:path w="6665" h="6665" extrusionOk="0">
                  <a:moveTo>
                    <a:pt x="6486"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989835"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1096649"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1203495"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1310309" y="1012736"/>
              <a:ext cx="219862" cy="219862"/>
            </a:xfrm>
            <a:custGeom>
              <a:avLst/>
              <a:gdLst/>
              <a:ahLst/>
              <a:cxnLst/>
              <a:rect l="l" t="t" r="r" b="b"/>
              <a:pathLst>
                <a:path w="6665" h="6665" extrusionOk="0">
                  <a:moveTo>
                    <a:pt x="6495"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1417122" y="1012736"/>
              <a:ext cx="219895" cy="219862"/>
            </a:xfrm>
            <a:custGeom>
              <a:avLst/>
              <a:gdLst/>
              <a:ahLst/>
              <a:cxnLst/>
              <a:rect l="l" t="t" r="r" b="b"/>
              <a:pathLst>
                <a:path w="6666" h="6665" extrusionOk="0">
                  <a:moveTo>
                    <a:pt x="6487"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1523969"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1630486"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1737332"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1844146" y="1012736"/>
              <a:ext cx="219862" cy="219862"/>
            </a:xfrm>
            <a:custGeom>
              <a:avLst/>
              <a:gdLst/>
              <a:ahLst/>
              <a:cxnLst/>
              <a:rect l="l" t="t" r="r" b="b"/>
              <a:pathLst>
                <a:path w="6665" h="6665" extrusionOk="0">
                  <a:moveTo>
                    <a:pt x="6495" y="6665"/>
                  </a:moveTo>
                  <a:lnTo>
                    <a:pt x="0" y="170"/>
                  </a:lnTo>
                  <a:lnTo>
                    <a:pt x="170" y="1"/>
                  </a:lnTo>
                  <a:lnTo>
                    <a:pt x="6664"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1950959" y="1012736"/>
              <a:ext cx="219862" cy="219862"/>
            </a:xfrm>
            <a:custGeom>
              <a:avLst/>
              <a:gdLst/>
              <a:ahLst/>
              <a:cxnLst/>
              <a:rect l="l" t="t" r="r" b="b"/>
              <a:pathLst>
                <a:path w="6665" h="6665" extrusionOk="0">
                  <a:moveTo>
                    <a:pt x="6486" y="6665"/>
                  </a:moveTo>
                  <a:lnTo>
                    <a:pt x="1" y="170"/>
                  </a:lnTo>
                  <a:lnTo>
                    <a:pt x="170"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057806" y="1012736"/>
              <a:ext cx="219565" cy="219862"/>
            </a:xfrm>
            <a:custGeom>
              <a:avLst/>
              <a:gdLst/>
              <a:ahLst/>
              <a:cxnLst/>
              <a:rect l="l" t="t" r="r" b="b"/>
              <a:pathLst>
                <a:path w="6656" h="6665" extrusionOk="0">
                  <a:moveTo>
                    <a:pt x="6486" y="6665"/>
                  </a:moveTo>
                  <a:lnTo>
                    <a:pt x="0" y="170"/>
                  </a:lnTo>
                  <a:lnTo>
                    <a:pt x="170" y="1"/>
                  </a:lnTo>
                  <a:lnTo>
                    <a:pt x="665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2164322" y="1012736"/>
              <a:ext cx="219862" cy="219862"/>
            </a:xfrm>
            <a:custGeom>
              <a:avLst/>
              <a:gdLst/>
              <a:ahLst/>
              <a:cxnLst/>
              <a:rect l="l" t="t" r="r" b="b"/>
              <a:pathLst>
                <a:path w="6665" h="6665" extrusionOk="0">
                  <a:moveTo>
                    <a:pt x="6495" y="6665"/>
                  </a:moveTo>
                  <a:lnTo>
                    <a:pt x="1" y="170"/>
                  </a:lnTo>
                  <a:lnTo>
                    <a:pt x="179" y="1"/>
                  </a:lnTo>
                  <a:lnTo>
                    <a:pt x="6665" y="64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3835;p64"/>
          <p:cNvGrpSpPr/>
          <p:nvPr/>
        </p:nvGrpSpPr>
        <p:grpSpPr>
          <a:xfrm>
            <a:off x="2188191" y="2806263"/>
            <a:ext cx="2296725" cy="2077667"/>
            <a:chOff x="990225" y="1260651"/>
            <a:chExt cx="3410334" cy="2774597"/>
          </a:xfrm>
        </p:grpSpPr>
        <p:sp>
          <p:nvSpPr>
            <p:cNvPr id="71" name="Google Shape;3836;p64"/>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837;p64"/>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838;p64"/>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3"/>
                </a:gs>
                <a:gs pos="78000">
                  <a:srgbClr val="FFFFFF">
                    <a:alpha val="0"/>
                  </a:srgbClr>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m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88191" y="2806263"/>
            <a:ext cx="2320843" cy="1546609"/>
          </a:xfrm>
          <a:prstGeom prst="rect">
            <a:avLst/>
          </a:prstGeom>
        </p:spPr>
      </p:pic>
      <p:sp>
        <p:nvSpPr>
          <p:cNvPr id="3" name="CaixaDeTexto 2"/>
          <p:cNvSpPr txBox="1"/>
          <p:nvPr/>
        </p:nvSpPr>
        <p:spPr>
          <a:xfrm>
            <a:off x="2868860" y="1350653"/>
            <a:ext cx="1395264" cy="307777"/>
          </a:xfrm>
          <a:prstGeom prst="rect">
            <a:avLst/>
          </a:prstGeom>
          <a:noFill/>
        </p:spPr>
        <p:txBody>
          <a:bodyPr wrap="square" rtlCol="0">
            <a:spAutoFit/>
          </a:bodyPr>
          <a:lstStyle/>
          <a:p>
            <a:r>
              <a:rPr lang="pt-PT" dirty="0" smtClean="0"/>
              <a:t>Administrador </a:t>
            </a:r>
            <a:endParaRPr lang="pt-PT" dirty="0"/>
          </a:p>
        </p:txBody>
      </p:sp>
      <p:sp>
        <p:nvSpPr>
          <p:cNvPr id="4" name="CaixaDeTexto 3"/>
          <p:cNvSpPr txBox="1"/>
          <p:nvPr/>
        </p:nvSpPr>
        <p:spPr>
          <a:xfrm>
            <a:off x="734901" y="3472818"/>
            <a:ext cx="1219874" cy="307777"/>
          </a:xfrm>
          <a:prstGeom prst="rect">
            <a:avLst/>
          </a:prstGeom>
          <a:noFill/>
        </p:spPr>
        <p:txBody>
          <a:bodyPr wrap="square" rtlCol="0">
            <a:spAutoFit/>
          </a:bodyPr>
          <a:lstStyle/>
          <a:p>
            <a:r>
              <a:rPr lang="pt-PT" dirty="0" smtClean="0"/>
              <a:t>Público</a:t>
            </a:r>
            <a:endParaRPr lang="pt-PT" dirty="0"/>
          </a:p>
        </p:txBody>
      </p:sp>
    </p:spTree>
    <p:extLst>
      <p:ext uri="{BB962C8B-B14F-4D97-AF65-F5344CB8AC3E}">
        <p14:creationId xmlns:p14="http://schemas.microsoft.com/office/powerpoint/2010/main" val="3263096833"/>
      </p:ext>
    </p:extLst>
  </p:cSld>
  <p:clrMapOvr>
    <a:masterClrMapping/>
  </p:clrMapOvr>
  <p:timing>
    <p:tnLst>
      <p:par>
        <p:cTn id="1" dur="indefinite" restart="never" nodeType="tmRoot"/>
      </p:par>
    </p:tnLst>
  </p:timing>
</p:sld>
</file>

<file path=ppt/theme/theme1.xml><?xml version="1.0" encoding="utf-8"?>
<a:theme xmlns:a="http://schemas.openxmlformats.org/drawingml/2006/main" name="US National Technology Day by Slidesgo">
  <a:themeElements>
    <a:clrScheme name="Simple Light">
      <a:dk1>
        <a:srgbClr val="3D3D3D"/>
      </a:dk1>
      <a:lt1>
        <a:srgbClr val="FFFFFF"/>
      </a:lt1>
      <a:dk2>
        <a:srgbClr val="6B6B6B"/>
      </a:dk2>
      <a:lt2>
        <a:srgbClr val="F3F3F3"/>
      </a:lt2>
      <a:accent1>
        <a:srgbClr val="E2E2E2"/>
      </a:accent1>
      <a:accent2>
        <a:srgbClr val="D1D1D1"/>
      </a:accent2>
      <a:accent3>
        <a:srgbClr val="B9B9B9"/>
      </a:accent3>
      <a:accent4>
        <a:srgbClr val="949494"/>
      </a:accent4>
      <a:accent5>
        <a:srgbClr val="6B6B6B"/>
      </a:accent5>
      <a:accent6>
        <a:srgbClr val="E2E2E2"/>
      </a:accent6>
      <a:hlink>
        <a:srgbClr val="3D3D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242</TotalTime>
  <Words>1584</Words>
  <Application>Microsoft Office PowerPoint</Application>
  <PresentationFormat>Apresentação na tela (16:9)</PresentationFormat>
  <Paragraphs>383</Paragraphs>
  <Slides>52</Slides>
  <Notes>52</Notes>
  <HiddenSlides>0</HiddenSlides>
  <MMClips>0</MMClips>
  <ScaleCrop>false</ScaleCrop>
  <HeadingPairs>
    <vt:vector size="6" baseType="variant">
      <vt:variant>
        <vt:lpstr>Fontes usadas</vt:lpstr>
      </vt:variant>
      <vt:variant>
        <vt:i4>7</vt:i4>
      </vt:variant>
      <vt:variant>
        <vt:lpstr>Tema</vt:lpstr>
      </vt:variant>
      <vt:variant>
        <vt:i4>2</vt:i4>
      </vt:variant>
      <vt:variant>
        <vt:lpstr>Títulos de slides</vt:lpstr>
      </vt:variant>
      <vt:variant>
        <vt:i4>52</vt:i4>
      </vt:variant>
    </vt:vector>
  </HeadingPairs>
  <TitlesOfParts>
    <vt:vector size="61" baseType="lpstr">
      <vt:lpstr>Arial</vt:lpstr>
      <vt:lpstr>Libre Franklin</vt:lpstr>
      <vt:lpstr>Orbitron</vt:lpstr>
      <vt:lpstr>Proxima Nova</vt:lpstr>
      <vt:lpstr>PT Sans</vt:lpstr>
      <vt:lpstr>Roboto Condensed Light</vt:lpstr>
      <vt:lpstr>Wingdings</vt:lpstr>
      <vt:lpstr>US National Technology Day by Slidesgo</vt:lpstr>
      <vt:lpstr>Slidesgo Final Pages</vt:lpstr>
      <vt:lpstr>Projeto de Aptidão Profissional</vt:lpstr>
      <vt:lpstr>Introdução</vt:lpstr>
      <vt:lpstr>Paixão pela dança</vt:lpstr>
      <vt:lpstr>Projeto</vt:lpstr>
      <vt:lpstr>Base de dados</vt:lpstr>
      <vt:lpstr>Site</vt:lpstr>
      <vt:lpstr>Site</vt:lpstr>
      <vt:lpstr>Site</vt:lpstr>
      <vt:lpstr>Site</vt:lpstr>
      <vt:lpstr>Site</vt:lpstr>
      <vt:lpstr> APP mobile</vt:lpstr>
      <vt:lpstr>Finalidades</vt:lpstr>
      <vt:lpstr>Principais Finalidades</vt:lpstr>
      <vt:lpstr>Dificuldades</vt:lpstr>
      <vt:lpstr>Dificuldades</vt:lpstr>
      <vt:lpstr>HISTORY</vt:lpstr>
      <vt:lpstr>WHOA!</vt:lpstr>
      <vt:lpstr>INTRODUCTION</vt:lpstr>
      <vt:lpstr>ABOUT THE DAY</vt:lpstr>
      <vt:lpstr>WHY TECHNOLOGY DAY?</vt:lpstr>
      <vt:lpstr>INTERESTING FACTS</vt:lpstr>
      <vt:lpstr>AUTOMOBILE</vt:lpstr>
      <vt:lpstr>AWESOME WORDS</vt:lpstr>
      <vt:lpstr>—SOMEONE FAMOUS</vt:lpstr>
      <vt:lpstr>A PICTURE IS WORTH A THOUSAND WORDS</vt:lpstr>
      <vt:lpstr>150,000</vt:lpstr>
      <vt:lpstr>9h 55m 23s</vt:lpstr>
      <vt:lpstr>LET’S USE SOME PERCENTAGES</vt:lpstr>
      <vt:lpstr>MEANING</vt:lpstr>
      <vt:lpstr>RECENT DEVELOPMENTS</vt:lpstr>
      <vt:lpstr> TECHNOLOGY PROGRESS</vt:lpstr>
      <vt:lpstr>THE FUTURE IS NOW</vt:lpstr>
      <vt:lpstr>DATE</vt:lpstr>
      <vt:lpstr>THINGS TO COME</vt:lpstr>
      <vt:lpstr>WHAT TECHNOLOGY DAY MEANS</vt:lpstr>
      <vt:lpstr>PROMOTERS</vt:lpstr>
      <vt:lpstr>PREVIOUS EVENTS</vt:lpstr>
      <vt:lpstr>CELEBRATION MAP</vt:lpstr>
      <vt:lpstr>SCHEDULE FOR THE DAY</vt:lpstr>
      <vt:lpstr>HOW TO TAKE PART</vt:lpstr>
      <vt:lpstr>DID YOU KNOW THIS?</vt:lpstr>
      <vt:lpstr>THANKS!</vt:lpstr>
      <vt:lpstr>ICON PACK: TECHNOLOGY</vt:lpstr>
      <vt:lpstr>ALTERNATIVE RESOURCES</vt:lpstr>
      <vt:lpstr>RESOURCES</vt:lpstr>
      <vt:lpstr>Instructions for use</vt:lpstr>
      <vt:lpstr>...and our sets of editable icons</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 NATIONAL TECHNOLOGY DAY </dc:title>
  <dc:creator>Mafalda Silva [GR 120]</dc:creator>
  <cp:lastModifiedBy>Mafalda Silva [GR 120]</cp:lastModifiedBy>
  <cp:revision>24</cp:revision>
  <dcterms:modified xsi:type="dcterms:W3CDTF">2022-07-11T17:02:54Z</dcterms:modified>
</cp:coreProperties>
</file>